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3" r:id="rId2"/>
  </p:sldMasterIdLst>
  <p:notesMasterIdLst>
    <p:notesMasterId r:id="rId27"/>
  </p:notesMasterIdLst>
  <p:sldIdLst>
    <p:sldId id="339" r:id="rId3"/>
    <p:sldId id="357" r:id="rId4"/>
    <p:sldId id="345" r:id="rId5"/>
    <p:sldId id="340" r:id="rId6"/>
    <p:sldId id="342" r:id="rId7"/>
    <p:sldId id="341" r:id="rId8"/>
    <p:sldId id="355" r:id="rId9"/>
    <p:sldId id="343" r:id="rId10"/>
    <p:sldId id="344" r:id="rId11"/>
    <p:sldId id="346" r:id="rId12"/>
    <p:sldId id="350" r:id="rId13"/>
    <p:sldId id="348" r:id="rId14"/>
    <p:sldId id="351" r:id="rId15"/>
    <p:sldId id="358" r:id="rId16"/>
    <p:sldId id="352" r:id="rId17"/>
    <p:sldId id="354" r:id="rId18"/>
    <p:sldId id="353" r:id="rId19"/>
    <p:sldId id="272" r:id="rId20"/>
    <p:sldId id="359" r:id="rId21"/>
    <p:sldId id="360" r:id="rId22"/>
    <p:sldId id="361" r:id="rId23"/>
    <p:sldId id="362" r:id="rId24"/>
    <p:sldId id="363" r:id="rId25"/>
    <p:sldId id="364" r:id="rId26"/>
  </p:sldIdLst>
  <p:sldSz cx="9144000" cy="5145088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Aa弯弯" panose="00020600040101010101" pitchFamily="18" charset="-122"/>
      <p:regular r:id="rId32"/>
    </p:embeddedFont>
    <p:embeddedFont>
      <p:font typeface="Bodoni MT Black" panose="02070A03080606020203" pitchFamily="18" charset="0"/>
      <p:bold r:id="rId33"/>
      <p:boldItalic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Aa纸胶带" panose="00020600040101010101" pitchFamily="18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>
          <p15:clr>
            <a:srgbClr val="A4A3A4"/>
          </p15:clr>
        </p15:guide>
        <p15:guide id="2" pos="28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6" d="100"/>
          <a:sy n="76" d="100"/>
        </p:scale>
        <p:origin x="62" y="662"/>
      </p:cViewPr>
      <p:guideLst>
        <p:guide orient="horz" pos="1570"/>
        <p:guide pos="282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6ED28-0653-44D2-981F-B8620E8F8553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8728-D05A-47F6-9A47-F3716918B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65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45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954F7-89EE-4107-A171-2C2172A4E19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72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42744-291E-48B5-9EFE-2CB54AA5BE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73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42744-291E-48B5-9EFE-2CB54AA5BE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8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42744-291E-48B5-9EFE-2CB54AA5BE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627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42744-291E-48B5-9EFE-2CB54AA5BE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1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954F7-89EE-4107-A171-2C2172A4E19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26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42744-291E-48B5-9EFE-2CB54AA5BE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71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5ACD4103-EC3D-4C16-8996-25DE18166E0A}" type="datetime1">
              <a:rPr lang="zh-CN" altLang="en-US"/>
              <a:t>2019/1/10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DD6AF21D-1CB3-4C6F-BC4D-99798AE8B24D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D1EE-58C5-4484-A400-D40AC2181756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0BE2-2305-4090-8C6B-386B5A3DB9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056192" y="517762"/>
            <a:ext cx="4031873" cy="25273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Lorem Ipsum is simply dummy text of the printing.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56192" y="272751"/>
            <a:ext cx="2244637" cy="29908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500" dirty="0">
                <a:solidFill>
                  <a:schemeClr val="accent2"/>
                </a:solidFill>
                <a:latin typeface="+mj-lt"/>
              </a:rPr>
              <a:t>单击输入您的标题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65869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4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16200000">
            <a:off x="4202000" y="-235199"/>
            <a:ext cx="740004" cy="9144000"/>
            <a:chOff x="727075" y="1098550"/>
            <a:chExt cx="1177925" cy="3389313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727075" y="1098550"/>
              <a:ext cx="1177925" cy="56356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030605"/>
              <a:endParaRPr lang="en-US" sz="1999" dirty="0">
                <a:solidFill>
                  <a:srgbClr val="262626"/>
                </a:solidFill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727075" y="1662113"/>
              <a:ext cx="1177925" cy="56356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030605"/>
              <a:endParaRPr lang="en-US" sz="1999">
                <a:solidFill>
                  <a:srgbClr val="262626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727075" y="2225675"/>
              <a:ext cx="1177925" cy="56515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030605"/>
              <a:endParaRPr lang="en-US" sz="1999">
                <a:solidFill>
                  <a:srgbClr val="262626"/>
                </a:solidFill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727075" y="2790825"/>
              <a:ext cx="1177925" cy="563563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030605"/>
              <a:endParaRPr lang="en-US" sz="1999">
                <a:solidFill>
                  <a:srgbClr val="262626"/>
                </a:solidFill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727075" y="3354388"/>
              <a:ext cx="1177925" cy="56673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030605"/>
              <a:endParaRPr lang="en-US" sz="1999">
                <a:solidFill>
                  <a:srgbClr val="262626"/>
                </a:solidFill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727075" y="3921125"/>
              <a:ext cx="1177925" cy="566738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030605"/>
              <a:endParaRPr lang="en-US" sz="1999">
                <a:solidFill>
                  <a:srgbClr val="262626"/>
                </a:solidFill>
              </a:endParaRPr>
            </a:p>
          </p:txBody>
        </p:sp>
      </p:grpSp>
      <p:sp>
        <p:nvSpPr>
          <p:cNvPr id="17" name="Isosceles Triangle 16"/>
          <p:cNvSpPr/>
          <p:nvPr userDrawn="1"/>
        </p:nvSpPr>
        <p:spPr>
          <a:xfrm rot="10800000">
            <a:off x="4189216" y="0"/>
            <a:ext cx="765569" cy="533565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310174" y="1716600"/>
            <a:ext cx="4523654" cy="63918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501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Main Title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2441407"/>
            <a:ext cx="4114801" cy="50570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399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r>
              <a:rPr lang="en-US" sz="1601" b="1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OFFERING IDEAS THAT RAISE YOUR BUSINESS </a:t>
            </a:r>
            <a:r>
              <a:rPr lang="en-US" sz="1601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601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1" b="1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ABOVE THE EXPECTED</a:t>
            </a:r>
            <a:endParaRPr lang="en-US" sz="1601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" y="1517427"/>
            <a:ext cx="9144000" cy="1678302"/>
            <a:chOff x="0" y="1732858"/>
            <a:chExt cx="9144000" cy="1677784"/>
          </a:xfrm>
        </p:grpSpPr>
        <p:grpSp>
          <p:nvGrpSpPr>
            <p:cNvPr id="21" name="Group 52"/>
            <p:cNvGrpSpPr/>
            <p:nvPr/>
          </p:nvGrpSpPr>
          <p:grpSpPr>
            <a:xfrm>
              <a:off x="2362200" y="1732858"/>
              <a:ext cx="4419600" cy="1677784"/>
              <a:chOff x="2362200" y="1657350"/>
              <a:chExt cx="4419600" cy="1677784"/>
            </a:xfrm>
          </p:grpSpPr>
          <p:grpSp>
            <p:nvGrpSpPr>
              <p:cNvPr id="30" name="Group 37"/>
              <p:cNvGrpSpPr/>
              <p:nvPr/>
            </p:nvGrpSpPr>
            <p:grpSpPr>
              <a:xfrm>
                <a:off x="2362200" y="1657350"/>
                <a:ext cx="4419600" cy="306184"/>
                <a:chOff x="2209006" y="1732960"/>
                <a:chExt cx="3658394" cy="306184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209800" y="1732960"/>
                  <a:ext cx="3657600" cy="217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rot="5400000">
                  <a:off x="2058194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>
                  <a:off x="5715000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8"/>
              <p:cNvGrpSpPr/>
              <p:nvPr/>
            </p:nvGrpSpPr>
            <p:grpSpPr>
              <a:xfrm flipV="1">
                <a:off x="2362200" y="3028950"/>
                <a:ext cx="4419600" cy="306184"/>
                <a:chOff x="2209006" y="1732960"/>
                <a:chExt cx="3658394" cy="306184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2209800" y="1732960"/>
                  <a:ext cx="3657600" cy="217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>
                  <a:off x="2058194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>
                  <a:off x="5715000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48"/>
            <p:cNvGrpSpPr/>
            <p:nvPr/>
          </p:nvGrpSpPr>
          <p:grpSpPr>
            <a:xfrm>
              <a:off x="0" y="2443523"/>
              <a:ext cx="2438400" cy="256454"/>
              <a:chOff x="0" y="2343150"/>
              <a:chExt cx="2438400" cy="256454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2181946" y="2343150"/>
                <a:ext cx="256454" cy="256454"/>
              </a:xfrm>
              <a:prstGeom prst="ellips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 defTabSz="1030605"/>
                <a:endParaRPr lang="en-US" sz="1999" dirty="0">
                  <a:solidFill>
                    <a:srgbClr val="262626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0" y="2470583"/>
                <a:ext cx="2209800" cy="158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49"/>
            <p:cNvGrpSpPr/>
            <p:nvPr/>
          </p:nvGrpSpPr>
          <p:grpSpPr>
            <a:xfrm flipH="1">
              <a:off x="6705600" y="2443523"/>
              <a:ext cx="2438400" cy="256454"/>
              <a:chOff x="0" y="2343150"/>
              <a:chExt cx="2438400" cy="256454"/>
            </a:xfrm>
          </p:grpSpPr>
          <p:sp>
            <p:nvSpPr>
              <p:cNvPr id="26" name="Oval 25"/>
              <p:cNvSpPr/>
              <p:nvPr/>
            </p:nvSpPr>
            <p:spPr bwMode="auto">
              <a:xfrm>
                <a:off x="2181946" y="2343150"/>
                <a:ext cx="256454" cy="256454"/>
              </a:xfrm>
              <a:prstGeom prst="ellips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 defTabSz="1030605"/>
                <a:endParaRPr lang="en-US" sz="1999" dirty="0">
                  <a:solidFill>
                    <a:srgbClr val="262626"/>
                  </a:solidFill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0" y="2470583"/>
                <a:ext cx="2209800" cy="158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9836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647700" y="1160567"/>
            <a:ext cx="3962400" cy="1126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723084" y="1180970"/>
            <a:ext cx="3773217" cy="110573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5"/>
          </p:nvPr>
        </p:nvSpPr>
        <p:spPr>
          <a:xfrm>
            <a:off x="755179" y="1445018"/>
            <a:ext cx="3762683" cy="77505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49912" y="1239003"/>
            <a:ext cx="3773218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647700" y="2397852"/>
            <a:ext cx="3962400" cy="1126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723084" y="2418255"/>
            <a:ext cx="3773217" cy="1105736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9"/>
          </p:nvPr>
        </p:nvSpPr>
        <p:spPr>
          <a:xfrm>
            <a:off x="755179" y="2682303"/>
            <a:ext cx="3762683" cy="77505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0"/>
          </p:nvPr>
        </p:nvSpPr>
        <p:spPr>
          <a:xfrm>
            <a:off x="749912" y="2476288"/>
            <a:ext cx="3773218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47700" y="3656886"/>
            <a:ext cx="3962400" cy="1126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723084" y="3677290"/>
            <a:ext cx="3773217" cy="1105736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2"/>
          </p:nvPr>
        </p:nvSpPr>
        <p:spPr>
          <a:xfrm>
            <a:off x="755179" y="3941338"/>
            <a:ext cx="3762683" cy="77505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3"/>
          </p:nvPr>
        </p:nvSpPr>
        <p:spPr>
          <a:xfrm>
            <a:off x="749912" y="3735322"/>
            <a:ext cx="3773218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8" name="Round Same Side Corner Rectangle 17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1803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8" grpId="0" bldLvl="0" animBg="1"/>
      <p:bldP spid="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  <p:bldP spid="26" grpId="0" bldLvl="0" animBg="1"/>
      <p:bldP spid="27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ldLvl="0" animBg="1"/>
      <p:bldP spid="30" grpId="0" bldLvl="0" animBg="1"/>
      <p:bldP spid="31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84984" y="1186096"/>
            <a:ext cx="3773217" cy="1732738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66137" y="3116678"/>
            <a:ext cx="3773217" cy="173273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57725" y="1186095"/>
            <a:ext cx="3781628" cy="1732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676573" y="3116678"/>
            <a:ext cx="3781628" cy="1732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4" name="Freeform 45"/>
          <p:cNvSpPr>
            <a:spLocks noEditPoints="1"/>
          </p:cNvSpPr>
          <p:nvPr userDrawn="1"/>
        </p:nvSpPr>
        <p:spPr bwMode="auto">
          <a:xfrm>
            <a:off x="816793" y="1632636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15"/>
          </p:nvPr>
        </p:nvSpPr>
        <p:spPr>
          <a:xfrm>
            <a:off x="1203962" y="1617445"/>
            <a:ext cx="3124200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Freeform 45"/>
          <p:cNvSpPr>
            <a:spLocks noEditPoints="1"/>
          </p:cNvSpPr>
          <p:nvPr userDrawn="1"/>
        </p:nvSpPr>
        <p:spPr bwMode="auto">
          <a:xfrm>
            <a:off x="816793" y="2042337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6"/>
          </p:nvPr>
        </p:nvSpPr>
        <p:spPr>
          <a:xfrm>
            <a:off x="1203962" y="2027146"/>
            <a:ext cx="3124200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45"/>
          <p:cNvSpPr>
            <a:spLocks noEditPoints="1"/>
          </p:cNvSpPr>
          <p:nvPr userDrawn="1"/>
        </p:nvSpPr>
        <p:spPr bwMode="auto">
          <a:xfrm>
            <a:off x="816793" y="2452039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03962" y="2436848"/>
            <a:ext cx="3124200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Freeform 45"/>
          <p:cNvSpPr>
            <a:spLocks noEditPoints="1"/>
          </p:cNvSpPr>
          <p:nvPr userDrawn="1"/>
        </p:nvSpPr>
        <p:spPr bwMode="auto">
          <a:xfrm>
            <a:off x="4851581" y="3563516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238750" y="3548325"/>
            <a:ext cx="3124200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Freeform 45"/>
          <p:cNvSpPr>
            <a:spLocks noEditPoints="1"/>
          </p:cNvSpPr>
          <p:nvPr userDrawn="1"/>
        </p:nvSpPr>
        <p:spPr bwMode="auto">
          <a:xfrm>
            <a:off x="4851581" y="3984391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38750" y="3969199"/>
            <a:ext cx="3124200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Freeform 45"/>
          <p:cNvSpPr>
            <a:spLocks noEditPoints="1"/>
          </p:cNvSpPr>
          <p:nvPr userDrawn="1"/>
        </p:nvSpPr>
        <p:spPr bwMode="auto">
          <a:xfrm>
            <a:off x="4851581" y="4405267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8750" y="4390076"/>
            <a:ext cx="3124200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1"/>
          </p:nvPr>
        </p:nvSpPr>
        <p:spPr>
          <a:xfrm>
            <a:off x="874984" y="1322103"/>
            <a:ext cx="3453179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3"/>
          </p:nvPr>
        </p:nvSpPr>
        <p:spPr>
          <a:xfrm>
            <a:off x="4851583" y="3240540"/>
            <a:ext cx="3453179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453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5" grpId="0" bldLvl="0" animBg="1"/>
      <p:bldP spid="16" grpId="0" bldLvl="0" animBg="1"/>
      <p:bldP spid="23" grpId="0" bldLvl="0" animBg="1"/>
      <p:bldP spid="24" grpId="0" bldLvl="0" animBg="1"/>
      <p:bldP spid="25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ldLvl="0" animBg="1"/>
      <p:bldP spid="27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ldLvl="0" animBg="1"/>
      <p:bldP spid="29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ldLvl="0" animBg="1"/>
      <p:bldP spid="31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ldLvl="0" animBg="1"/>
      <p:bldP spid="33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ldLvl="0" animBg="1"/>
      <p:bldP spid="35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459518" y="1162717"/>
            <a:ext cx="4027258" cy="1116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8201" y="1173285"/>
            <a:ext cx="3609475" cy="110573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0241" y="1446861"/>
            <a:ext cx="3762683" cy="77505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604973" y="1240845"/>
            <a:ext cx="3773218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6" name="Isosceles Triangle 15"/>
          <p:cNvSpPr/>
          <p:nvPr userDrawn="1"/>
        </p:nvSpPr>
        <p:spPr>
          <a:xfrm rot="5400000">
            <a:off x="4198509" y="1632874"/>
            <a:ext cx="304894" cy="1865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459518" y="2381986"/>
            <a:ext cx="4027258" cy="111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48201" y="2392555"/>
            <a:ext cx="3609475" cy="1105736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10241" y="2666130"/>
            <a:ext cx="3762683" cy="77505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20"/>
          </p:nvPr>
        </p:nvSpPr>
        <p:spPr>
          <a:xfrm>
            <a:off x="4604973" y="2460114"/>
            <a:ext cx="3773218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0" name="Isosceles Triangle 29"/>
          <p:cNvSpPr/>
          <p:nvPr userDrawn="1"/>
        </p:nvSpPr>
        <p:spPr>
          <a:xfrm rot="5400000">
            <a:off x="4198509" y="2852143"/>
            <a:ext cx="304894" cy="1865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459518" y="3592035"/>
            <a:ext cx="4027258" cy="11163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8201" y="3602603"/>
            <a:ext cx="3609475" cy="1105736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2"/>
          </p:nvPr>
        </p:nvSpPr>
        <p:spPr>
          <a:xfrm>
            <a:off x="4610241" y="3876179"/>
            <a:ext cx="3762683" cy="77505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3"/>
          </p:nvPr>
        </p:nvSpPr>
        <p:spPr>
          <a:xfrm>
            <a:off x="4604973" y="3670163"/>
            <a:ext cx="3773218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5" name="Isosceles Triangle 34"/>
          <p:cNvSpPr/>
          <p:nvPr userDrawn="1"/>
        </p:nvSpPr>
        <p:spPr>
          <a:xfrm rot="5400000">
            <a:off x="4198509" y="4062191"/>
            <a:ext cx="304894" cy="18656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1" name="Round Same Side Corner Rectangle 20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5971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ldLvl="0" animBg="1"/>
      <p:bldP spid="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ldLvl="0" animBg="1"/>
      <p:bldP spid="26" grpId="0" bldLvl="0" animBg="1"/>
      <p:bldP spid="27" grpId="0" bldLvl="0" animBg="1"/>
      <p:bldP spid="2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ldLvl="0" animBg="1"/>
      <p:bldP spid="31" grpId="0" bldLvl="0" animBg="1"/>
      <p:bldP spid="32" grpId="0" bldLvl="0" animBg="1"/>
      <p:bldP spid="33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57726" y="3275770"/>
            <a:ext cx="2466475" cy="139701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71765" y="1156589"/>
            <a:ext cx="7800475" cy="19962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2" name="Freeform 45"/>
          <p:cNvSpPr>
            <a:spLocks noEditPoints="1"/>
          </p:cNvSpPr>
          <p:nvPr userDrawn="1"/>
        </p:nvSpPr>
        <p:spPr bwMode="auto">
          <a:xfrm>
            <a:off x="816793" y="1696973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262626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5"/>
          </p:nvPr>
        </p:nvSpPr>
        <p:spPr>
          <a:xfrm>
            <a:off x="1203962" y="1681782"/>
            <a:ext cx="7101839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Freeform 45"/>
          <p:cNvSpPr>
            <a:spLocks noEditPoints="1"/>
          </p:cNvSpPr>
          <p:nvPr userDrawn="1"/>
        </p:nvSpPr>
        <p:spPr bwMode="auto">
          <a:xfrm>
            <a:off x="816793" y="2194733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262626"/>
              </a:solidFill>
            </a:endParaRP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16"/>
          </p:nvPr>
        </p:nvSpPr>
        <p:spPr>
          <a:xfrm>
            <a:off x="1203961" y="2179541"/>
            <a:ext cx="7101839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Freeform 45"/>
          <p:cNvSpPr>
            <a:spLocks noEditPoints="1"/>
          </p:cNvSpPr>
          <p:nvPr userDrawn="1"/>
        </p:nvSpPr>
        <p:spPr bwMode="auto">
          <a:xfrm>
            <a:off x="816793" y="2663908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262626"/>
              </a:solidFill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03961" y="2648715"/>
            <a:ext cx="7101839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1"/>
          </p:nvPr>
        </p:nvSpPr>
        <p:spPr>
          <a:xfrm>
            <a:off x="874983" y="1333251"/>
            <a:ext cx="7430817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331746" y="3275770"/>
            <a:ext cx="2466475" cy="1397018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6005765" y="3275770"/>
            <a:ext cx="2466475" cy="1397018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Round Same Side Corner Rectangle 16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8964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22" grpId="0" bldLvl="0" animBg="1"/>
      <p:bldP spid="23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ldLvl="0" animBg="1"/>
      <p:bldP spid="25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ldLvl="0" animBg="1"/>
      <p:bldP spid="27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ldLvl="0" animBg="1"/>
      <p:bldP spid="41" grpId="0" bldLvl="0" animBg="1"/>
      <p:bldP spid="21" grpId="0"/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57726" y="2251484"/>
            <a:ext cx="2466475" cy="124457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71765" y="1056901"/>
            <a:ext cx="2452438" cy="1143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331746" y="2251484"/>
            <a:ext cx="2466475" cy="1244571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6005765" y="2251484"/>
            <a:ext cx="2466475" cy="1244571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345783" y="1056901"/>
            <a:ext cx="2452438" cy="11433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6019802" y="1056901"/>
            <a:ext cx="2452438" cy="1143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57726" y="3543394"/>
            <a:ext cx="2466475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399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7"/>
          </p:nvPr>
        </p:nvSpPr>
        <p:spPr>
          <a:xfrm>
            <a:off x="671765" y="3956039"/>
            <a:ext cx="2452438" cy="84504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331745" y="3543394"/>
            <a:ext cx="2466475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399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5"/>
          </p:nvPr>
        </p:nvSpPr>
        <p:spPr>
          <a:xfrm>
            <a:off x="3345783" y="3956039"/>
            <a:ext cx="2452438" cy="84504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6" hasCustomPrompt="1"/>
          </p:nvPr>
        </p:nvSpPr>
        <p:spPr>
          <a:xfrm>
            <a:off x="6005763" y="3543394"/>
            <a:ext cx="2466475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399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7"/>
          </p:nvPr>
        </p:nvSpPr>
        <p:spPr>
          <a:xfrm>
            <a:off x="6019802" y="3956039"/>
            <a:ext cx="2452438" cy="84504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Freeform 62"/>
          <p:cNvSpPr>
            <a:spLocks noChangeAspect="1" noEditPoints="1"/>
          </p:cNvSpPr>
          <p:nvPr userDrawn="1"/>
        </p:nvSpPr>
        <p:spPr bwMode="auto">
          <a:xfrm>
            <a:off x="1568846" y="1296709"/>
            <a:ext cx="658271" cy="663737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>
              <a:solidFill>
                <a:srgbClr val="262626"/>
              </a:solidFill>
            </a:endParaRPr>
          </a:p>
        </p:txBody>
      </p:sp>
      <p:sp>
        <p:nvSpPr>
          <p:cNvPr id="35" name="Freeform 245"/>
          <p:cNvSpPr>
            <a:spLocks noChangeAspect="1"/>
          </p:cNvSpPr>
          <p:nvPr userDrawn="1"/>
        </p:nvSpPr>
        <p:spPr bwMode="auto">
          <a:xfrm>
            <a:off x="4251546" y="1308025"/>
            <a:ext cx="640909" cy="641106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>
              <a:solidFill>
                <a:srgbClr val="262626"/>
              </a:solidFill>
            </a:endParaRPr>
          </a:p>
        </p:txBody>
      </p:sp>
      <p:sp>
        <p:nvSpPr>
          <p:cNvPr id="36" name="Freeform 132"/>
          <p:cNvSpPr>
            <a:spLocks noChangeAspect="1" noEditPoints="1"/>
          </p:cNvSpPr>
          <p:nvPr userDrawn="1"/>
        </p:nvSpPr>
        <p:spPr bwMode="auto">
          <a:xfrm>
            <a:off x="6893237" y="1291031"/>
            <a:ext cx="705564" cy="675093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>
              <a:solidFill>
                <a:srgbClr val="262626"/>
              </a:solidFill>
            </a:endParaRP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0249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40" grpId="0" bldLvl="0" animBg="1"/>
      <p:bldP spid="41" grpId="0" bldLvl="0" animBg="1"/>
      <p:bldP spid="17" grpId="0" bldLvl="0" animBg="1"/>
      <p:bldP spid="19" grpId="0" bldLvl="0" animBg="1"/>
      <p:bldP spid="21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ldLvl="0" animBg="1"/>
      <p:bldP spid="35" grpId="0" bldLvl="0" animBg="1"/>
      <p:bldP spid="36" grpId="0" bldLvl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04802" y="940378"/>
            <a:ext cx="2819400" cy="4204711"/>
          </a:xfrm>
          <a:prstGeom prst="rect">
            <a:avLst/>
          </a:prstGeom>
          <a:noFill/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927956" y="1391079"/>
            <a:ext cx="1676400" cy="781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927956" y="2210482"/>
            <a:ext cx="1676400" cy="781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2927956" y="3029885"/>
            <a:ext cx="1676400" cy="781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927956" y="3849288"/>
            <a:ext cx="1676400" cy="7812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7" name="Freeform 62"/>
          <p:cNvSpPr>
            <a:spLocks noChangeAspect="1" noEditPoints="1"/>
          </p:cNvSpPr>
          <p:nvPr userDrawn="1"/>
        </p:nvSpPr>
        <p:spPr bwMode="auto">
          <a:xfrm>
            <a:off x="3585922" y="1627656"/>
            <a:ext cx="360468" cy="363462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>
              <a:solidFill>
                <a:srgbClr val="262626"/>
              </a:solidFill>
            </a:endParaRPr>
          </a:p>
        </p:txBody>
      </p:sp>
      <p:sp>
        <p:nvSpPr>
          <p:cNvPr id="34" name="Freeform 245"/>
          <p:cNvSpPr>
            <a:spLocks noChangeAspect="1"/>
          </p:cNvSpPr>
          <p:nvPr userDrawn="1"/>
        </p:nvSpPr>
        <p:spPr bwMode="auto">
          <a:xfrm>
            <a:off x="3590674" y="2425593"/>
            <a:ext cx="350963" cy="351071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>
              <a:solidFill>
                <a:srgbClr val="262626"/>
              </a:solidFill>
            </a:endParaRPr>
          </a:p>
        </p:txBody>
      </p:sp>
      <p:sp>
        <p:nvSpPr>
          <p:cNvPr id="37" name="Freeform 132"/>
          <p:cNvSpPr>
            <a:spLocks noChangeAspect="1" noEditPoints="1"/>
          </p:cNvSpPr>
          <p:nvPr userDrawn="1"/>
        </p:nvSpPr>
        <p:spPr bwMode="auto">
          <a:xfrm>
            <a:off x="3572973" y="3235692"/>
            <a:ext cx="386366" cy="369680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>
              <a:solidFill>
                <a:srgbClr val="262626"/>
              </a:solidFill>
            </a:endParaRPr>
          </a:p>
        </p:txBody>
      </p:sp>
      <p:sp>
        <p:nvSpPr>
          <p:cNvPr id="38" name="Freeform 52"/>
          <p:cNvSpPr>
            <a:spLocks noEditPoints="1"/>
          </p:cNvSpPr>
          <p:nvPr userDrawn="1"/>
        </p:nvSpPr>
        <p:spPr bwMode="auto">
          <a:xfrm>
            <a:off x="3589089" y="4049375"/>
            <a:ext cx="354135" cy="381118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262626"/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4747370" y="1570724"/>
            <a:ext cx="3933686" cy="5540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17"/>
          </p:nvPr>
        </p:nvSpPr>
        <p:spPr>
          <a:xfrm>
            <a:off x="4742103" y="1364708"/>
            <a:ext cx="3944699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4747370" y="2416498"/>
            <a:ext cx="3933686" cy="5540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42103" y="2210482"/>
            <a:ext cx="3944699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4747370" y="3257169"/>
            <a:ext cx="3933686" cy="5540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42103" y="3051154"/>
            <a:ext cx="3944699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4747370" y="4076572"/>
            <a:ext cx="3933686" cy="5540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3"/>
          </p:nvPr>
        </p:nvSpPr>
        <p:spPr>
          <a:xfrm>
            <a:off x="4742103" y="3870557"/>
            <a:ext cx="3944699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5" name="Round Same Side Corner Rectangle 24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0675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bldLvl="0" animBg="1"/>
      <p:bldP spid="23" grpId="0" bldLvl="0" animBg="1"/>
      <p:bldP spid="24" grpId="0" bldLvl="0" animBg="1"/>
      <p:bldP spid="26" grpId="0" bldLvl="0" animBg="1"/>
      <p:bldP spid="27" grpId="0" bldLvl="0" animBg="1"/>
      <p:bldP spid="34" grpId="0" bldLvl="0" animBg="1"/>
      <p:bldP spid="37" grpId="0" bldLvl="0" animBg="1"/>
      <p:bldP spid="38" grpId="0" bldLvl="0" animBg="1"/>
      <p:bldP spid="3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4765"/>
            <a:ext cx="3124200" cy="199623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3124201" y="1414765"/>
            <a:ext cx="6003632" cy="19962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2" name="Freeform 45"/>
          <p:cNvSpPr>
            <a:spLocks noEditPoints="1"/>
          </p:cNvSpPr>
          <p:nvPr userDrawn="1"/>
        </p:nvSpPr>
        <p:spPr bwMode="auto">
          <a:xfrm>
            <a:off x="3421232" y="1921396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262626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5"/>
          </p:nvPr>
        </p:nvSpPr>
        <p:spPr>
          <a:xfrm>
            <a:off x="3808399" y="1906204"/>
            <a:ext cx="4784432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Freeform 45"/>
          <p:cNvSpPr>
            <a:spLocks noEditPoints="1"/>
          </p:cNvSpPr>
          <p:nvPr userDrawn="1"/>
        </p:nvSpPr>
        <p:spPr bwMode="auto">
          <a:xfrm>
            <a:off x="3421232" y="2419155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262626"/>
              </a:solidFill>
            </a:endParaRP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08400" y="2403964"/>
            <a:ext cx="4784431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Freeform 45"/>
          <p:cNvSpPr>
            <a:spLocks noEditPoints="1"/>
          </p:cNvSpPr>
          <p:nvPr userDrawn="1"/>
        </p:nvSpPr>
        <p:spPr bwMode="auto">
          <a:xfrm>
            <a:off x="3421232" y="2888331"/>
            <a:ext cx="310968" cy="31106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262626"/>
              </a:solidFill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808400" y="2873138"/>
            <a:ext cx="4784431" cy="3262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1"/>
          </p:nvPr>
        </p:nvSpPr>
        <p:spPr>
          <a:xfrm>
            <a:off x="3479422" y="1611143"/>
            <a:ext cx="5146814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287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22" grpId="0" bldLvl="0" animBg="1"/>
      <p:bldP spid="23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ldLvl="0" animBg="1"/>
      <p:bldP spid="25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ldLvl="0" animBg="1"/>
      <p:bldP spid="27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39096" y="1198720"/>
            <a:ext cx="2819400" cy="341678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3458496" y="1198722"/>
            <a:ext cx="2514600" cy="170839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5973097" y="1198722"/>
            <a:ext cx="2514600" cy="1708391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458496" y="2907112"/>
            <a:ext cx="2514600" cy="1708391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973097" y="2907112"/>
            <a:ext cx="2514600" cy="1708391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3946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15" grpId="0" bldLvl="0" animBg="1"/>
      <p:bldP spid="16" grpId="0" bldLvl="0" animBg="1"/>
      <p:bldP spid="21" grpId="0" bldLvl="0" animBg="1"/>
      <p:bldP spid="28" grpId="0" bldLvl="0" animBg="1"/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8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590733"/>
            <a:ext cx="9143999" cy="307668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5615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8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9528"/>
            <a:ext cx="9143999" cy="27345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66979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266751" y="1324085"/>
            <a:ext cx="2057400" cy="3239100"/>
          </a:xfrm>
          <a:prstGeom prst="rect">
            <a:avLst/>
          </a:prstGeom>
          <a:noFill/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4328423" y="1323684"/>
            <a:ext cx="4815578" cy="781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4343401" y="2143087"/>
            <a:ext cx="4800599" cy="781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4343401" y="2962490"/>
            <a:ext cx="4800599" cy="781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343401" y="3781893"/>
            <a:ext cx="4800599" cy="7812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27" name="Freeform 62"/>
          <p:cNvSpPr>
            <a:spLocks noChangeAspect="1" noEditPoints="1"/>
          </p:cNvSpPr>
          <p:nvPr userDrawn="1"/>
        </p:nvSpPr>
        <p:spPr bwMode="auto">
          <a:xfrm>
            <a:off x="4550709" y="1560260"/>
            <a:ext cx="360468" cy="363462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>
              <a:solidFill>
                <a:srgbClr val="262626"/>
              </a:solidFill>
            </a:endParaRPr>
          </a:p>
        </p:txBody>
      </p:sp>
      <p:sp>
        <p:nvSpPr>
          <p:cNvPr id="34" name="Freeform 245"/>
          <p:cNvSpPr>
            <a:spLocks noChangeAspect="1"/>
          </p:cNvSpPr>
          <p:nvPr userDrawn="1"/>
        </p:nvSpPr>
        <p:spPr bwMode="auto">
          <a:xfrm>
            <a:off x="4555461" y="2358197"/>
            <a:ext cx="350963" cy="351071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>
              <a:solidFill>
                <a:srgbClr val="262626"/>
              </a:solidFill>
            </a:endParaRPr>
          </a:p>
        </p:txBody>
      </p:sp>
      <p:sp>
        <p:nvSpPr>
          <p:cNvPr id="37" name="Freeform 132"/>
          <p:cNvSpPr>
            <a:spLocks noChangeAspect="1" noEditPoints="1"/>
          </p:cNvSpPr>
          <p:nvPr userDrawn="1"/>
        </p:nvSpPr>
        <p:spPr bwMode="auto">
          <a:xfrm>
            <a:off x="4537760" y="3168297"/>
            <a:ext cx="386366" cy="369680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>
              <a:solidFill>
                <a:srgbClr val="262626"/>
              </a:solidFill>
            </a:endParaRPr>
          </a:p>
        </p:txBody>
      </p:sp>
      <p:sp>
        <p:nvSpPr>
          <p:cNvPr id="38" name="Freeform 52"/>
          <p:cNvSpPr>
            <a:spLocks noEditPoints="1"/>
          </p:cNvSpPr>
          <p:nvPr userDrawn="1"/>
        </p:nvSpPr>
        <p:spPr bwMode="auto">
          <a:xfrm>
            <a:off x="4553876" y="3981979"/>
            <a:ext cx="354135" cy="381118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262626"/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5047903" y="1628494"/>
            <a:ext cx="3406031" cy="42039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042634" y="1422476"/>
            <a:ext cx="3415568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5047903" y="2474266"/>
            <a:ext cx="3406031" cy="36016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19"/>
          </p:nvPr>
        </p:nvSpPr>
        <p:spPr>
          <a:xfrm>
            <a:off x="5042634" y="2268250"/>
            <a:ext cx="3415568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047903" y="3314937"/>
            <a:ext cx="3406031" cy="34820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042634" y="3108922"/>
            <a:ext cx="3415568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5047903" y="4134341"/>
            <a:ext cx="3406031" cy="3539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3"/>
          </p:nvPr>
        </p:nvSpPr>
        <p:spPr>
          <a:xfrm>
            <a:off x="5042634" y="3928325"/>
            <a:ext cx="3415568" cy="1928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" y="1323683"/>
            <a:ext cx="2266751" cy="32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129719" y="2444009"/>
            <a:ext cx="2007314" cy="18062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126909" y="1695887"/>
            <a:ext cx="2012936" cy="639758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0" name="Round Same Side Corner Rectangle 29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6384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bldLvl="0" animBg="1"/>
      <p:bldP spid="23" grpId="0" bldLvl="0" animBg="1"/>
      <p:bldP spid="24" grpId="0" bldLvl="0" animBg="1"/>
      <p:bldP spid="26" grpId="0" bldLvl="0" animBg="1"/>
      <p:bldP spid="27" grpId="0" bldLvl="0" animBg="1"/>
      <p:bldP spid="34" grpId="0" bldLvl="0" animBg="1"/>
      <p:bldP spid="37" grpId="0" bldLvl="0" animBg="1"/>
      <p:bldP spid="38" grpId="0" bldLvl="0" animBg="1"/>
      <p:bldP spid="3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867992" y="3002429"/>
            <a:ext cx="1421516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67992" y="1473081"/>
            <a:ext cx="1421516" cy="142153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727169" y="3415475"/>
            <a:ext cx="1703163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2822644" y="3002429"/>
            <a:ext cx="1421516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22644" y="1473081"/>
            <a:ext cx="1421516" cy="1421531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2681822" y="3415475"/>
            <a:ext cx="1703163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4829092" y="3002429"/>
            <a:ext cx="1421516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829092" y="1473081"/>
            <a:ext cx="1421516" cy="142153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2"/>
          </p:nvPr>
        </p:nvSpPr>
        <p:spPr>
          <a:xfrm>
            <a:off x="4688270" y="3415475"/>
            <a:ext cx="1703163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6835351" y="3002429"/>
            <a:ext cx="1421516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835351" y="1473081"/>
            <a:ext cx="1421516" cy="1421531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5"/>
          </p:nvPr>
        </p:nvSpPr>
        <p:spPr>
          <a:xfrm>
            <a:off x="6694528" y="3415475"/>
            <a:ext cx="1703163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ound Same Side Corner Rectangle 17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7945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ldLvl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ldLvl="0" animBg="1"/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ldLvl="0" animBg="1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ldLvl="0" animBg="1"/>
      <p:bldP spid="4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3"/>
          <p:cNvGrpSpPr/>
          <p:nvPr userDrawn="1"/>
        </p:nvGrpSpPr>
        <p:grpSpPr>
          <a:xfrm>
            <a:off x="6019801" y="1640643"/>
            <a:ext cx="2467961" cy="364111"/>
            <a:chOff x="1056749" y="1276468"/>
            <a:chExt cx="3515251" cy="518462"/>
          </a:xfrm>
          <a:solidFill>
            <a:schemeClr val="tx2"/>
          </a:solidFill>
        </p:grpSpPr>
        <p:sp>
          <p:nvSpPr>
            <p:cNvPr id="13" name="Pentagon 12"/>
            <p:cNvSpPr/>
            <p:nvPr/>
          </p:nvSpPr>
          <p:spPr>
            <a:xfrm>
              <a:off x="1056749" y="1276468"/>
              <a:ext cx="3515251" cy="51846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sz="1399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28673" y="1382407"/>
              <a:ext cx="383584" cy="30659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913924">
                <a:spcBef>
                  <a:spcPct val="20000"/>
                </a:spcBef>
                <a:defRPr/>
              </a:pPr>
              <a:r>
                <a:rPr lang="en-US" sz="1399" b="1" dirty="0">
                  <a:solidFill>
                    <a:srgbClr val="FFFFFF"/>
                  </a:solidFill>
                </a:rPr>
                <a:t>80%</a:t>
              </a:r>
              <a:endParaRPr lang="en-US" sz="1399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67"/>
          <p:cNvGrpSpPr/>
          <p:nvPr userDrawn="1"/>
        </p:nvGrpSpPr>
        <p:grpSpPr>
          <a:xfrm>
            <a:off x="6019801" y="2047476"/>
            <a:ext cx="2103964" cy="364111"/>
            <a:chOff x="1056749" y="2110893"/>
            <a:chExt cx="2996788" cy="518462"/>
          </a:xfrm>
          <a:solidFill>
            <a:schemeClr val="bg2"/>
          </a:solidFill>
        </p:grpSpPr>
        <p:sp>
          <p:nvSpPr>
            <p:cNvPr id="16" name="Pentagon 15"/>
            <p:cNvSpPr/>
            <p:nvPr/>
          </p:nvSpPr>
          <p:spPr>
            <a:xfrm>
              <a:off x="1056749" y="2110893"/>
              <a:ext cx="2996788" cy="518462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sz="1399" dirty="0">
                <a:solidFill>
                  <a:srgbClr val="FFFF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21260" y="2219895"/>
              <a:ext cx="383584" cy="30659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913924">
                <a:spcBef>
                  <a:spcPct val="20000"/>
                </a:spcBef>
                <a:defRPr/>
              </a:pPr>
              <a:r>
                <a:rPr lang="en-US" sz="1399" b="1" dirty="0">
                  <a:solidFill>
                    <a:srgbClr val="FFFFFF"/>
                  </a:solidFill>
                </a:rPr>
                <a:t>70%</a:t>
              </a:r>
              <a:endParaRPr lang="en-US" sz="1399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87"/>
          <p:cNvGrpSpPr/>
          <p:nvPr userDrawn="1"/>
        </p:nvGrpSpPr>
        <p:grpSpPr>
          <a:xfrm>
            <a:off x="6019801" y="2454307"/>
            <a:ext cx="1739964" cy="364111"/>
            <a:chOff x="1056750" y="2975000"/>
            <a:chExt cx="2478325" cy="518462"/>
          </a:xfrm>
          <a:solidFill>
            <a:schemeClr val="accent1"/>
          </a:solidFill>
        </p:grpSpPr>
        <p:sp>
          <p:nvSpPr>
            <p:cNvPr id="19" name="Pentagon 18"/>
            <p:cNvSpPr/>
            <p:nvPr/>
          </p:nvSpPr>
          <p:spPr>
            <a:xfrm>
              <a:off x="1056750" y="2975000"/>
              <a:ext cx="2478325" cy="518462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sz="1399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48595" y="3087200"/>
              <a:ext cx="383584" cy="30659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913924">
                <a:spcBef>
                  <a:spcPct val="20000"/>
                </a:spcBef>
                <a:defRPr/>
              </a:pPr>
              <a:r>
                <a:rPr lang="en-US" sz="1399" b="1" dirty="0">
                  <a:solidFill>
                    <a:srgbClr val="FFFFFF"/>
                  </a:solidFill>
                </a:rPr>
                <a:t>60%</a:t>
              </a:r>
              <a:endParaRPr lang="en-US" sz="1399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90"/>
          <p:cNvGrpSpPr/>
          <p:nvPr userDrawn="1"/>
        </p:nvGrpSpPr>
        <p:grpSpPr>
          <a:xfrm>
            <a:off x="6019802" y="2861139"/>
            <a:ext cx="1295077" cy="364111"/>
            <a:chOff x="1056751" y="3851318"/>
            <a:chExt cx="1844647" cy="518462"/>
          </a:xfrm>
          <a:solidFill>
            <a:schemeClr val="accent3"/>
          </a:solidFill>
        </p:grpSpPr>
        <p:sp>
          <p:nvSpPr>
            <p:cNvPr id="22" name="Pentagon 21"/>
            <p:cNvSpPr/>
            <p:nvPr/>
          </p:nvSpPr>
          <p:spPr>
            <a:xfrm>
              <a:off x="1056751" y="3851318"/>
              <a:ext cx="1844647" cy="518462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sz="1399" dirty="0">
                <a:solidFill>
                  <a:srgbClr val="FFFF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41942" y="3946810"/>
              <a:ext cx="383584" cy="30659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913924">
                <a:spcBef>
                  <a:spcPct val="20000"/>
                </a:spcBef>
                <a:defRPr/>
              </a:pPr>
              <a:r>
                <a:rPr lang="en-US" sz="1399" b="1" dirty="0">
                  <a:solidFill>
                    <a:srgbClr val="FFFFFF"/>
                  </a:solidFill>
                </a:rPr>
                <a:t>40%</a:t>
              </a:r>
              <a:endParaRPr lang="en-US" sz="1399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85"/>
          <p:cNvGrpSpPr/>
          <p:nvPr userDrawn="1"/>
        </p:nvGrpSpPr>
        <p:grpSpPr>
          <a:xfrm>
            <a:off x="1240164" y="3767707"/>
            <a:ext cx="443469" cy="443607"/>
            <a:chOff x="5548002" y="1784606"/>
            <a:chExt cx="443469" cy="443470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5548002" y="1784606"/>
              <a:ext cx="443469" cy="443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6" name="Freeform 154"/>
            <p:cNvSpPr/>
            <p:nvPr/>
          </p:nvSpPr>
          <p:spPr bwMode="auto">
            <a:xfrm>
              <a:off x="5660199" y="1919029"/>
              <a:ext cx="219075" cy="174625"/>
            </a:xfrm>
            <a:custGeom>
              <a:avLst/>
              <a:gdLst/>
              <a:ahLst/>
              <a:cxnLst>
                <a:cxn ang="0">
                  <a:pos x="57" y="12"/>
                </a:cxn>
                <a:cxn ang="0">
                  <a:pos x="57" y="14"/>
                </a:cxn>
                <a:cxn ang="0">
                  <a:pos x="20" y="51"/>
                </a:cxn>
                <a:cxn ang="0">
                  <a:pos x="0" y="45"/>
                </a:cxn>
                <a:cxn ang="0">
                  <a:pos x="3" y="45"/>
                </a:cxn>
                <a:cxn ang="0">
                  <a:pos x="19" y="40"/>
                </a:cxn>
                <a:cxn ang="0">
                  <a:pos x="7" y="31"/>
                </a:cxn>
                <a:cxn ang="0">
                  <a:pos x="10" y="31"/>
                </a:cxn>
                <a:cxn ang="0">
                  <a:pos x="13" y="31"/>
                </a:cxn>
                <a:cxn ang="0">
                  <a:pos x="3" y="18"/>
                </a:cxn>
                <a:cxn ang="0">
                  <a:pos x="3" y="18"/>
                </a:cxn>
                <a:cxn ang="0">
                  <a:pos x="9" y="19"/>
                </a:cxn>
                <a:cxn ang="0">
                  <a:pos x="3" y="9"/>
                </a:cxn>
                <a:cxn ang="0">
                  <a:pos x="5" y="2"/>
                </a:cxn>
                <a:cxn ang="0">
                  <a:pos x="31" y="16"/>
                </a:cxn>
                <a:cxn ang="0">
                  <a:pos x="31" y="13"/>
                </a:cxn>
                <a:cxn ang="0">
                  <a:pos x="44" y="0"/>
                </a:cxn>
                <a:cxn ang="0">
                  <a:pos x="54" y="4"/>
                </a:cxn>
                <a:cxn ang="0">
                  <a:pos x="62" y="1"/>
                </a:cxn>
                <a:cxn ang="0">
                  <a:pos x="56" y="8"/>
                </a:cxn>
                <a:cxn ang="0">
                  <a:pos x="64" y="6"/>
                </a:cxn>
                <a:cxn ang="0">
                  <a:pos x="57" y="12"/>
                </a:cxn>
              </a:cxnLst>
              <a:rect l="0" t="0" r="r" b="b"/>
              <a:pathLst>
                <a:path w="64" h="51">
                  <a:moveTo>
                    <a:pt x="57" y="12"/>
                  </a:moveTo>
                  <a:cubicBezTo>
                    <a:pt x="57" y="13"/>
                    <a:pt x="57" y="14"/>
                    <a:pt x="57" y="14"/>
                  </a:cubicBezTo>
                  <a:cubicBezTo>
                    <a:pt x="57" y="31"/>
                    <a:pt x="44" y="51"/>
                    <a:pt x="20" y="51"/>
                  </a:cubicBezTo>
                  <a:cubicBezTo>
                    <a:pt x="13" y="51"/>
                    <a:pt x="6" y="49"/>
                    <a:pt x="0" y="45"/>
                  </a:cubicBezTo>
                  <a:cubicBezTo>
                    <a:pt x="1" y="45"/>
                    <a:pt x="2" y="45"/>
                    <a:pt x="3" y="45"/>
                  </a:cubicBezTo>
                  <a:cubicBezTo>
                    <a:pt x="9" y="45"/>
                    <a:pt x="15" y="43"/>
                    <a:pt x="19" y="40"/>
                  </a:cubicBezTo>
                  <a:cubicBezTo>
                    <a:pt x="14" y="40"/>
                    <a:pt x="9" y="36"/>
                    <a:pt x="7" y="31"/>
                  </a:cubicBezTo>
                  <a:cubicBezTo>
                    <a:pt x="8" y="31"/>
                    <a:pt x="9" y="31"/>
                    <a:pt x="10" y="31"/>
                  </a:cubicBezTo>
                  <a:cubicBezTo>
                    <a:pt x="11" y="31"/>
                    <a:pt x="12" y="31"/>
                    <a:pt x="13" y="31"/>
                  </a:cubicBezTo>
                  <a:cubicBezTo>
                    <a:pt x="7" y="29"/>
                    <a:pt x="3" y="24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9"/>
                    <a:pt x="7" y="19"/>
                    <a:pt x="9" y="19"/>
                  </a:cubicBezTo>
                  <a:cubicBezTo>
                    <a:pt x="5" y="17"/>
                    <a:pt x="3" y="13"/>
                    <a:pt x="3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11" y="10"/>
                    <a:pt x="21" y="15"/>
                    <a:pt x="31" y="16"/>
                  </a:cubicBezTo>
                  <a:cubicBezTo>
                    <a:pt x="31" y="15"/>
                    <a:pt x="31" y="14"/>
                    <a:pt x="31" y="13"/>
                  </a:cubicBezTo>
                  <a:cubicBezTo>
                    <a:pt x="31" y="5"/>
                    <a:pt x="37" y="0"/>
                    <a:pt x="44" y="0"/>
                  </a:cubicBezTo>
                  <a:cubicBezTo>
                    <a:pt x="48" y="0"/>
                    <a:pt x="51" y="1"/>
                    <a:pt x="54" y="4"/>
                  </a:cubicBezTo>
                  <a:cubicBezTo>
                    <a:pt x="56" y="3"/>
                    <a:pt x="59" y="2"/>
                    <a:pt x="62" y="1"/>
                  </a:cubicBezTo>
                  <a:cubicBezTo>
                    <a:pt x="61" y="4"/>
                    <a:pt x="59" y="6"/>
                    <a:pt x="56" y="8"/>
                  </a:cubicBezTo>
                  <a:cubicBezTo>
                    <a:pt x="59" y="7"/>
                    <a:pt x="61" y="7"/>
                    <a:pt x="64" y="6"/>
                  </a:cubicBezTo>
                  <a:cubicBezTo>
                    <a:pt x="62" y="8"/>
                    <a:pt x="60" y="11"/>
                    <a:pt x="57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030605"/>
              <a:endParaRPr lang="en-US" sz="1999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7" name="Group 287"/>
          <p:cNvGrpSpPr/>
          <p:nvPr userDrawn="1"/>
        </p:nvGrpSpPr>
        <p:grpSpPr>
          <a:xfrm>
            <a:off x="762917" y="3767707"/>
            <a:ext cx="443469" cy="443607"/>
            <a:chOff x="5914348" y="1371372"/>
            <a:chExt cx="443469" cy="443470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914348" y="1371372"/>
              <a:ext cx="443469" cy="4434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9" name="Freeform 78"/>
            <p:cNvSpPr/>
            <p:nvPr/>
          </p:nvSpPr>
          <p:spPr bwMode="auto">
            <a:xfrm>
              <a:off x="6075757" y="1478013"/>
              <a:ext cx="120650" cy="230188"/>
            </a:xfrm>
            <a:custGeom>
              <a:avLst/>
              <a:gdLst/>
              <a:ahLst/>
              <a:cxnLst>
                <a:cxn ang="0">
                  <a:pos x="35" y="11"/>
                </a:cxn>
                <a:cxn ang="0">
                  <a:pos x="29" y="11"/>
                </a:cxn>
                <a:cxn ang="0">
                  <a:pos x="23" y="17"/>
                </a:cxn>
                <a:cxn ang="0">
                  <a:pos x="23" y="25"/>
                </a:cxn>
                <a:cxn ang="0">
                  <a:pos x="35" y="25"/>
                </a:cxn>
                <a:cxn ang="0">
                  <a:pos x="33" y="37"/>
                </a:cxn>
                <a:cxn ang="0">
                  <a:pos x="23" y="37"/>
                </a:cxn>
                <a:cxn ang="0">
                  <a:pos x="23" y="67"/>
                </a:cxn>
                <a:cxn ang="0">
                  <a:pos x="11" y="67"/>
                </a:cxn>
                <a:cxn ang="0">
                  <a:pos x="11" y="37"/>
                </a:cxn>
                <a:cxn ang="0">
                  <a:pos x="0" y="37"/>
                </a:cxn>
                <a:cxn ang="0">
                  <a:pos x="0" y="25"/>
                </a:cxn>
                <a:cxn ang="0">
                  <a:pos x="11" y="25"/>
                </a:cxn>
                <a:cxn ang="0">
                  <a:pos x="11" y="16"/>
                </a:cxn>
                <a:cxn ang="0">
                  <a:pos x="26" y="0"/>
                </a:cxn>
                <a:cxn ang="0">
                  <a:pos x="35" y="1"/>
                </a:cxn>
                <a:cxn ang="0">
                  <a:pos x="35" y="11"/>
                </a:cxn>
              </a:cxnLst>
              <a:rect l="0" t="0" r="r" b="b"/>
              <a:pathLst>
                <a:path w="35" h="67">
                  <a:moveTo>
                    <a:pt x="35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4" y="11"/>
                    <a:pt x="23" y="14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6"/>
                    <a:pt x="17" y="0"/>
                    <a:pt x="26" y="0"/>
                  </a:cubicBezTo>
                  <a:cubicBezTo>
                    <a:pt x="30" y="0"/>
                    <a:pt x="34" y="1"/>
                    <a:pt x="35" y="1"/>
                  </a:cubicBezTo>
                  <a:lnTo>
                    <a:pt x="35" y="1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030605"/>
              <a:endParaRPr lang="en-US" sz="1999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0" name="Group 289"/>
          <p:cNvGrpSpPr/>
          <p:nvPr userDrawn="1"/>
        </p:nvGrpSpPr>
        <p:grpSpPr>
          <a:xfrm>
            <a:off x="2194657" y="3767707"/>
            <a:ext cx="443469" cy="443607"/>
            <a:chOff x="4744821" y="2611074"/>
            <a:chExt cx="443469" cy="443470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4744821" y="2611074"/>
              <a:ext cx="443469" cy="44347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3" name="Freeform 141"/>
            <p:cNvSpPr>
              <a:spLocks noEditPoints="1"/>
            </p:cNvSpPr>
            <p:nvPr/>
          </p:nvSpPr>
          <p:spPr bwMode="auto">
            <a:xfrm>
              <a:off x="4849874" y="2748672"/>
              <a:ext cx="233363" cy="168275"/>
            </a:xfrm>
            <a:custGeom>
              <a:avLst/>
              <a:gdLst/>
              <a:ahLst/>
              <a:cxnLst>
                <a:cxn ang="0">
                  <a:pos x="67" y="41"/>
                </a:cxn>
                <a:cxn ang="0">
                  <a:pos x="59" y="48"/>
                </a:cxn>
                <a:cxn ang="0">
                  <a:pos x="34" y="49"/>
                </a:cxn>
                <a:cxn ang="0">
                  <a:pos x="8" y="48"/>
                </a:cxn>
                <a:cxn ang="0">
                  <a:pos x="1" y="41"/>
                </a:cxn>
                <a:cxn ang="0">
                  <a:pos x="0" y="25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34" y="0"/>
                </a:cxn>
                <a:cxn ang="0">
                  <a:pos x="59" y="1"/>
                </a:cxn>
                <a:cxn ang="0">
                  <a:pos x="67" y="8"/>
                </a:cxn>
                <a:cxn ang="0">
                  <a:pos x="68" y="25"/>
                </a:cxn>
                <a:cxn ang="0">
                  <a:pos x="67" y="41"/>
                </a:cxn>
                <a:cxn ang="0">
                  <a:pos x="47" y="23"/>
                </a:cxn>
                <a:cxn ang="0">
                  <a:pos x="28" y="11"/>
                </a:cxn>
                <a:cxn ang="0">
                  <a:pos x="25" y="10"/>
                </a:cxn>
                <a:cxn ang="0">
                  <a:pos x="24" y="13"/>
                </a:cxn>
                <a:cxn ang="0">
                  <a:pos x="24" y="37"/>
                </a:cxn>
                <a:cxn ang="0">
                  <a:pos x="25" y="39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47" y="27"/>
                </a:cxn>
                <a:cxn ang="0">
                  <a:pos x="48" y="25"/>
                </a:cxn>
                <a:cxn ang="0">
                  <a:pos x="47" y="23"/>
                </a:cxn>
              </a:cxnLst>
              <a:rect l="0" t="0" r="r" b="b"/>
              <a:pathLst>
                <a:path w="68" h="49">
                  <a:moveTo>
                    <a:pt x="67" y="41"/>
                  </a:moveTo>
                  <a:cubicBezTo>
                    <a:pt x="66" y="45"/>
                    <a:pt x="63" y="48"/>
                    <a:pt x="59" y="48"/>
                  </a:cubicBezTo>
                  <a:cubicBezTo>
                    <a:pt x="51" y="49"/>
                    <a:pt x="42" y="49"/>
                    <a:pt x="34" y="49"/>
                  </a:cubicBezTo>
                  <a:cubicBezTo>
                    <a:pt x="25" y="49"/>
                    <a:pt x="17" y="49"/>
                    <a:pt x="8" y="48"/>
                  </a:cubicBezTo>
                  <a:cubicBezTo>
                    <a:pt x="5" y="48"/>
                    <a:pt x="2" y="45"/>
                    <a:pt x="1" y="41"/>
                  </a:cubicBezTo>
                  <a:cubicBezTo>
                    <a:pt x="0" y="36"/>
                    <a:pt x="0" y="30"/>
                    <a:pt x="0" y="25"/>
                  </a:cubicBezTo>
                  <a:cubicBezTo>
                    <a:pt x="0" y="19"/>
                    <a:pt x="0" y="14"/>
                    <a:pt x="1" y="8"/>
                  </a:cubicBezTo>
                  <a:cubicBezTo>
                    <a:pt x="2" y="5"/>
                    <a:pt x="5" y="2"/>
                    <a:pt x="8" y="1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2" y="0"/>
                    <a:pt x="51" y="0"/>
                    <a:pt x="59" y="1"/>
                  </a:cubicBezTo>
                  <a:cubicBezTo>
                    <a:pt x="63" y="2"/>
                    <a:pt x="66" y="5"/>
                    <a:pt x="67" y="8"/>
                  </a:cubicBezTo>
                  <a:cubicBezTo>
                    <a:pt x="68" y="14"/>
                    <a:pt x="68" y="19"/>
                    <a:pt x="68" y="25"/>
                  </a:cubicBezTo>
                  <a:cubicBezTo>
                    <a:pt x="68" y="30"/>
                    <a:pt x="68" y="36"/>
                    <a:pt x="67" y="41"/>
                  </a:cubicBezTo>
                  <a:close/>
                  <a:moveTo>
                    <a:pt x="47" y="23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5" y="11"/>
                    <a:pt x="24" y="12"/>
                    <a:pt x="24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6"/>
                    <a:pt x="48" y="26"/>
                    <a:pt x="48" y="25"/>
                  </a:cubicBezTo>
                  <a:cubicBezTo>
                    <a:pt x="48" y="24"/>
                    <a:pt x="48" y="23"/>
                    <a:pt x="47" y="2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030605"/>
              <a:endParaRPr lang="en-US" sz="1999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5" name="Group 291"/>
          <p:cNvGrpSpPr/>
          <p:nvPr userDrawn="1"/>
        </p:nvGrpSpPr>
        <p:grpSpPr>
          <a:xfrm>
            <a:off x="1717411" y="3767707"/>
            <a:ext cx="443469" cy="443607"/>
            <a:chOff x="5192675" y="2208635"/>
            <a:chExt cx="443469" cy="443470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192675" y="2208635"/>
              <a:ext cx="443469" cy="4434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Freeform 117"/>
            <p:cNvSpPr>
              <a:spLocks noEditPoints="1"/>
            </p:cNvSpPr>
            <p:nvPr/>
          </p:nvSpPr>
          <p:spPr bwMode="auto">
            <a:xfrm>
              <a:off x="5319953" y="2339089"/>
              <a:ext cx="188913" cy="182563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3" y="7"/>
                </a:cxn>
                <a:cxn ang="0">
                  <a:pos x="6" y="13"/>
                </a:cxn>
                <a:cxn ang="0">
                  <a:pos x="12" y="53"/>
                </a:cxn>
                <a:cxn ang="0">
                  <a:pos x="0" y="53"/>
                </a:cxn>
                <a:cxn ang="0">
                  <a:pos x="0" y="17"/>
                </a:cxn>
                <a:cxn ang="0">
                  <a:pos x="12" y="17"/>
                </a:cxn>
                <a:cxn ang="0">
                  <a:pos x="12" y="53"/>
                </a:cxn>
                <a:cxn ang="0">
                  <a:pos x="55" y="53"/>
                </a:cxn>
                <a:cxn ang="0">
                  <a:pos x="43" y="53"/>
                </a:cxn>
                <a:cxn ang="0">
                  <a:pos x="43" y="34"/>
                </a:cxn>
                <a:cxn ang="0">
                  <a:pos x="37" y="26"/>
                </a:cxn>
                <a:cxn ang="0">
                  <a:pos x="31" y="30"/>
                </a:cxn>
                <a:cxn ang="0">
                  <a:pos x="30" y="33"/>
                </a:cxn>
                <a:cxn ang="0">
                  <a:pos x="30" y="53"/>
                </a:cxn>
                <a:cxn ang="0">
                  <a:pos x="19" y="53"/>
                </a:cxn>
                <a:cxn ang="0">
                  <a:pos x="19" y="17"/>
                </a:cxn>
                <a:cxn ang="0">
                  <a:pos x="30" y="17"/>
                </a:cxn>
                <a:cxn ang="0">
                  <a:pos x="30" y="23"/>
                </a:cxn>
                <a:cxn ang="0">
                  <a:pos x="30" y="23"/>
                </a:cxn>
                <a:cxn ang="0">
                  <a:pos x="41" y="17"/>
                </a:cxn>
                <a:cxn ang="0">
                  <a:pos x="55" y="33"/>
                </a:cxn>
                <a:cxn ang="0">
                  <a:pos x="55" y="53"/>
                </a:cxn>
              </a:cxnLst>
              <a:rect l="0" t="0" r="r" b="b"/>
              <a:pathLst>
                <a:path w="55" h="53"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10"/>
                    <a:pt x="10" y="13"/>
                    <a:pt x="6" y="13"/>
                  </a:cubicBezTo>
                  <a:close/>
                  <a:moveTo>
                    <a:pt x="12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53"/>
                  </a:lnTo>
                  <a:close/>
                  <a:moveTo>
                    <a:pt x="55" y="53"/>
                  </a:moveTo>
                  <a:cubicBezTo>
                    <a:pt x="43" y="53"/>
                    <a:pt x="43" y="53"/>
                    <a:pt x="43" y="5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29"/>
                    <a:pt x="41" y="26"/>
                    <a:pt x="37" y="26"/>
                  </a:cubicBezTo>
                  <a:cubicBezTo>
                    <a:pt x="34" y="26"/>
                    <a:pt x="32" y="28"/>
                    <a:pt x="31" y="30"/>
                  </a:cubicBezTo>
                  <a:cubicBezTo>
                    <a:pt x="31" y="31"/>
                    <a:pt x="30" y="32"/>
                    <a:pt x="30" y="3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0"/>
                    <a:pt x="35" y="17"/>
                    <a:pt x="41" y="17"/>
                  </a:cubicBezTo>
                  <a:cubicBezTo>
                    <a:pt x="49" y="17"/>
                    <a:pt x="55" y="22"/>
                    <a:pt x="55" y="33"/>
                  </a:cubicBezTo>
                  <a:lnTo>
                    <a:pt x="55" y="5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030605"/>
              <a:endParaRPr lang="en-US" sz="1999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39391" y="1383397"/>
            <a:ext cx="2103809" cy="2103831"/>
          </a:xfrm>
          <a:prstGeom prst="roundRect">
            <a:avLst>
              <a:gd name="adj" fmla="val 9160"/>
            </a:avLst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2104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9" grpId="0"/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57129" y="1486725"/>
            <a:ext cx="1421516" cy="1421531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37053" y="3465534"/>
            <a:ext cx="1461670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258440" y="1486725"/>
            <a:ext cx="1421516" cy="1421531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2238365" y="3465534"/>
            <a:ext cx="1461670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3848914" y="1486725"/>
            <a:ext cx="1421516" cy="1421531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828837" y="3465534"/>
            <a:ext cx="1461670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431281" y="1486725"/>
            <a:ext cx="1421516" cy="1421531"/>
          </a:xfrm>
          <a:prstGeom prst="rect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5411205" y="3465534"/>
            <a:ext cx="1461670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7029857" y="1486725"/>
            <a:ext cx="1421516" cy="142153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7009781" y="3465534"/>
            <a:ext cx="1461670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1925" y="2874200"/>
            <a:ext cx="1191926" cy="533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855171" y="2967838"/>
            <a:ext cx="1025432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2373237" y="2874200"/>
            <a:ext cx="1191926" cy="533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56482" y="2967838"/>
            <a:ext cx="1025432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963709" y="2874200"/>
            <a:ext cx="1191926" cy="5335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4046956" y="2967838"/>
            <a:ext cx="1025432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5546077" y="2874200"/>
            <a:ext cx="1191926" cy="5335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5629323" y="2967838"/>
            <a:ext cx="1025432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7144653" y="2874200"/>
            <a:ext cx="1191926" cy="533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7227899" y="2967838"/>
            <a:ext cx="1025432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517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ldLvl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ldLvl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ldLvl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ldLvl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ldLvl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ldLvl="0" animBg="1"/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ldLvl="0" animBg="1"/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1" y="3"/>
            <a:ext cx="9143999" cy="2648767"/>
          </a:xfrm>
          <a:prstGeom prst="rect">
            <a:avLst/>
          </a:prstGeom>
          <a:ln>
            <a:noFill/>
          </a:ln>
        </p:spPr>
        <p:txBody>
          <a:bodyPr bIns="100584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57129" y="1734085"/>
            <a:ext cx="1421516" cy="142153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37053" y="3712894"/>
            <a:ext cx="1461670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258440" y="1734085"/>
            <a:ext cx="1421516" cy="1421531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2238365" y="3712894"/>
            <a:ext cx="1461670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3848914" y="1734085"/>
            <a:ext cx="1421516" cy="1421531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828837" y="3712894"/>
            <a:ext cx="1461670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431281" y="1734085"/>
            <a:ext cx="1421516" cy="1421531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5411205" y="3712894"/>
            <a:ext cx="1461670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7029857" y="1734085"/>
            <a:ext cx="1421516" cy="1421531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7009781" y="3712894"/>
            <a:ext cx="1461670" cy="9236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71925" y="3121560"/>
            <a:ext cx="1191926" cy="533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855171" y="3215199"/>
            <a:ext cx="1025432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2373237" y="3121560"/>
            <a:ext cx="1191926" cy="533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56482" y="3215199"/>
            <a:ext cx="1025432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963709" y="3121560"/>
            <a:ext cx="1191926" cy="5335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4046956" y="3215199"/>
            <a:ext cx="1025432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5546077" y="3121560"/>
            <a:ext cx="1191926" cy="5335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5629323" y="3215199"/>
            <a:ext cx="1025432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7144653" y="3121560"/>
            <a:ext cx="1191926" cy="533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7227899" y="3215199"/>
            <a:ext cx="1025432" cy="38184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935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ldLvl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ldLvl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ldLvl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ldLvl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ldLvl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ldLvl="0" animBg="1"/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ldLvl="0" animBg="1"/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ardrop 12"/>
          <p:cNvSpPr/>
          <p:nvPr userDrawn="1"/>
        </p:nvSpPr>
        <p:spPr>
          <a:xfrm rot="2700000">
            <a:off x="2459135" y="1088663"/>
            <a:ext cx="1676918" cy="16764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cxnSp>
        <p:nvCxnSpPr>
          <p:cNvPr id="3" name="Straight Line buttom"/>
          <p:cNvCxnSpPr/>
          <p:nvPr userDrawn="1"/>
        </p:nvCxnSpPr>
        <p:spPr>
          <a:xfrm rot="5400000" flipH="1" flipV="1">
            <a:off x="2674083" y="3246376"/>
            <a:ext cx="3797425" cy="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4482988" y="1848021"/>
            <a:ext cx="179616" cy="179671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2801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632128" y="1261721"/>
            <a:ext cx="1330272" cy="133028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Up Arrow Callout 33"/>
          <p:cNvSpPr/>
          <p:nvPr userDrawn="1"/>
        </p:nvSpPr>
        <p:spPr>
          <a:xfrm rot="16200000">
            <a:off x="5925917" y="89829"/>
            <a:ext cx="1198249" cy="3713918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 rtl="1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42576" y="1427661"/>
            <a:ext cx="3315900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099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4955113" y="1799881"/>
            <a:ext cx="3303363" cy="6454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ardrop 18"/>
          <p:cNvSpPr/>
          <p:nvPr userDrawn="1"/>
        </p:nvSpPr>
        <p:spPr>
          <a:xfrm rot="18900000" flipH="1">
            <a:off x="5009798" y="2987478"/>
            <a:ext cx="1676400" cy="1676918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4482988" y="3747095"/>
            <a:ext cx="179616" cy="179671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2801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182531" y="3160795"/>
            <a:ext cx="1330272" cy="133028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2" name="Up Arrow Callout 21"/>
          <p:cNvSpPr/>
          <p:nvPr userDrawn="1"/>
        </p:nvSpPr>
        <p:spPr>
          <a:xfrm rot="5400000" flipH="1">
            <a:off x="2001217" y="1988904"/>
            <a:ext cx="1198249" cy="3713918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 rtl="1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846226" y="3326735"/>
            <a:ext cx="3315900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099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3"/>
          </p:nvPr>
        </p:nvSpPr>
        <p:spPr>
          <a:xfrm>
            <a:off x="858764" y="3698955"/>
            <a:ext cx="3303363" cy="6454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ound Same Side Corner Rectangle 25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8808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8" grpId="0" bldLvl="0" animBg="1"/>
      <p:bldP spid="25" grpId="0" bldLvl="0" animBg="1"/>
      <p:bldP spid="34" grpId="0" bldLvl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ldLvl="0" animBg="1"/>
      <p:bldP spid="20" grpId="0" bldLvl="0" animBg="1"/>
      <p:bldP spid="21" grpId="0" bldLvl="0" animBg="1"/>
      <p:bldP spid="22" grpId="0" bldLvl="0" animBg="1"/>
      <p:bldP spid="2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ardrop 12"/>
          <p:cNvSpPr/>
          <p:nvPr userDrawn="1"/>
        </p:nvSpPr>
        <p:spPr>
          <a:xfrm rot="2700000">
            <a:off x="2459135" y="1088663"/>
            <a:ext cx="1676918" cy="167640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cxnSp>
        <p:nvCxnSpPr>
          <p:cNvPr id="3" name="Straight Line buttom"/>
          <p:cNvCxnSpPr/>
          <p:nvPr userDrawn="1"/>
        </p:nvCxnSpPr>
        <p:spPr>
          <a:xfrm rot="5400000" flipH="1" flipV="1">
            <a:off x="2333729" y="2239066"/>
            <a:ext cx="4478134" cy="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4482988" y="1848021"/>
            <a:ext cx="179616" cy="179671"/>
          </a:xfrm>
          <a:prstGeom prst="ellipse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2801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632128" y="1261721"/>
            <a:ext cx="1330272" cy="133028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Up Arrow Callout 33"/>
          <p:cNvSpPr/>
          <p:nvPr userDrawn="1"/>
        </p:nvSpPr>
        <p:spPr>
          <a:xfrm rot="16200000">
            <a:off x="5925917" y="89829"/>
            <a:ext cx="1198249" cy="3713918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 rtl="1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42576" y="1427661"/>
            <a:ext cx="3315900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099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4955113" y="1799881"/>
            <a:ext cx="3303363" cy="6454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ardrop 18"/>
          <p:cNvSpPr/>
          <p:nvPr userDrawn="1"/>
        </p:nvSpPr>
        <p:spPr>
          <a:xfrm rot="18900000" flipH="1">
            <a:off x="5009798" y="2987478"/>
            <a:ext cx="1676400" cy="1676918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4482988" y="3747095"/>
            <a:ext cx="179616" cy="179671"/>
          </a:xfrm>
          <a:prstGeom prst="ellipse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2801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182531" y="3160795"/>
            <a:ext cx="1330272" cy="133028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2" name="Up Arrow Callout 21"/>
          <p:cNvSpPr/>
          <p:nvPr userDrawn="1"/>
        </p:nvSpPr>
        <p:spPr>
          <a:xfrm rot="5400000" flipH="1">
            <a:off x="2001217" y="1988904"/>
            <a:ext cx="1198249" cy="3713918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 rtl="1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846226" y="3326735"/>
            <a:ext cx="3315900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099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3"/>
          </p:nvPr>
        </p:nvSpPr>
        <p:spPr>
          <a:xfrm>
            <a:off x="858764" y="3698955"/>
            <a:ext cx="3303363" cy="6454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ound Same Side Corner Rectangle 16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22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8" grpId="0" bldLvl="0" animBg="1"/>
      <p:bldP spid="25" grpId="0" bldLvl="0" animBg="1"/>
      <p:bldP spid="34" grpId="0" bldLvl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ldLvl="0" animBg="1"/>
      <p:bldP spid="20" grpId="0" bldLvl="0" animBg="1"/>
      <p:bldP spid="21" grpId="0" bldLvl="0" animBg="1"/>
      <p:bldP spid="22" grpId="0" bldLvl="0" animBg="1"/>
      <p:bldP spid="2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 userDrawn="1"/>
        </p:nvSpPr>
        <p:spPr>
          <a:xfrm>
            <a:off x="654724" y="1274499"/>
            <a:ext cx="3802062" cy="3432305"/>
          </a:xfrm>
          <a:prstGeom prst="roundRect">
            <a:avLst>
              <a:gd name="adj" fmla="val 28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47389" y="1403464"/>
            <a:ext cx="1401283" cy="1426904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3574106" y="1042976"/>
            <a:ext cx="686790" cy="68700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2801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9" name="Freeform 62"/>
          <p:cNvSpPr>
            <a:spLocks noChangeAspect="1" noEditPoints="1"/>
          </p:cNvSpPr>
          <p:nvPr userDrawn="1"/>
        </p:nvSpPr>
        <p:spPr bwMode="auto">
          <a:xfrm>
            <a:off x="3761710" y="1229389"/>
            <a:ext cx="311587" cy="314177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262626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2344962" y="1520419"/>
            <a:ext cx="1388839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7"/>
          </p:nvPr>
        </p:nvSpPr>
        <p:spPr>
          <a:xfrm>
            <a:off x="2344962" y="1933465"/>
            <a:ext cx="1915935" cy="8581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4689869" y="1274499"/>
            <a:ext cx="3802062" cy="3432305"/>
          </a:xfrm>
          <a:prstGeom prst="roundRect">
            <a:avLst>
              <a:gd name="adj" fmla="val 28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882533" y="1403464"/>
            <a:ext cx="1401283" cy="1426904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7609251" y="1042976"/>
            <a:ext cx="686790" cy="687002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2801" dirty="0">
              <a:solidFill>
                <a:srgbClr val="237DB9">
                  <a:lumMod val="75000"/>
                </a:srgbClr>
              </a:solidFill>
              <a:latin typeface="FontAwesome" pitchFamily="2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6380108" y="1520419"/>
            <a:ext cx="1388839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380108" y="1933465"/>
            <a:ext cx="1915935" cy="8581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Freeform 178"/>
          <p:cNvSpPr>
            <a:spLocks noEditPoints="1"/>
          </p:cNvSpPr>
          <p:nvPr userDrawn="1"/>
        </p:nvSpPr>
        <p:spPr bwMode="auto">
          <a:xfrm>
            <a:off x="7785189" y="1260315"/>
            <a:ext cx="334914" cy="252324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262626"/>
              </a:solidFill>
            </a:endParaRPr>
          </a:p>
        </p:txBody>
      </p:sp>
      <p:sp>
        <p:nvSpPr>
          <p:cNvPr id="18" name="Round Same Side Corner Rectangle 17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1204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7" grpId="0"/>
      <p:bldP spid="8" grpId="0" bldLvl="0" animBg="1"/>
      <p:bldP spid="9" grpId="0" bldLvl="0" animBg="1"/>
      <p:bldP spid="1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ldLvl="0" animBg="1"/>
      <p:bldP spid="13" grpId="0"/>
      <p:bldP spid="14" grpId="0" bldLvl="0" animBg="1"/>
      <p:bldP spid="1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ldLvl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 userDrawn="1"/>
        </p:nvSpPr>
        <p:spPr>
          <a:xfrm>
            <a:off x="4724401" y="3128979"/>
            <a:ext cx="3341206" cy="1440619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4724401" y="1299142"/>
            <a:ext cx="3341206" cy="1440619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1058446" y="3113737"/>
            <a:ext cx="3341206" cy="1440619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1058446" y="1299142"/>
            <a:ext cx="3341206" cy="1440619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FFFFFF"/>
              </a:solidFill>
            </a:endParaRP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22028" y="1437564"/>
            <a:ext cx="1142879" cy="1163776"/>
          </a:xfrm>
          <a:prstGeom prst="roundRect">
            <a:avLst>
              <a:gd name="adj" fmla="val 8424"/>
            </a:avLst>
          </a:prstGeom>
          <a:ln w="28575"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8802" y="1377601"/>
            <a:ext cx="1388839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7"/>
          </p:nvPr>
        </p:nvSpPr>
        <p:spPr>
          <a:xfrm>
            <a:off x="1828801" y="1790646"/>
            <a:ext cx="1800725" cy="8581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83927" y="3252159"/>
            <a:ext cx="1142879" cy="1163776"/>
          </a:xfrm>
          <a:prstGeom prst="roundRect">
            <a:avLst>
              <a:gd name="adj" fmla="val 8424"/>
            </a:avLst>
          </a:prstGeom>
          <a:ln w="28575">
            <a:solidFill>
              <a:schemeClr val="accent2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1828802" y="3192196"/>
            <a:ext cx="1388839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20"/>
          </p:nvPr>
        </p:nvSpPr>
        <p:spPr>
          <a:xfrm>
            <a:off x="1828801" y="3605241"/>
            <a:ext cx="1800725" cy="8581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7494168" y="1437564"/>
            <a:ext cx="1142879" cy="1163776"/>
          </a:xfrm>
          <a:prstGeom prst="roundRect">
            <a:avLst>
              <a:gd name="adj" fmla="val 8424"/>
            </a:avLst>
          </a:prstGeom>
          <a:ln w="28575">
            <a:solidFill>
              <a:schemeClr val="accent3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5925192" y="1377601"/>
            <a:ext cx="1388839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099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3"/>
          </p:nvPr>
        </p:nvSpPr>
        <p:spPr>
          <a:xfrm>
            <a:off x="5513306" y="1790646"/>
            <a:ext cx="1800725" cy="8581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494168" y="3267401"/>
            <a:ext cx="1142879" cy="1163776"/>
          </a:xfrm>
          <a:prstGeom prst="roundRect">
            <a:avLst>
              <a:gd name="adj" fmla="val 8424"/>
            </a:avLst>
          </a:prstGeom>
          <a:ln w="28575">
            <a:solidFill>
              <a:schemeClr val="accent4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5925192" y="3207437"/>
            <a:ext cx="1388839" cy="3818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099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6"/>
          </p:nvPr>
        </p:nvSpPr>
        <p:spPr>
          <a:xfrm>
            <a:off x="5513306" y="3620483"/>
            <a:ext cx="1800725" cy="85812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Rounded Rectangle 64"/>
          <p:cNvSpPr/>
          <p:nvPr userDrawn="1"/>
        </p:nvSpPr>
        <p:spPr>
          <a:xfrm>
            <a:off x="3724275" y="2153315"/>
            <a:ext cx="1524002" cy="1435970"/>
          </a:xfrm>
          <a:prstGeom prst="roundRect">
            <a:avLst>
              <a:gd name="adj" fmla="val 80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53" name="Freeform 245"/>
          <p:cNvSpPr/>
          <p:nvPr userDrawn="1"/>
        </p:nvSpPr>
        <p:spPr bwMode="auto">
          <a:xfrm>
            <a:off x="4198810" y="2583745"/>
            <a:ext cx="574934" cy="575111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17" tIns="45708" rIns="91417" bIns="45708" numCol="1" anchor="t" anchorCtr="0" compatLnSpc="1"/>
          <a:lstStyle/>
          <a:p>
            <a:pPr defTabSz="1030605"/>
            <a:endParaRPr lang="en-US" sz="1999" dirty="0">
              <a:solidFill>
                <a:srgbClr val="262626"/>
              </a:solidFill>
            </a:endParaRPr>
          </a:p>
        </p:txBody>
      </p:sp>
      <p:sp>
        <p:nvSpPr>
          <p:cNvPr id="24" name="Round Same Side Corner Rectangle 23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0827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41" grpId="0" bldLvl="0" animBg="1"/>
      <p:bldP spid="37" grpId="0" bldLvl="0" animBg="1"/>
      <p:bldP spid="20" grpId="0" bldLvl="0" animBg="1"/>
      <p:bldP spid="34" grpId="0" bldLvl="0" animBg="1"/>
      <p:bldP spid="3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ldLvl="0" animBg="1"/>
      <p:bldP spid="3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ldLvl="0" animBg="1"/>
      <p:bldP spid="47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ldLvl="0" animBg="1"/>
      <p:bldP spid="51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ldLvl="0" animBg="1"/>
      <p:bldP spid="53" grpId="0" bldLvl="0" animBg="1"/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82050" y="1576013"/>
            <a:ext cx="1833416" cy="1833436"/>
          </a:xfrm>
          <a:prstGeom prst="diamond">
            <a:avLst/>
          </a:prstGeom>
          <a:ln w="19050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746883" y="2540870"/>
            <a:ext cx="1833416" cy="1833436"/>
          </a:xfrm>
          <a:prstGeom prst="diamond">
            <a:avLst/>
          </a:prstGeom>
          <a:ln w="19050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2704409" y="1566385"/>
            <a:ext cx="1833416" cy="1833436"/>
          </a:xfrm>
          <a:prstGeom prst="diamond">
            <a:avLst/>
          </a:prstGeom>
          <a:ln w="19050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670413" y="2531243"/>
            <a:ext cx="1833416" cy="1833436"/>
          </a:xfrm>
          <a:prstGeom prst="diamond">
            <a:avLst/>
          </a:prstGeom>
          <a:ln w="19050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626766" y="1556757"/>
            <a:ext cx="1833416" cy="1833436"/>
          </a:xfrm>
          <a:prstGeom prst="diamond">
            <a:avLst/>
          </a:prstGeom>
          <a:ln w="19050">
            <a:solidFill>
              <a:schemeClr val="accent5"/>
            </a:solidFill>
          </a:ln>
        </p:spPr>
        <p:txBody>
          <a:bodyPr bIns="91440" anchor="b"/>
          <a:lstStyle>
            <a:lvl1pPr algn="ctr"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5593942" y="2521615"/>
            <a:ext cx="1833416" cy="1833436"/>
          </a:xfrm>
          <a:prstGeom prst="diamond">
            <a:avLst/>
          </a:prstGeom>
          <a:ln w="19050">
            <a:solidFill>
              <a:schemeClr val="accent6"/>
            </a:solidFill>
          </a:ln>
        </p:spPr>
        <p:txBody>
          <a:bodyPr bIns="91440" anchor="b"/>
          <a:lstStyle>
            <a:lvl1pPr algn="ctr"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8" hasCustomPrompt="1"/>
          </p:nvPr>
        </p:nvSpPr>
        <p:spPr>
          <a:xfrm>
            <a:off x="6549124" y="1556757"/>
            <a:ext cx="1833416" cy="1833436"/>
          </a:xfrm>
          <a:prstGeom prst="diamond">
            <a:avLst/>
          </a:prstGeom>
          <a:ln w="19050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Round Same Side Corner Rectangle 12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3309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2" grpId="0" bldLvl="0" animBg="1"/>
      <p:bldP spid="25" grpId="0" bldLvl="0" animBg="1"/>
      <p:bldP spid="28" grpId="0" bldLvl="0" animBg="1"/>
      <p:bldP spid="47" grpId="0" bldLvl="0" animBg="1"/>
      <p:bldP spid="16" grpId="0" bldLvl="0" animBg="1"/>
      <p:bldP spid="17" grpId="0" bldLvl="0" animBg="1"/>
      <p:bldP spid="15" grpId="0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2976446" y="1295356"/>
            <a:ext cx="3257820" cy="259289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 rtl="1"/>
              <a:endParaRPr lang="en-US" sz="1999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defTabSz="1030605" rtl="1"/>
              <a:endParaRPr lang="en-US" sz="1999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defTabSz="1030605" rtl="1"/>
              <a:endParaRPr lang="en-US" sz="1999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defTabSz="1030605" rtl="1"/>
              <a:r>
                <a:rPr lang="en-US" sz="1999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defTabSz="1030605" rtl="1"/>
              <a:endParaRPr lang="en-US" sz="1999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115475" y="1410135"/>
            <a:ext cx="2958486" cy="1673495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0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8" name="Slide Number Placeholder 4"/>
          <p:cNvSpPr txBox="1"/>
          <p:nvPr userDrawn="1"/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>
              <a:defRPr/>
            </a:pPr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>
                <a:defRPr/>
              </a:pPr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415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4343401" y="1108132"/>
            <a:ext cx="4800600" cy="116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6" name="Round Same Side Corner Rectangle 5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41151" y="1165098"/>
            <a:ext cx="1676400" cy="105521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572001" y="1192669"/>
            <a:ext cx="2466475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4572001" y="1490578"/>
            <a:ext cx="2452438" cy="71990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1108130"/>
            <a:ext cx="4343400" cy="35224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4343401" y="2277280"/>
            <a:ext cx="4800600" cy="1169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7141151" y="2334246"/>
            <a:ext cx="1676400" cy="105521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4572001" y="2361817"/>
            <a:ext cx="2466475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4572001" y="2659726"/>
            <a:ext cx="2452438" cy="71990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4343401" y="3451805"/>
            <a:ext cx="4800600" cy="11691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7141151" y="3508771"/>
            <a:ext cx="1676400" cy="105521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4572001" y="3536342"/>
            <a:ext cx="2466475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4572001" y="3834252"/>
            <a:ext cx="2452438" cy="71990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128802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18" grpId="0" bldLvl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ldLvl="0" animBg="1"/>
      <p:bldP spid="39" grpId="0" bldLvl="0" animBg="1"/>
      <p:bldP spid="44" grpId="0" bldLvl="0" animBg="1"/>
      <p:bldP spid="4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ldLvl="0" animBg="1"/>
      <p:bldP spid="48" grpId="0" bldLvl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1003153"/>
            <a:ext cx="9127832" cy="278896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Round Same Side Corner Rectangle 6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936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1003152"/>
            <a:ext cx="9144000" cy="225540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58558"/>
            <a:ext cx="2286001" cy="1372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286000" y="3258558"/>
            <a:ext cx="2286001" cy="13720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572001" y="3258558"/>
            <a:ext cx="2286001" cy="13720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858001" y="3258558"/>
            <a:ext cx="2286001" cy="13720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3033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7" grpId="0" bldLvl="0" animBg="1"/>
      <p:bldP spid="22" grpId="0" bldLvl="0" animBg="1"/>
      <p:bldP spid="23" grpId="0" bldLvl="0" animBg="1"/>
      <p:bldP spid="24" grpId="0" bldLvl="0" animBg="1"/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9144000" cy="514508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1" y="387470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1999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570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471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9144000" cy="514508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1" y="387470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1999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570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48200" y="1753971"/>
            <a:ext cx="4114801" cy="26479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7421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ldLvl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 rot="16200000" flipH="1">
            <a:off x="8798315" y="4750459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4808023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1" y="387470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1999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570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99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9" name="Rounded Rectangle 18"/>
          <p:cNvSpPr/>
          <p:nvPr userDrawn="1"/>
        </p:nvSpPr>
        <p:spPr>
          <a:xfrm>
            <a:off x="647701" y="1108130"/>
            <a:ext cx="7848600" cy="1616862"/>
          </a:xfrm>
          <a:prstGeom prst="roundRect">
            <a:avLst>
              <a:gd name="adj" fmla="val 76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14401" y="1306773"/>
            <a:ext cx="1676400" cy="1219576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2743201" y="1344040"/>
            <a:ext cx="5486400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399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2743201" y="1641949"/>
            <a:ext cx="5486400" cy="8844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647701" y="2800415"/>
            <a:ext cx="7848600" cy="2007606"/>
          </a:xfrm>
          <a:prstGeom prst="roundRect">
            <a:avLst>
              <a:gd name="adj" fmla="val 7608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914401" y="2943234"/>
            <a:ext cx="2286001" cy="1372023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918814" y="4353769"/>
            <a:ext cx="2281587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399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3476325" y="2943234"/>
            <a:ext cx="2286001" cy="1372023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480739" y="4353769"/>
            <a:ext cx="2281587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399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43600" y="2943234"/>
            <a:ext cx="2286001" cy="1372023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5948014" y="4353769"/>
            <a:ext cx="2281587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399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2915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ldLvl="0" animBg="1"/>
      <p:bldP spid="23" grpId="0" bldLvl="0" animBg="1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ldLvl="0" animBg="1"/>
      <p:bldP spid="27" grpId="0" bldLvl="0" animBg="1"/>
      <p:bldP spid="2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ldLvl="0" animBg="1"/>
      <p:bldP spid="35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ldLvl="0" animBg="1"/>
      <p:bldP spid="3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36575" y="1848420"/>
            <a:ext cx="1920241" cy="114335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42926" y="1437344"/>
            <a:ext cx="1905000" cy="403456"/>
            <a:chOff x="609600" y="1276350"/>
            <a:chExt cx="1905000" cy="40333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r>
                <a:rPr lang="en-US" sz="1399" b="1" dirty="0">
                  <a:solidFill>
                    <a:srgbClr val="FFFFFF"/>
                  </a:solidFill>
                </a:rPr>
                <a:t>Title Goes Here</a:t>
              </a: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sz="1999">
                <a:solidFill>
                  <a:srgbClr val="FFFFFF"/>
                </a:solidFill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542926" y="2991773"/>
            <a:ext cx="1905000" cy="1524471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38176" y="3067998"/>
            <a:ext cx="1714500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638176" y="3365907"/>
            <a:ext cx="1714501" cy="107411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584449" y="1848420"/>
            <a:ext cx="1920241" cy="114335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2590801" y="1437344"/>
            <a:ext cx="1905000" cy="403456"/>
            <a:chOff x="609600" y="1276350"/>
            <a:chExt cx="1905000" cy="403331"/>
          </a:xfrm>
        </p:grpSpPr>
        <p:sp>
          <p:nvSpPr>
            <p:cNvPr id="25" name="Rectangle 24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r>
                <a:rPr lang="en-US" sz="1399" b="1" dirty="0">
                  <a:solidFill>
                    <a:srgbClr val="FFFFFF"/>
                  </a:solidFill>
                </a:rPr>
                <a:t>Title Goes Here</a:t>
              </a:r>
            </a:p>
          </p:txBody>
        </p:sp>
        <p:sp>
          <p:nvSpPr>
            <p:cNvPr id="26" name="Isosceles Triangle 25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sz="1999">
                <a:solidFill>
                  <a:srgbClr val="FFFFFF"/>
                </a:solidFill>
              </a:endParaRPr>
            </a:p>
          </p:txBody>
        </p:sp>
      </p:grpSp>
      <p:sp>
        <p:nvSpPr>
          <p:cNvPr id="27" name="Rectangle 26"/>
          <p:cNvSpPr/>
          <p:nvPr userDrawn="1"/>
        </p:nvSpPr>
        <p:spPr>
          <a:xfrm>
            <a:off x="2590801" y="2991773"/>
            <a:ext cx="1905000" cy="1524471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86051" y="3067998"/>
            <a:ext cx="1714500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2686051" y="3365907"/>
            <a:ext cx="1714501" cy="107411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635500" y="1848420"/>
            <a:ext cx="1920241" cy="1143353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648201" y="1437344"/>
            <a:ext cx="1905000" cy="403456"/>
            <a:chOff x="609600" y="1276350"/>
            <a:chExt cx="1905000" cy="403331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r>
                <a:rPr lang="en-US" sz="1399" b="1" dirty="0">
                  <a:solidFill>
                    <a:srgbClr val="FFFFFF"/>
                  </a:solidFill>
                </a:rPr>
                <a:t>Title Goes Here</a:t>
              </a:r>
            </a:p>
          </p:txBody>
        </p:sp>
        <p:sp>
          <p:nvSpPr>
            <p:cNvPr id="35" name="Isosceles Triangle 34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sz="1999">
                <a:solidFill>
                  <a:srgbClr val="FFFFFF"/>
                </a:solidFill>
              </a:endParaRPr>
            </a:p>
          </p:txBody>
        </p:sp>
      </p:grpSp>
      <p:sp>
        <p:nvSpPr>
          <p:cNvPr id="36" name="Rectangle 35"/>
          <p:cNvSpPr/>
          <p:nvPr userDrawn="1"/>
        </p:nvSpPr>
        <p:spPr>
          <a:xfrm>
            <a:off x="4648201" y="2991773"/>
            <a:ext cx="1905000" cy="1524471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4743451" y="3067998"/>
            <a:ext cx="1714500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4743451" y="3365907"/>
            <a:ext cx="1714501" cy="107411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705576" y="1848420"/>
            <a:ext cx="1920241" cy="1143353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6711926" y="1437344"/>
            <a:ext cx="1905000" cy="403456"/>
            <a:chOff x="609600" y="1276350"/>
            <a:chExt cx="1905000" cy="403331"/>
          </a:xfrm>
        </p:grpSpPr>
        <p:sp>
          <p:nvSpPr>
            <p:cNvPr id="41" name="Rectangle 40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r>
                <a:rPr lang="en-US" sz="1399" b="1" dirty="0">
                  <a:solidFill>
                    <a:srgbClr val="FFFFFF"/>
                  </a:solidFill>
                </a:rPr>
                <a:t>Title Goes Here</a:t>
              </a:r>
            </a:p>
          </p:txBody>
        </p:sp>
        <p:sp>
          <p:nvSpPr>
            <p:cNvPr id="42" name="Isosceles Triangle 41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0605"/>
              <a:endParaRPr lang="en-US" sz="1999">
                <a:solidFill>
                  <a:srgbClr val="FFFFFF"/>
                </a:solidFill>
              </a:endParaRPr>
            </a:p>
          </p:txBody>
        </p:sp>
      </p:grpSp>
      <p:sp>
        <p:nvSpPr>
          <p:cNvPr id="43" name="Rectangle 42"/>
          <p:cNvSpPr/>
          <p:nvPr userDrawn="1"/>
        </p:nvSpPr>
        <p:spPr>
          <a:xfrm>
            <a:off x="6711926" y="2991773"/>
            <a:ext cx="1905000" cy="1524471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>
              <a:solidFill>
                <a:srgbClr val="FFFFFF"/>
              </a:solidFill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6807176" y="3067998"/>
            <a:ext cx="1714500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6" hasCustomPrompt="1"/>
          </p:nvPr>
        </p:nvSpPr>
        <p:spPr>
          <a:xfrm>
            <a:off x="6807177" y="3365907"/>
            <a:ext cx="1714501" cy="107411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Round Same Side Corner Rectangle 45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8727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4" grpId="0" bldLvl="0" animBg="1"/>
      <p:bldP spid="15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ldLvl="0" animBg="1"/>
      <p:bldP spid="27" grpId="0" bldLvl="0" animBg="1"/>
      <p:bldP spid="28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ldLvl="0" animBg="1"/>
      <p:bldP spid="36" grpId="0" bldLvl="0" animBg="1"/>
      <p:bldP spid="37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ldLvl="0" animBg="1"/>
      <p:bldP spid="43" grpId="0" bldLvl="0" animBg="1"/>
      <p:bldP spid="4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24298"/>
            <a:ext cx="5029200" cy="36837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029200" y="1124295"/>
            <a:ext cx="1981200" cy="1841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399" b="1" dirty="0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5029200" y="2966158"/>
            <a:ext cx="1981200" cy="1841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399" b="1" dirty="0">
              <a:solidFill>
                <a:srgbClr val="FFFFFF"/>
              </a:solidFill>
            </a:endParaRPr>
          </a:p>
        </p:txBody>
      </p:sp>
      <p:sp>
        <p:nvSpPr>
          <p:cNvPr id="47" name="Picture Placeholder 7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010401" y="1124297"/>
            <a:ext cx="2133600" cy="36837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5162551" y="1352968"/>
            <a:ext cx="1714500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5162551" y="1650878"/>
            <a:ext cx="1714501" cy="107411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5162551" y="3189317"/>
            <a:ext cx="1714500" cy="2930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162551" y="3487226"/>
            <a:ext cx="1714501" cy="107411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099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algn="ct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ound Same Side Corner Rectangle 13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381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1" grpId="0" bldLvl="0" animBg="1"/>
      <p:bldP spid="40" grpId="0" bldLvl="0" animBg="1"/>
      <p:bldP spid="47" grpId="0" bldLvl="0" animBg="1"/>
      <p:bldP spid="49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 rot="16200000" flipH="1">
            <a:off x="8798315" y="304500"/>
            <a:ext cx="288124" cy="4032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en-US" sz="1999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6833" y="362064"/>
            <a:ext cx="381001" cy="274722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030605"/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 defTabSz="1030605"/>
              <a:t>‹#›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362062"/>
            <a:ext cx="5638800" cy="3536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714162"/>
            <a:ext cx="4114801" cy="20080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1"/>
            </a:lvl3pPr>
            <a:lvl4pPr marL="1371124" indent="0">
              <a:buNone/>
              <a:defRPr sz="900"/>
            </a:lvl4pPr>
            <a:lvl5pPr marL="1828324" indent="0">
              <a:buNone/>
              <a:defRPr sz="900"/>
            </a:lvl5pPr>
            <a:lvl6pPr marL="2285524" indent="0">
              <a:buNone/>
              <a:defRPr sz="900"/>
            </a:lvl6pPr>
            <a:lvl7pPr marL="2742724" indent="0">
              <a:buNone/>
              <a:defRPr sz="900"/>
            </a:lvl7pPr>
            <a:lvl8pPr marL="3199448" indent="0">
              <a:buNone/>
              <a:defRPr sz="900"/>
            </a:lvl8pPr>
            <a:lvl9pPr marL="365664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8890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440"/>
            <a:ext cx="2133600" cy="273912"/>
          </a:xfrm>
          <a:prstGeom prst="rect">
            <a:avLst/>
          </a:prstGeom>
        </p:spPr>
        <p:txBody>
          <a:bodyPr/>
          <a:lstStyle/>
          <a:p>
            <a:fld id="{86C7D1EE-58C5-4484-A400-D40AC2181756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440"/>
            <a:ext cx="2895600" cy="2739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440"/>
            <a:ext cx="2133600" cy="273912"/>
          </a:xfrm>
          <a:prstGeom prst="rect">
            <a:avLst/>
          </a:prstGeom>
        </p:spPr>
        <p:txBody>
          <a:bodyPr/>
          <a:lstStyle/>
          <a:p>
            <a:fld id="{46D30BE2-2305-4090-8C6B-386B5A3DB9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056192" y="517762"/>
            <a:ext cx="4031873" cy="25273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Lorem Ipsum is simply dummy text of the printing.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56192" y="272751"/>
            <a:ext cx="2244637" cy="29908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500" dirty="0">
                <a:solidFill>
                  <a:schemeClr val="accent2"/>
                </a:solidFill>
                <a:latin typeface="+mj-lt"/>
              </a:rPr>
              <a:t>单击输入您的标题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205922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196716" y="181655"/>
            <a:ext cx="325916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kuyoxingshu7000" pitchFamily="2" charset="-122"/>
                <a:ea typeface="hakuyoxingshu7000" pitchFamily="2" charset="-122"/>
                <a:cs typeface="hakuyoxingshu7000" pitchFamily="2" charset="-122"/>
                <a:sym typeface="+mn-lt"/>
              </a:rPr>
              <a:t>点击添加相关标题文字</a:t>
            </a:r>
          </a:p>
        </p:txBody>
      </p:sp>
      <p:sp>
        <p:nvSpPr>
          <p:cNvPr id="6" name="文本框 38"/>
          <p:cNvSpPr txBox="1"/>
          <p:nvPr userDrawn="1"/>
        </p:nvSpPr>
        <p:spPr>
          <a:xfrm>
            <a:off x="395536" y="649707"/>
            <a:ext cx="2592288" cy="26665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  <a:sym typeface="+mn-lt"/>
              </a:rPr>
              <a:t>ADD RELATED TITLE WORDS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hakuyoxingshu7000" pitchFamily="2" charset="-122"/>
              <a:ea typeface="hakuyoxingshu7000" pitchFamily="2" charset="-122"/>
              <a:cs typeface="hakuyoxingshu7000" pitchFamily="2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7487133"/>
      </p:ext>
    </p:extLst>
  </p:cSld>
  <p:clrMapOvr>
    <a:masterClrMapping/>
  </p:clrMapOvr>
  <p:transition advClick="0" advTm="0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196716" y="181655"/>
            <a:ext cx="325916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kuyoxingshu7000" pitchFamily="2" charset="-122"/>
                <a:ea typeface="hakuyoxingshu7000" pitchFamily="2" charset="-122"/>
                <a:cs typeface="hakuyoxingshu7000" pitchFamily="2" charset="-122"/>
                <a:sym typeface="+mn-lt"/>
              </a:rPr>
              <a:t>点击添加相关标题文字</a:t>
            </a:r>
          </a:p>
        </p:txBody>
      </p:sp>
      <p:sp>
        <p:nvSpPr>
          <p:cNvPr id="6" name="文本框 38"/>
          <p:cNvSpPr txBox="1"/>
          <p:nvPr userDrawn="1"/>
        </p:nvSpPr>
        <p:spPr>
          <a:xfrm>
            <a:off x="395536" y="649707"/>
            <a:ext cx="2592288" cy="26665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3930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akuyoxingshu7000" pitchFamily="2" charset="-122"/>
                <a:ea typeface="hakuyoxingshu7000" pitchFamily="2" charset="-122"/>
                <a:cs typeface="hakuyoxingshu7000" pitchFamily="2" charset="-122"/>
                <a:sym typeface="+mn-lt"/>
              </a:rPr>
              <a:t>ADD RELATED TITLE WORDS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hakuyoxingshu7000" pitchFamily="2" charset="-122"/>
              <a:ea typeface="hakuyoxingshu7000" pitchFamily="2" charset="-122"/>
              <a:cs typeface="hakuyoxingshu7000" pitchFamily="2" charset="-122"/>
              <a:sym typeface="+mn-lt"/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160A8-FCDA-4438-A06B-8F9A2E82FEAD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717" r:id="rId16"/>
  </p:sldLayoutIdLst>
  <p:transition advClick="0" advTm="0">
    <p:comb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30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8" r:id="rId34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hf hdr="0" ftr="0" dt="0"/>
  <p:txStyles>
    <p:titleStyle>
      <a:lvl1pPr algn="ctr" defTabSz="913924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924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924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524" indent="-228600" algn="l" defTabSz="9139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4" indent="-228600" algn="l" defTabSz="913924" rtl="0" eaLnBrk="1" latinLnBrk="0" hangingPunct="1">
        <a:spcBef>
          <a:spcPct val="20000"/>
        </a:spcBef>
        <a:buFont typeface="Arial" panose="020B0604020202020204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924" indent="-228600" algn="l" defTabSz="913924" rtl="0" eaLnBrk="1" latinLnBrk="0" hangingPunct="1">
        <a:spcBef>
          <a:spcPct val="20000"/>
        </a:spcBef>
        <a:buFont typeface="Arial" panose="020B0604020202020204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4" indent="-228600" algn="l" defTabSz="913924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48" indent="-228600" algn="l" defTabSz="913924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048" indent="-228600" algn="l" defTabSz="913924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248" indent="-228600" algn="l" defTabSz="913924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9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9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24" algn="l" defTabSz="9139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24" algn="l" defTabSz="9139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4" algn="l" defTabSz="9139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4" algn="l" defTabSz="9139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8" algn="l" defTabSz="9139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48" algn="l" defTabSz="9139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www.rapidesign.cn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-28048"/>
            <a:ext cx="9141619" cy="514072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zh-CN" altLang="en-US" sz="1999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58858" y="336492"/>
            <a:ext cx="380902" cy="274566"/>
          </a:xfrm>
        </p:spPr>
        <p:txBody>
          <a:bodyPr/>
          <a:lstStyle/>
          <a:p>
            <a:fld id="{C136B7D2-B98C-44FD-8D04-7EC62A564975}" type="slidenum">
              <a:rPr lang="en-US" smtClean="0">
                <a:solidFill>
                  <a:srgbClr val="262626">
                    <a:lumMod val="50000"/>
                    <a:lumOff val="50000"/>
                  </a:srgbClr>
                </a:solidFill>
              </a:rPr>
              <a:pPr/>
              <a:t>1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7" name="灯片编号占位符 1"/>
          <p:cNvSpPr txBox="1"/>
          <p:nvPr/>
        </p:nvSpPr>
        <p:spPr>
          <a:xfrm>
            <a:off x="4238766" y="339638"/>
            <a:ext cx="380902" cy="27456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031240" rtl="0" eaLnBrk="1" latinLnBrk="0" hangingPunct="1">
              <a:defRPr sz="9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562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2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>
                <a:solidFill>
                  <a:srgbClr val="262626">
                    <a:lumMod val="50000"/>
                    <a:lumOff val="50000"/>
                  </a:srgbClr>
                </a:solidFill>
              </a:rPr>
              <a:pPr/>
              <a:t>1</a:t>
            </a:fld>
            <a:endParaRPr lang="en-US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71600" y="353405"/>
            <a:ext cx="7200800" cy="43778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0605"/>
            <a:endParaRPr lang="zh-CN" altLang="en-US" sz="1999">
              <a:solidFill>
                <a:srgbClr val="FFFFFF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67744" y="1600972"/>
            <a:ext cx="4570810" cy="14260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030605">
              <a:lnSpc>
                <a:spcPts val="5198"/>
              </a:lnSpc>
            </a:pPr>
            <a:r>
              <a:rPr lang="zh-CN" altLang="en-US" sz="3199" b="1" dirty="0" smtClean="0">
                <a:solidFill>
                  <a:srgbClr val="262626"/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用户界面设计</a:t>
            </a:r>
            <a:r>
              <a:rPr lang="en-US" altLang="zh-CN" sz="3199" b="1" dirty="0" smtClean="0">
                <a:solidFill>
                  <a:srgbClr val="262626"/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&amp;</a:t>
            </a:r>
            <a:r>
              <a:rPr lang="zh-CN" altLang="en-US" sz="3199" b="1" dirty="0" smtClean="0">
                <a:solidFill>
                  <a:srgbClr val="262626"/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技术</a:t>
            </a:r>
            <a:endParaRPr lang="en-US" altLang="zh-CN" sz="3199" b="1" dirty="0" smtClean="0">
              <a:solidFill>
                <a:srgbClr val="262626"/>
              </a:solidFill>
              <a:latin typeface="Aa弯弯" panose="00020600040101010101" pitchFamily="18" charset="-122"/>
              <a:ea typeface="Aa弯弯" panose="00020600040101010101" pitchFamily="18" charset="-122"/>
            </a:endParaRPr>
          </a:p>
          <a:p>
            <a:pPr algn="ctr" defTabSz="1030605">
              <a:lnSpc>
                <a:spcPts val="5198"/>
              </a:lnSpc>
            </a:pPr>
            <a:r>
              <a:rPr lang="zh-CN" altLang="en-US" sz="3199" b="1" dirty="0">
                <a:solidFill>
                  <a:schemeClr val="tx2">
                    <a:lumMod val="75000"/>
                    <a:lumOff val="2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成果展示</a:t>
            </a:r>
            <a:endParaRPr lang="zh-CN" altLang="en-US" sz="2801" b="1" dirty="0">
              <a:solidFill>
                <a:schemeClr val="tx2">
                  <a:lumMod val="75000"/>
                  <a:lumOff val="25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911716" y="3762435"/>
            <a:ext cx="3316468" cy="192384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rgbClr val="FFFFFF"/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不高级</a:t>
            </a:r>
            <a:r>
              <a:rPr lang="zh-CN" altLang="en-US" sz="1100" dirty="0" smtClean="0">
                <a:solidFill>
                  <a:srgbClr val="FFFFFF"/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小组：刘涵琦 王添一 林知 徐湘男 邝楚钧</a:t>
            </a:r>
            <a:endParaRPr lang="zh-CN" altLang="en-US" sz="1100" dirty="0">
              <a:solidFill>
                <a:srgbClr val="FFFFFF"/>
              </a:solidFill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840566" y="3756833"/>
            <a:ext cx="3459625" cy="25829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88" y="2787816"/>
            <a:ext cx="1192156" cy="11700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79" y="473775"/>
            <a:ext cx="816035" cy="8963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89" y="3285066"/>
            <a:ext cx="440955" cy="6697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18076" y="871142"/>
            <a:ext cx="440955" cy="6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9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>
                <a:latin typeface="Aa弯弯" panose="00020600040101010101" pitchFamily="18" charset="-122"/>
                <a:ea typeface="Aa弯弯" panose="00020600040101010101" pitchFamily="18" charset="-122"/>
              </a:rPr>
              <a:t>信息架构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"/>
          <a:stretch/>
        </p:blipFill>
        <p:spPr>
          <a:xfrm>
            <a:off x="2195736" y="844352"/>
            <a:ext cx="4572508" cy="43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27874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13"/>
          <p:cNvSpPr>
            <a:spLocks noChangeArrowheads="1"/>
          </p:cNvSpPr>
          <p:nvPr/>
        </p:nvSpPr>
        <p:spPr bwMode="auto">
          <a:xfrm rot="5400000">
            <a:off x="1846783" y="-1049787"/>
            <a:ext cx="857019" cy="3261658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8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 lang="zh-CN" altLang="zh-CN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任意多边形 14"/>
          <p:cNvSpPr>
            <a:spLocks noChangeArrowheads="1"/>
          </p:cNvSpPr>
          <p:nvPr/>
        </p:nvSpPr>
        <p:spPr bwMode="auto">
          <a:xfrm rot="16200000">
            <a:off x="5587791" y="1382211"/>
            <a:ext cx="1617504" cy="3261658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8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 lang="zh-CN" altLang="zh-CN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任意多边形 15"/>
          <p:cNvSpPr>
            <a:spLocks noChangeArrowheads="1"/>
          </p:cNvSpPr>
          <p:nvPr/>
        </p:nvSpPr>
        <p:spPr bwMode="auto">
          <a:xfrm rot="5400000">
            <a:off x="1805415" y="1966378"/>
            <a:ext cx="1555111" cy="3261658"/>
          </a:xfrm>
          <a:custGeom>
            <a:avLst/>
            <a:gdLst>
              <a:gd name="T0" fmla="*/ 0 w 1156448"/>
              <a:gd name="T1" fmla="*/ 3996014 h 4188759"/>
              <a:gd name="T2" fmla="*/ 0 w 1156448"/>
              <a:gd name="T3" fmla="*/ 602881 h 4188759"/>
              <a:gd name="T4" fmla="*/ 192745 w 1156448"/>
              <a:gd name="T5" fmla="*/ 410136 h 4188759"/>
              <a:gd name="T6" fmla="*/ 612131 w 1156448"/>
              <a:gd name="T7" fmla="*/ 410136 h 4188759"/>
              <a:gd name="T8" fmla="*/ 789354 w 1156448"/>
              <a:gd name="T9" fmla="*/ 0 h 4188759"/>
              <a:gd name="T10" fmla="*/ 966576 w 1156448"/>
              <a:gd name="T11" fmla="*/ 410136 h 4188759"/>
              <a:gd name="T12" fmla="*/ 963705 w 1156448"/>
              <a:gd name="T13" fmla="*/ 410136 h 4188759"/>
              <a:gd name="T14" fmla="*/ 1038728 w 1156448"/>
              <a:gd name="T15" fmla="*/ 425283 h 4188759"/>
              <a:gd name="T16" fmla="*/ 1156448 w 1156448"/>
              <a:gd name="T17" fmla="*/ 602881 h 4188759"/>
              <a:gd name="T18" fmla="*/ 1156448 w 1156448"/>
              <a:gd name="T19" fmla="*/ 3996014 h 4188759"/>
              <a:gd name="T20" fmla="*/ 963703 w 1156448"/>
              <a:gd name="T21" fmla="*/ 4188759 h 4188759"/>
              <a:gd name="T22" fmla="*/ 192745 w 1156448"/>
              <a:gd name="T23" fmla="*/ 4188759 h 4188759"/>
              <a:gd name="T24" fmla="*/ 0 w 1156448"/>
              <a:gd name="T25" fmla="*/ 3996014 h 41887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6448"/>
              <a:gd name="T40" fmla="*/ 0 h 4188759"/>
              <a:gd name="T41" fmla="*/ 1156448 w 1156448"/>
              <a:gd name="T42" fmla="*/ 4188759 h 41887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6448" h="4188758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endParaRPr lang="zh-CN" altLang="zh-CN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6"/>
          <p:cNvSpPr>
            <a:spLocks noChangeArrowheads="1"/>
          </p:cNvSpPr>
          <p:nvPr/>
        </p:nvSpPr>
        <p:spPr bwMode="auto">
          <a:xfrm>
            <a:off x="2061162" y="1658664"/>
            <a:ext cx="1182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在网页中一直存在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一览全局重要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7"/>
          <p:cNvSpPr>
            <a:spLocks noChangeArrowheads="1"/>
          </p:cNvSpPr>
          <p:nvPr/>
        </p:nvSpPr>
        <p:spPr bwMode="auto">
          <a:xfrm>
            <a:off x="1976930" y="2794787"/>
            <a:ext cx="267255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在特定页面引导用户选择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8"/>
          <p:cNvSpPr>
            <a:spLocks noChangeArrowheads="1"/>
          </p:cNvSpPr>
          <p:nvPr/>
        </p:nvSpPr>
        <p:spPr bwMode="auto">
          <a:xfrm>
            <a:off x="2061162" y="4014696"/>
            <a:ext cx="27791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表明当前页面所处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方便用户跳转回上级页面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159732" y="1348408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全站导航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228302" y="2458755"/>
            <a:ext cx="9220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区域导航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2157886" y="3641231"/>
            <a:ext cx="11272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面包屑导航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793605" y="2377525"/>
            <a:ext cx="720000" cy="720222"/>
            <a:chOff x="4209190" y="2513138"/>
            <a:chExt cx="720000" cy="720222"/>
          </a:xfrm>
        </p:grpSpPr>
        <p:sp>
          <p:nvSpPr>
            <p:cNvPr id="29" name="椭圆 9"/>
            <p:cNvSpPr>
              <a:spLocks noChangeArrowheads="1"/>
            </p:cNvSpPr>
            <p:nvPr/>
          </p:nvSpPr>
          <p:spPr bwMode="auto">
            <a:xfrm>
              <a:off x="4209190" y="2513138"/>
              <a:ext cx="720000" cy="72022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Freeform 27"/>
            <p:cNvSpPr>
              <a:spLocks noEditPoints="1"/>
            </p:cNvSpPr>
            <p:nvPr/>
          </p:nvSpPr>
          <p:spPr bwMode="auto">
            <a:xfrm>
              <a:off x="4357686" y="2661680"/>
              <a:ext cx="428628" cy="416051"/>
            </a:xfrm>
            <a:custGeom>
              <a:avLst/>
              <a:gdLst/>
              <a:ahLst/>
              <a:cxnLst>
                <a:cxn ang="0">
                  <a:pos x="490" y="1319"/>
                </a:cxn>
                <a:cxn ang="0">
                  <a:pos x="299" y="1249"/>
                </a:cxn>
                <a:cxn ang="0">
                  <a:pos x="24" y="872"/>
                </a:cxn>
                <a:cxn ang="0">
                  <a:pos x="23" y="587"/>
                </a:cxn>
                <a:cxn ang="0">
                  <a:pos x="179" y="369"/>
                </a:cxn>
                <a:cxn ang="0">
                  <a:pos x="405" y="256"/>
                </a:cxn>
                <a:cxn ang="0">
                  <a:pos x="612" y="249"/>
                </a:cxn>
                <a:cxn ang="0">
                  <a:pos x="760" y="0"/>
                </a:cxn>
                <a:cxn ang="0">
                  <a:pos x="726" y="239"/>
                </a:cxn>
                <a:cxn ang="0">
                  <a:pos x="858" y="179"/>
                </a:cxn>
                <a:cxn ang="0">
                  <a:pos x="1076" y="176"/>
                </a:cxn>
                <a:cxn ang="0">
                  <a:pos x="1275" y="203"/>
                </a:cxn>
                <a:cxn ang="0">
                  <a:pos x="1155" y="426"/>
                </a:cxn>
                <a:cxn ang="0">
                  <a:pos x="1243" y="607"/>
                </a:cxn>
                <a:cxn ang="0">
                  <a:pos x="1184" y="942"/>
                </a:cxn>
                <a:cxn ang="0">
                  <a:pos x="967" y="1234"/>
                </a:cxn>
                <a:cxn ang="0">
                  <a:pos x="737" y="1300"/>
                </a:cxn>
                <a:cxn ang="0">
                  <a:pos x="671" y="1294"/>
                </a:cxn>
                <a:cxn ang="0">
                  <a:pos x="620" y="1297"/>
                </a:cxn>
                <a:cxn ang="0">
                  <a:pos x="747" y="46"/>
                </a:cxn>
                <a:cxn ang="0">
                  <a:pos x="723" y="35"/>
                </a:cxn>
                <a:cxn ang="0">
                  <a:pos x="664" y="186"/>
                </a:cxn>
                <a:cxn ang="0">
                  <a:pos x="643" y="275"/>
                </a:cxn>
                <a:cxn ang="0">
                  <a:pos x="668" y="395"/>
                </a:cxn>
                <a:cxn ang="0">
                  <a:pos x="777" y="71"/>
                </a:cxn>
                <a:cxn ang="0">
                  <a:pos x="1063" y="202"/>
                </a:cxn>
                <a:cxn ang="0">
                  <a:pos x="824" y="253"/>
                </a:cxn>
                <a:cxn ang="0">
                  <a:pos x="745" y="364"/>
                </a:cxn>
                <a:cxn ang="0">
                  <a:pos x="874" y="274"/>
                </a:cxn>
                <a:cxn ang="0">
                  <a:pos x="946" y="282"/>
                </a:cxn>
                <a:cxn ang="0">
                  <a:pos x="990" y="282"/>
                </a:cxn>
                <a:cxn ang="0">
                  <a:pos x="1131" y="246"/>
                </a:cxn>
                <a:cxn ang="0">
                  <a:pos x="1103" y="301"/>
                </a:cxn>
                <a:cxn ang="0">
                  <a:pos x="1052" y="399"/>
                </a:cxn>
                <a:cxn ang="0">
                  <a:pos x="934" y="325"/>
                </a:cxn>
                <a:cxn ang="0">
                  <a:pos x="975" y="434"/>
                </a:cxn>
                <a:cxn ang="0">
                  <a:pos x="875" y="365"/>
                </a:cxn>
                <a:cxn ang="0">
                  <a:pos x="728" y="436"/>
                </a:cxn>
                <a:cxn ang="0">
                  <a:pos x="1026" y="453"/>
                </a:cxn>
                <a:cxn ang="0">
                  <a:pos x="1198" y="320"/>
                </a:cxn>
                <a:cxn ang="0">
                  <a:pos x="1118" y="211"/>
                </a:cxn>
                <a:cxn ang="0">
                  <a:pos x="240" y="368"/>
                </a:cxn>
                <a:cxn ang="0">
                  <a:pos x="121" y="467"/>
                </a:cxn>
                <a:cxn ang="0">
                  <a:pos x="32" y="700"/>
                </a:cxn>
                <a:cxn ang="0">
                  <a:pos x="115" y="989"/>
                </a:cxn>
                <a:cxn ang="0">
                  <a:pos x="364" y="1251"/>
                </a:cxn>
                <a:cxn ang="0">
                  <a:pos x="509" y="1247"/>
                </a:cxn>
                <a:cxn ang="0">
                  <a:pos x="478" y="1199"/>
                </a:cxn>
                <a:cxn ang="0">
                  <a:pos x="621" y="1214"/>
                </a:cxn>
                <a:cxn ang="0">
                  <a:pos x="702" y="1137"/>
                </a:cxn>
                <a:cxn ang="0">
                  <a:pos x="736" y="1262"/>
                </a:cxn>
                <a:cxn ang="0">
                  <a:pos x="941" y="1222"/>
                </a:cxn>
                <a:cxn ang="0">
                  <a:pos x="1153" y="940"/>
                </a:cxn>
                <a:cxn ang="0">
                  <a:pos x="1214" y="706"/>
                </a:cxn>
                <a:cxn ang="0">
                  <a:pos x="1101" y="453"/>
                </a:cxn>
                <a:cxn ang="0">
                  <a:pos x="861" y="474"/>
                </a:cxn>
                <a:cxn ang="0">
                  <a:pos x="646" y="483"/>
                </a:cxn>
                <a:cxn ang="0">
                  <a:pos x="552" y="395"/>
                </a:cxn>
                <a:cxn ang="0">
                  <a:pos x="583" y="431"/>
                </a:cxn>
                <a:cxn ang="0">
                  <a:pos x="595" y="302"/>
                </a:cxn>
              </a:cxnLst>
              <a:rect l="0" t="0" r="r" b="b"/>
              <a:pathLst>
                <a:path w="1275" h="1327">
                  <a:moveTo>
                    <a:pt x="580" y="1313"/>
                  </a:moveTo>
                  <a:lnTo>
                    <a:pt x="580" y="1313"/>
                  </a:lnTo>
                  <a:lnTo>
                    <a:pt x="578" y="1301"/>
                  </a:lnTo>
                  <a:lnTo>
                    <a:pt x="577" y="1289"/>
                  </a:lnTo>
                  <a:lnTo>
                    <a:pt x="578" y="1283"/>
                  </a:lnTo>
                  <a:lnTo>
                    <a:pt x="579" y="1277"/>
                  </a:lnTo>
                  <a:lnTo>
                    <a:pt x="581" y="1272"/>
                  </a:lnTo>
                  <a:lnTo>
                    <a:pt x="583" y="1267"/>
                  </a:lnTo>
                  <a:lnTo>
                    <a:pt x="583" y="1267"/>
                  </a:lnTo>
                  <a:lnTo>
                    <a:pt x="570" y="1273"/>
                  </a:lnTo>
                  <a:lnTo>
                    <a:pt x="557" y="1279"/>
                  </a:lnTo>
                  <a:lnTo>
                    <a:pt x="532" y="1296"/>
                  </a:lnTo>
                  <a:lnTo>
                    <a:pt x="504" y="1312"/>
                  </a:lnTo>
                  <a:lnTo>
                    <a:pt x="490" y="1319"/>
                  </a:lnTo>
                  <a:lnTo>
                    <a:pt x="475" y="1327"/>
                  </a:lnTo>
                  <a:lnTo>
                    <a:pt x="475" y="1327"/>
                  </a:lnTo>
                  <a:lnTo>
                    <a:pt x="461" y="1327"/>
                  </a:lnTo>
                  <a:lnTo>
                    <a:pt x="448" y="1327"/>
                  </a:lnTo>
                  <a:lnTo>
                    <a:pt x="435" y="1326"/>
                  </a:lnTo>
                  <a:lnTo>
                    <a:pt x="424" y="1322"/>
                  </a:lnTo>
                  <a:lnTo>
                    <a:pt x="412" y="1319"/>
                  </a:lnTo>
                  <a:lnTo>
                    <a:pt x="400" y="1315"/>
                  </a:lnTo>
                  <a:lnTo>
                    <a:pt x="389" y="1311"/>
                  </a:lnTo>
                  <a:lnTo>
                    <a:pt x="380" y="1305"/>
                  </a:lnTo>
                  <a:lnTo>
                    <a:pt x="359" y="1293"/>
                  </a:lnTo>
                  <a:lnTo>
                    <a:pt x="339" y="1279"/>
                  </a:lnTo>
                  <a:lnTo>
                    <a:pt x="299" y="1249"/>
                  </a:lnTo>
                  <a:lnTo>
                    <a:pt x="299" y="1249"/>
                  </a:lnTo>
                  <a:lnTo>
                    <a:pt x="269" y="1226"/>
                  </a:lnTo>
                  <a:lnTo>
                    <a:pt x="240" y="1202"/>
                  </a:lnTo>
                  <a:lnTo>
                    <a:pt x="214" y="1177"/>
                  </a:lnTo>
                  <a:lnTo>
                    <a:pt x="188" y="1150"/>
                  </a:lnTo>
                  <a:lnTo>
                    <a:pt x="164" y="1122"/>
                  </a:lnTo>
                  <a:lnTo>
                    <a:pt x="141" y="1092"/>
                  </a:lnTo>
                  <a:lnTo>
                    <a:pt x="119" y="1060"/>
                  </a:lnTo>
                  <a:lnTo>
                    <a:pt x="99" y="1025"/>
                  </a:lnTo>
                  <a:lnTo>
                    <a:pt x="99" y="1025"/>
                  </a:lnTo>
                  <a:lnTo>
                    <a:pt x="79" y="987"/>
                  </a:lnTo>
                  <a:lnTo>
                    <a:pt x="58" y="950"/>
                  </a:lnTo>
                  <a:lnTo>
                    <a:pt x="40" y="911"/>
                  </a:lnTo>
                  <a:lnTo>
                    <a:pt x="32" y="892"/>
                  </a:lnTo>
                  <a:lnTo>
                    <a:pt x="24" y="872"/>
                  </a:lnTo>
                  <a:lnTo>
                    <a:pt x="18" y="851"/>
                  </a:lnTo>
                  <a:lnTo>
                    <a:pt x="12" y="830"/>
                  </a:lnTo>
                  <a:lnTo>
                    <a:pt x="7" y="808"/>
                  </a:lnTo>
                  <a:lnTo>
                    <a:pt x="4" y="785"/>
                  </a:lnTo>
                  <a:lnTo>
                    <a:pt x="1" y="761"/>
                  </a:lnTo>
                  <a:lnTo>
                    <a:pt x="0" y="736"/>
                  </a:lnTo>
                  <a:lnTo>
                    <a:pt x="0" y="709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3" y="663"/>
                  </a:lnTo>
                  <a:lnTo>
                    <a:pt x="6" y="647"/>
                  </a:lnTo>
                  <a:lnTo>
                    <a:pt x="10" y="631"/>
                  </a:lnTo>
                  <a:lnTo>
                    <a:pt x="15" y="617"/>
                  </a:lnTo>
                  <a:lnTo>
                    <a:pt x="23" y="587"/>
                  </a:lnTo>
                  <a:lnTo>
                    <a:pt x="28" y="570"/>
                  </a:lnTo>
                  <a:lnTo>
                    <a:pt x="33" y="551"/>
                  </a:lnTo>
                  <a:lnTo>
                    <a:pt x="33" y="551"/>
                  </a:lnTo>
                  <a:lnTo>
                    <a:pt x="40" y="543"/>
                  </a:lnTo>
                  <a:lnTo>
                    <a:pt x="47" y="533"/>
                  </a:lnTo>
                  <a:lnTo>
                    <a:pt x="53" y="522"/>
                  </a:lnTo>
                  <a:lnTo>
                    <a:pt x="58" y="512"/>
                  </a:lnTo>
                  <a:lnTo>
                    <a:pt x="68" y="489"/>
                  </a:lnTo>
                  <a:lnTo>
                    <a:pt x="78" y="467"/>
                  </a:lnTo>
                  <a:lnTo>
                    <a:pt x="78" y="467"/>
                  </a:lnTo>
                  <a:lnTo>
                    <a:pt x="108" y="439"/>
                  </a:lnTo>
                  <a:lnTo>
                    <a:pt x="136" y="411"/>
                  </a:lnTo>
                  <a:lnTo>
                    <a:pt x="164" y="383"/>
                  </a:lnTo>
                  <a:lnTo>
                    <a:pt x="179" y="369"/>
                  </a:lnTo>
                  <a:lnTo>
                    <a:pt x="194" y="357"/>
                  </a:lnTo>
                  <a:lnTo>
                    <a:pt x="209" y="344"/>
                  </a:lnTo>
                  <a:lnTo>
                    <a:pt x="227" y="332"/>
                  </a:lnTo>
                  <a:lnTo>
                    <a:pt x="244" y="321"/>
                  </a:lnTo>
                  <a:lnTo>
                    <a:pt x="261" y="310"/>
                  </a:lnTo>
                  <a:lnTo>
                    <a:pt x="280" y="301"/>
                  </a:lnTo>
                  <a:lnTo>
                    <a:pt x="300" y="293"/>
                  </a:lnTo>
                  <a:lnTo>
                    <a:pt x="322" y="287"/>
                  </a:lnTo>
                  <a:lnTo>
                    <a:pt x="345" y="282"/>
                  </a:lnTo>
                  <a:lnTo>
                    <a:pt x="345" y="282"/>
                  </a:lnTo>
                  <a:lnTo>
                    <a:pt x="358" y="273"/>
                  </a:lnTo>
                  <a:lnTo>
                    <a:pt x="373" y="265"/>
                  </a:lnTo>
                  <a:lnTo>
                    <a:pt x="388" y="260"/>
                  </a:lnTo>
                  <a:lnTo>
                    <a:pt x="405" y="256"/>
                  </a:lnTo>
                  <a:lnTo>
                    <a:pt x="422" y="254"/>
                  </a:lnTo>
                  <a:lnTo>
                    <a:pt x="440" y="252"/>
                  </a:lnTo>
                  <a:lnTo>
                    <a:pt x="458" y="250"/>
                  </a:lnTo>
                  <a:lnTo>
                    <a:pt x="476" y="252"/>
                  </a:lnTo>
                  <a:lnTo>
                    <a:pt x="495" y="253"/>
                  </a:lnTo>
                  <a:lnTo>
                    <a:pt x="512" y="255"/>
                  </a:lnTo>
                  <a:lnTo>
                    <a:pt x="531" y="257"/>
                  </a:lnTo>
                  <a:lnTo>
                    <a:pt x="548" y="260"/>
                  </a:lnTo>
                  <a:lnTo>
                    <a:pt x="565" y="264"/>
                  </a:lnTo>
                  <a:lnTo>
                    <a:pt x="580" y="268"/>
                  </a:lnTo>
                  <a:lnTo>
                    <a:pt x="595" y="273"/>
                  </a:lnTo>
                  <a:lnTo>
                    <a:pt x="608" y="277"/>
                  </a:lnTo>
                  <a:lnTo>
                    <a:pt x="608" y="277"/>
                  </a:lnTo>
                  <a:lnTo>
                    <a:pt x="612" y="249"/>
                  </a:lnTo>
                  <a:lnTo>
                    <a:pt x="618" y="218"/>
                  </a:lnTo>
                  <a:lnTo>
                    <a:pt x="627" y="187"/>
                  </a:lnTo>
                  <a:lnTo>
                    <a:pt x="637" y="155"/>
                  </a:lnTo>
                  <a:lnTo>
                    <a:pt x="658" y="90"/>
                  </a:lnTo>
                  <a:lnTo>
                    <a:pt x="678" y="29"/>
                  </a:lnTo>
                  <a:lnTo>
                    <a:pt x="678" y="29"/>
                  </a:lnTo>
                  <a:lnTo>
                    <a:pt x="686" y="22"/>
                  </a:lnTo>
                  <a:lnTo>
                    <a:pt x="696" y="17"/>
                  </a:lnTo>
                  <a:lnTo>
                    <a:pt x="705" y="12"/>
                  </a:lnTo>
                  <a:lnTo>
                    <a:pt x="716" y="7"/>
                  </a:lnTo>
                  <a:lnTo>
                    <a:pt x="727" y="4"/>
                  </a:lnTo>
                  <a:lnTo>
                    <a:pt x="737" y="2"/>
                  </a:lnTo>
                  <a:lnTo>
                    <a:pt x="749" y="0"/>
                  </a:lnTo>
                  <a:lnTo>
                    <a:pt x="760" y="0"/>
                  </a:lnTo>
                  <a:lnTo>
                    <a:pt x="770" y="0"/>
                  </a:lnTo>
                  <a:lnTo>
                    <a:pt x="781" y="2"/>
                  </a:lnTo>
                  <a:lnTo>
                    <a:pt x="791" y="5"/>
                  </a:lnTo>
                  <a:lnTo>
                    <a:pt x="800" y="10"/>
                  </a:lnTo>
                  <a:lnTo>
                    <a:pt x="808" y="16"/>
                  </a:lnTo>
                  <a:lnTo>
                    <a:pt x="815" y="25"/>
                  </a:lnTo>
                  <a:lnTo>
                    <a:pt x="821" y="34"/>
                  </a:lnTo>
                  <a:lnTo>
                    <a:pt x="825" y="46"/>
                  </a:lnTo>
                  <a:lnTo>
                    <a:pt x="825" y="46"/>
                  </a:lnTo>
                  <a:lnTo>
                    <a:pt x="787" y="110"/>
                  </a:lnTo>
                  <a:lnTo>
                    <a:pt x="769" y="141"/>
                  </a:lnTo>
                  <a:lnTo>
                    <a:pt x="753" y="172"/>
                  </a:lnTo>
                  <a:lnTo>
                    <a:pt x="738" y="204"/>
                  </a:lnTo>
                  <a:lnTo>
                    <a:pt x="726" y="239"/>
                  </a:lnTo>
                  <a:lnTo>
                    <a:pt x="714" y="276"/>
                  </a:lnTo>
                  <a:lnTo>
                    <a:pt x="703" y="316"/>
                  </a:lnTo>
                  <a:lnTo>
                    <a:pt x="703" y="316"/>
                  </a:lnTo>
                  <a:lnTo>
                    <a:pt x="721" y="290"/>
                  </a:lnTo>
                  <a:lnTo>
                    <a:pt x="731" y="277"/>
                  </a:lnTo>
                  <a:lnTo>
                    <a:pt x="743" y="264"/>
                  </a:lnTo>
                  <a:lnTo>
                    <a:pt x="754" y="252"/>
                  </a:lnTo>
                  <a:lnTo>
                    <a:pt x="767" y="240"/>
                  </a:lnTo>
                  <a:lnTo>
                    <a:pt x="780" y="227"/>
                  </a:lnTo>
                  <a:lnTo>
                    <a:pt x="795" y="216"/>
                  </a:lnTo>
                  <a:lnTo>
                    <a:pt x="810" y="206"/>
                  </a:lnTo>
                  <a:lnTo>
                    <a:pt x="825" y="196"/>
                  </a:lnTo>
                  <a:lnTo>
                    <a:pt x="842" y="186"/>
                  </a:lnTo>
                  <a:lnTo>
                    <a:pt x="858" y="179"/>
                  </a:lnTo>
                  <a:lnTo>
                    <a:pt x="876" y="172"/>
                  </a:lnTo>
                  <a:lnTo>
                    <a:pt x="895" y="167"/>
                  </a:lnTo>
                  <a:lnTo>
                    <a:pt x="914" y="164"/>
                  </a:lnTo>
                  <a:lnTo>
                    <a:pt x="934" y="162"/>
                  </a:lnTo>
                  <a:lnTo>
                    <a:pt x="934" y="162"/>
                  </a:lnTo>
                  <a:lnTo>
                    <a:pt x="945" y="162"/>
                  </a:lnTo>
                  <a:lnTo>
                    <a:pt x="956" y="163"/>
                  </a:lnTo>
                  <a:lnTo>
                    <a:pt x="975" y="165"/>
                  </a:lnTo>
                  <a:lnTo>
                    <a:pt x="986" y="165"/>
                  </a:lnTo>
                  <a:lnTo>
                    <a:pt x="995" y="164"/>
                  </a:lnTo>
                  <a:lnTo>
                    <a:pt x="1005" y="162"/>
                  </a:lnTo>
                  <a:lnTo>
                    <a:pt x="1015" y="158"/>
                  </a:lnTo>
                  <a:lnTo>
                    <a:pt x="1015" y="158"/>
                  </a:lnTo>
                  <a:lnTo>
                    <a:pt x="1076" y="176"/>
                  </a:lnTo>
                  <a:lnTo>
                    <a:pt x="1106" y="183"/>
                  </a:lnTo>
                  <a:lnTo>
                    <a:pt x="1137" y="189"/>
                  </a:lnTo>
                  <a:lnTo>
                    <a:pt x="1166" y="194"/>
                  </a:lnTo>
                  <a:lnTo>
                    <a:pt x="1179" y="195"/>
                  </a:lnTo>
                  <a:lnTo>
                    <a:pt x="1193" y="195"/>
                  </a:lnTo>
                  <a:lnTo>
                    <a:pt x="1207" y="195"/>
                  </a:lnTo>
                  <a:lnTo>
                    <a:pt x="1219" y="193"/>
                  </a:lnTo>
                  <a:lnTo>
                    <a:pt x="1232" y="191"/>
                  </a:lnTo>
                  <a:lnTo>
                    <a:pt x="1243" y="186"/>
                  </a:lnTo>
                  <a:lnTo>
                    <a:pt x="1243" y="186"/>
                  </a:lnTo>
                  <a:lnTo>
                    <a:pt x="1252" y="189"/>
                  </a:lnTo>
                  <a:lnTo>
                    <a:pt x="1261" y="194"/>
                  </a:lnTo>
                  <a:lnTo>
                    <a:pt x="1267" y="198"/>
                  </a:lnTo>
                  <a:lnTo>
                    <a:pt x="1275" y="203"/>
                  </a:lnTo>
                  <a:lnTo>
                    <a:pt x="1275" y="203"/>
                  </a:lnTo>
                  <a:lnTo>
                    <a:pt x="1253" y="263"/>
                  </a:lnTo>
                  <a:lnTo>
                    <a:pt x="1242" y="294"/>
                  </a:lnTo>
                  <a:lnTo>
                    <a:pt x="1228" y="324"/>
                  </a:lnTo>
                  <a:lnTo>
                    <a:pt x="1220" y="339"/>
                  </a:lnTo>
                  <a:lnTo>
                    <a:pt x="1213" y="353"/>
                  </a:lnTo>
                  <a:lnTo>
                    <a:pt x="1203" y="367"/>
                  </a:lnTo>
                  <a:lnTo>
                    <a:pt x="1193" y="379"/>
                  </a:lnTo>
                  <a:lnTo>
                    <a:pt x="1183" y="391"/>
                  </a:lnTo>
                  <a:lnTo>
                    <a:pt x="1171" y="401"/>
                  </a:lnTo>
                  <a:lnTo>
                    <a:pt x="1158" y="410"/>
                  </a:lnTo>
                  <a:lnTo>
                    <a:pt x="1145" y="418"/>
                  </a:lnTo>
                  <a:lnTo>
                    <a:pt x="1145" y="418"/>
                  </a:lnTo>
                  <a:lnTo>
                    <a:pt x="1155" y="426"/>
                  </a:lnTo>
                  <a:lnTo>
                    <a:pt x="1164" y="434"/>
                  </a:lnTo>
                  <a:lnTo>
                    <a:pt x="1172" y="443"/>
                  </a:lnTo>
                  <a:lnTo>
                    <a:pt x="1179" y="453"/>
                  </a:lnTo>
                  <a:lnTo>
                    <a:pt x="1193" y="474"/>
                  </a:lnTo>
                  <a:lnTo>
                    <a:pt x="1208" y="499"/>
                  </a:lnTo>
                  <a:lnTo>
                    <a:pt x="1208" y="499"/>
                  </a:lnTo>
                  <a:lnTo>
                    <a:pt x="1223" y="524"/>
                  </a:lnTo>
                  <a:lnTo>
                    <a:pt x="1229" y="535"/>
                  </a:lnTo>
                  <a:lnTo>
                    <a:pt x="1233" y="546"/>
                  </a:lnTo>
                  <a:lnTo>
                    <a:pt x="1237" y="558"/>
                  </a:lnTo>
                  <a:lnTo>
                    <a:pt x="1239" y="571"/>
                  </a:lnTo>
                  <a:lnTo>
                    <a:pt x="1242" y="588"/>
                  </a:lnTo>
                  <a:lnTo>
                    <a:pt x="1243" y="607"/>
                  </a:lnTo>
                  <a:lnTo>
                    <a:pt x="1243" y="607"/>
                  </a:lnTo>
                  <a:lnTo>
                    <a:pt x="1244" y="635"/>
                  </a:lnTo>
                  <a:lnTo>
                    <a:pt x="1245" y="663"/>
                  </a:lnTo>
                  <a:lnTo>
                    <a:pt x="1244" y="688"/>
                  </a:lnTo>
                  <a:lnTo>
                    <a:pt x="1243" y="714"/>
                  </a:lnTo>
                  <a:lnTo>
                    <a:pt x="1241" y="739"/>
                  </a:lnTo>
                  <a:lnTo>
                    <a:pt x="1237" y="763"/>
                  </a:lnTo>
                  <a:lnTo>
                    <a:pt x="1233" y="787"/>
                  </a:lnTo>
                  <a:lnTo>
                    <a:pt x="1229" y="809"/>
                  </a:lnTo>
                  <a:lnTo>
                    <a:pt x="1222" y="833"/>
                  </a:lnTo>
                  <a:lnTo>
                    <a:pt x="1216" y="855"/>
                  </a:lnTo>
                  <a:lnTo>
                    <a:pt x="1209" y="877"/>
                  </a:lnTo>
                  <a:lnTo>
                    <a:pt x="1201" y="899"/>
                  </a:lnTo>
                  <a:lnTo>
                    <a:pt x="1192" y="921"/>
                  </a:lnTo>
                  <a:lnTo>
                    <a:pt x="1184" y="942"/>
                  </a:lnTo>
                  <a:lnTo>
                    <a:pt x="1162" y="986"/>
                  </a:lnTo>
                  <a:lnTo>
                    <a:pt x="1162" y="986"/>
                  </a:lnTo>
                  <a:lnTo>
                    <a:pt x="1145" y="1016"/>
                  </a:lnTo>
                  <a:lnTo>
                    <a:pt x="1128" y="1046"/>
                  </a:lnTo>
                  <a:lnTo>
                    <a:pt x="1120" y="1061"/>
                  </a:lnTo>
                  <a:lnTo>
                    <a:pt x="1111" y="1076"/>
                  </a:lnTo>
                  <a:lnTo>
                    <a:pt x="1105" y="1091"/>
                  </a:lnTo>
                  <a:lnTo>
                    <a:pt x="1099" y="1106"/>
                  </a:lnTo>
                  <a:lnTo>
                    <a:pt x="1099" y="1106"/>
                  </a:lnTo>
                  <a:lnTo>
                    <a:pt x="1060" y="1148"/>
                  </a:lnTo>
                  <a:lnTo>
                    <a:pt x="1038" y="1170"/>
                  </a:lnTo>
                  <a:lnTo>
                    <a:pt x="1016" y="1193"/>
                  </a:lnTo>
                  <a:lnTo>
                    <a:pt x="992" y="1214"/>
                  </a:lnTo>
                  <a:lnTo>
                    <a:pt x="967" y="1234"/>
                  </a:lnTo>
                  <a:lnTo>
                    <a:pt x="942" y="1254"/>
                  </a:lnTo>
                  <a:lnTo>
                    <a:pt x="916" y="1271"/>
                  </a:lnTo>
                  <a:lnTo>
                    <a:pt x="902" y="1278"/>
                  </a:lnTo>
                  <a:lnTo>
                    <a:pt x="888" y="1285"/>
                  </a:lnTo>
                  <a:lnTo>
                    <a:pt x="874" y="1291"/>
                  </a:lnTo>
                  <a:lnTo>
                    <a:pt x="860" y="1297"/>
                  </a:lnTo>
                  <a:lnTo>
                    <a:pt x="845" y="1301"/>
                  </a:lnTo>
                  <a:lnTo>
                    <a:pt x="830" y="1304"/>
                  </a:lnTo>
                  <a:lnTo>
                    <a:pt x="815" y="1306"/>
                  </a:lnTo>
                  <a:lnTo>
                    <a:pt x="800" y="1307"/>
                  </a:lnTo>
                  <a:lnTo>
                    <a:pt x="785" y="1307"/>
                  </a:lnTo>
                  <a:lnTo>
                    <a:pt x="769" y="1306"/>
                  </a:lnTo>
                  <a:lnTo>
                    <a:pt x="753" y="1304"/>
                  </a:lnTo>
                  <a:lnTo>
                    <a:pt x="737" y="1300"/>
                  </a:lnTo>
                  <a:lnTo>
                    <a:pt x="721" y="1296"/>
                  </a:lnTo>
                  <a:lnTo>
                    <a:pt x="705" y="1288"/>
                  </a:lnTo>
                  <a:lnTo>
                    <a:pt x="688" y="1281"/>
                  </a:lnTo>
                  <a:lnTo>
                    <a:pt x="671" y="1271"/>
                  </a:lnTo>
                  <a:lnTo>
                    <a:pt x="671" y="1271"/>
                  </a:lnTo>
                  <a:lnTo>
                    <a:pt x="669" y="1273"/>
                  </a:lnTo>
                  <a:lnTo>
                    <a:pt x="669" y="1275"/>
                  </a:lnTo>
                  <a:lnTo>
                    <a:pt x="670" y="1278"/>
                  </a:lnTo>
                  <a:lnTo>
                    <a:pt x="672" y="1282"/>
                  </a:lnTo>
                  <a:lnTo>
                    <a:pt x="674" y="1285"/>
                  </a:lnTo>
                  <a:lnTo>
                    <a:pt x="675" y="1288"/>
                  </a:lnTo>
                  <a:lnTo>
                    <a:pt x="674" y="1291"/>
                  </a:lnTo>
                  <a:lnTo>
                    <a:pt x="671" y="1294"/>
                  </a:lnTo>
                  <a:lnTo>
                    <a:pt x="671" y="1294"/>
                  </a:lnTo>
                  <a:lnTo>
                    <a:pt x="663" y="1296"/>
                  </a:lnTo>
                  <a:lnTo>
                    <a:pt x="657" y="1296"/>
                  </a:lnTo>
                  <a:lnTo>
                    <a:pt x="651" y="1294"/>
                  </a:lnTo>
                  <a:lnTo>
                    <a:pt x="646" y="1292"/>
                  </a:lnTo>
                  <a:lnTo>
                    <a:pt x="642" y="1289"/>
                  </a:lnTo>
                  <a:lnTo>
                    <a:pt x="639" y="1285"/>
                  </a:lnTo>
                  <a:lnTo>
                    <a:pt x="637" y="1279"/>
                  </a:lnTo>
                  <a:lnTo>
                    <a:pt x="636" y="1274"/>
                  </a:lnTo>
                  <a:lnTo>
                    <a:pt x="636" y="1274"/>
                  </a:lnTo>
                  <a:lnTo>
                    <a:pt x="634" y="1274"/>
                  </a:lnTo>
                  <a:lnTo>
                    <a:pt x="633" y="1276"/>
                  </a:lnTo>
                  <a:lnTo>
                    <a:pt x="629" y="1282"/>
                  </a:lnTo>
                  <a:lnTo>
                    <a:pt x="625" y="1289"/>
                  </a:lnTo>
                  <a:lnTo>
                    <a:pt x="620" y="1297"/>
                  </a:lnTo>
                  <a:lnTo>
                    <a:pt x="613" y="1304"/>
                  </a:lnTo>
                  <a:lnTo>
                    <a:pt x="609" y="1308"/>
                  </a:lnTo>
                  <a:lnTo>
                    <a:pt x="605" y="1311"/>
                  </a:lnTo>
                  <a:lnTo>
                    <a:pt x="599" y="1313"/>
                  </a:lnTo>
                  <a:lnTo>
                    <a:pt x="594" y="1314"/>
                  </a:lnTo>
                  <a:lnTo>
                    <a:pt x="587" y="1314"/>
                  </a:lnTo>
                  <a:lnTo>
                    <a:pt x="580" y="1313"/>
                  </a:lnTo>
                  <a:lnTo>
                    <a:pt x="580" y="1313"/>
                  </a:lnTo>
                  <a:close/>
                  <a:moveTo>
                    <a:pt x="723" y="35"/>
                  </a:moveTo>
                  <a:lnTo>
                    <a:pt x="723" y="35"/>
                  </a:lnTo>
                  <a:lnTo>
                    <a:pt x="728" y="40"/>
                  </a:lnTo>
                  <a:lnTo>
                    <a:pt x="733" y="43"/>
                  </a:lnTo>
                  <a:lnTo>
                    <a:pt x="739" y="45"/>
                  </a:lnTo>
                  <a:lnTo>
                    <a:pt x="747" y="46"/>
                  </a:lnTo>
                  <a:lnTo>
                    <a:pt x="754" y="46"/>
                  </a:lnTo>
                  <a:lnTo>
                    <a:pt x="763" y="46"/>
                  </a:lnTo>
                  <a:lnTo>
                    <a:pt x="769" y="45"/>
                  </a:lnTo>
                  <a:lnTo>
                    <a:pt x="777" y="43"/>
                  </a:lnTo>
                  <a:lnTo>
                    <a:pt x="777" y="43"/>
                  </a:lnTo>
                  <a:lnTo>
                    <a:pt x="774" y="38"/>
                  </a:lnTo>
                  <a:lnTo>
                    <a:pt x="772" y="36"/>
                  </a:lnTo>
                  <a:lnTo>
                    <a:pt x="765" y="33"/>
                  </a:lnTo>
                  <a:lnTo>
                    <a:pt x="759" y="31"/>
                  </a:lnTo>
                  <a:lnTo>
                    <a:pt x="752" y="31"/>
                  </a:lnTo>
                  <a:lnTo>
                    <a:pt x="737" y="34"/>
                  </a:lnTo>
                  <a:lnTo>
                    <a:pt x="731" y="35"/>
                  </a:lnTo>
                  <a:lnTo>
                    <a:pt x="723" y="35"/>
                  </a:lnTo>
                  <a:lnTo>
                    <a:pt x="723" y="35"/>
                  </a:lnTo>
                  <a:close/>
                  <a:moveTo>
                    <a:pt x="706" y="60"/>
                  </a:moveTo>
                  <a:lnTo>
                    <a:pt x="706" y="60"/>
                  </a:lnTo>
                  <a:lnTo>
                    <a:pt x="703" y="63"/>
                  </a:lnTo>
                  <a:lnTo>
                    <a:pt x="700" y="67"/>
                  </a:lnTo>
                  <a:lnTo>
                    <a:pt x="693" y="80"/>
                  </a:lnTo>
                  <a:lnTo>
                    <a:pt x="686" y="96"/>
                  </a:lnTo>
                  <a:lnTo>
                    <a:pt x="679" y="113"/>
                  </a:lnTo>
                  <a:lnTo>
                    <a:pt x="667" y="149"/>
                  </a:lnTo>
                  <a:lnTo>
                    <a:pt x="662" y="163"/>
                  </a:lnTo>
                  <a:lnTo>
                    <a:pt x="660" y="172"/>
                  </a:lnTo>
                  <a:lnTo>
                    <a:pt x="660" y="172"/>
                  </a:lnTo>
                  <a:lnTo>
                    <a:pt x="661" y="177"/>
                  </a:lnTo>
                  <a:lnTo>
                    <a:pt x="662" y="181"/>
                  </a:lnTo>
                  <a:lnTo>
                    <a:pt x="664" y="186"/>
                  </a:lnTo>
                  <a:lnTo>
                    <a:pt x="664" y="189"/>
                  </a:lnTo>
                  <a:lnTo>
                    <a:pt x="664" y="189"/>
                  </a:lnTo>
                  <a:lnTo>
                    <a:pt x="661" y="193"/>
                  </a:lnTo>
                  <a:lnTo>
                    <a:pt x="657" y="195"/>
                  </a:lnTo>
                  <a:lnTo>
                    <a:pt x="653" y="198"/>
                  </a:lnTo>
                  <a:lnTo>
                    <a:pt x="651" y="200"/>
                  </a:lnTo>
                  <a:lnTo>
                    <a:pt x="651" y="200"/>
                  </a:lnTo>
                  <a:lnTo>
                    <a:pt x="648" y="206"/>
                  </a:lnTo>
                  <a:lnTo>
                    <a:pt x="646" y="212"/>
                  </a:lnTo>
                  <a:lnTo>
                    <a:pt x="645" y="224"/>
                  </a:lnTo>
                  <a:lnTo>
                    <a:pt x="644" y="238"/>
                  </a:lnTo>
                  <a:lnTo>
                    <a:pt x="644" y="250"/>
                  </a:lnTo>
                  <a:lnTo>
                    <a:pt x="644" y="263"/>
                  </a:lnTo>
                  <a:lnTo>
                    <a:pt x="643" y="275"/>
                  </a:lnTo>
                  <a:lnTo>
                    <a:pt x="641" y="286"/>
                  </a:lnTo>
                  <a:lnTo>
                    <a:pt x="639" y="291"/>
                  </a:lnTo>
                  <a:lnTo>
                    <a:pt x="636" y="295"/>
                  </a:lnTo>
                  <a:lnTo>
                    <a:pt x="636" y="295"/>
                  </a:lnTo>
                  <a:lnTo>
                    <a:pt x="640" y="327"/>
                  </a:lnTo>
                  <a:lnTo>
                    <a:pt x="642" y="343"/>
                  </a:lnTo>
                  <a:lnTo>
                    <a:pt x="644" y="359"/>
                  </a:lnTo>
                  <a:lnTo>
                    <a:pt x="647" y="375"/>
                  </a:lnTo>
                  <a:lnTo>
                    <a:pt x="652" y="391"/>
                  </a:lnTo>
                  <a:lnTo>
                    <a:pt x="659" y="407"/>
                  </a:lnTo>
                  <a:lnTo>
                    <a:pt x="662" y="414"/>
                  </a:lnTo>
                  <a:lnTo>
                    <a:pt x="668" y="422"/>
                  </a:lnTo>
                  <a:lnTo>
                    <a:pt x="668" y="422"/>
                  </a:lnTo>
                  <a:lnTo>
                    <a:pt x="668" y="395"/>
                  </a:lnTo>
                  <a:lnTo>
                    <a:pt x="669" y="369"/>
                  </a:lnTo>
                  <a:lnTo>
                    <a:pt x="671" y="344"/>
                  </a:lnTo>
                  <a:lnTo>
                    <a:pt x="674" y="320"/>
                  </a:lnTo>
                  <a:lnTo>
                    <a:pt x="679" y="297"/>
                  </a:lnTo>
                  <a:lnTo>
                    <a:pt x="685" y="273"/>
                  </a:lnTo>
                  <a:lnTo>
                    <a:pt x="691" y="252"/>
                  </a:lnTo>
                  <a:lnTo>
                    <a:pt x="699" y="229"/>
                  </a:lnTo>
                  <a:lnTo>
                    <a:pt x="706" y="208"/>
                  </a:lnTo>
                  <a:lnTo>
                    <a:pt x="715" y="187"/>
                  </a:lnTo>
                  <a:lnTo>
                    <a:pt x="724" y="167"/>
                  </a:lnTo>
                  <a:lnTo>
                    <a:pt x="734" y="147"/>
                  </a:lnTo>
                  <a:lnTo>
                    <a:pt x="754" y="108"/>
                  </a:lnTo>
                  <a:lnTo>
                    <a:pt x="777" y="71"/>
                  </a:lnTo>
                  <a:lnTo>
                    <a:pt x="777" y="71"/>
                  </a:lnTo>
                  <a:lnTo>
                    <a:pt x="767" y="73"/>
                  </a:lnTo>
                  <a:lnTo>
                    <a:pt x="758" y="74"/>
                  </a:lnTo>
                  <a:lnTo>
                    <a:pt x="749" y="74"/>
                  </a:lnTo>
                  <a:lnTo>
                    <a:pt x="740" y="72"/>
                  </a:lnTo>
                  <a:lnTo>
                    <a:pt x="732" y="70"/>
                  </a:lnTo>
                  <a:lnTo>
                    <a:pt x="723" y="67"/>
                  </a:lnTo>
                  <a:lnTo>
                    <a:pt x="706" y="60"/>
                  </a:lnTo>
                  <a:lnTo>
                    <a:pt x="706" y="60"/>
                  </a:lnTo>
                  <a:close/>
                  <a:moveTo>
                    <a:pt x="1102" y="203"/>
                  </a:moveTo>
                  <a:lnTo>
                    <a:pt x="1102" y="203"/>
                  </a:lnTo>
                  <a:lnTo>
                    <a:pt x="1093" y="206"/>
                  </a:lnTo>
                  <a:lnTo>
                    <a:pt x="1082" y="206"/>
                  </a:lnTo>
                  <a:lnTo>
                    <a:pt x="1072" y="204"/>
                  </a:lnTo>
                  <a:lnTo>
                    <a:pt x="1063" y="202"/>
                  </a:lnTo>
                  <a:lnTo>
                    <a:pt x="1045" y="197"/>
                  </a:lnTo>
                  <a:lnTo>
                    <a:pt x="1035" y="195"/>
                  </a:lnTo>
                  <a:lnTo>
                    <a:pt x="1025" y="194"/>
                  </a:lnTo>
                  <a:lnTo>
                    <a:pt x="1025" y="194"/>
                  </a:lnTo>
                  <a:lnTo>
                    <a:pt x="1010" y="193"/>
                  </a:lnTo>
                  <a:lnTo>
                    <a:pt x="995" y="193"/>
                  </a:lnTo>
                  <a:lnTo>
                    <a:pt x="980" y="195"/>
                  </a:lnTo>
                  <a:lnTo>
                    <a:pt x="965" y="197"/>
                  </a:lnTo>
                  <a:lnTo>
                    <a:pt x="950" y="200"/>
                  </a:lnTo>
                  <a:lnTo>
                    <a:pt x="936" y="204"/>
                  </a:lnTo>
                  <a:lnTo>
                    <a:pt x="906" y="215"/>
                  </a:lnTo>
                  <a:lnTo>
                    <a:pt x="879" y="227"/>
                  </a:lnTo>
                  <a:lnTo>
                    <a:pt x="851" y="240"/>
                  </a:lnTo>
                  <a:lnTo>
                    <a:pt x="824" y="253"/>
                  </a:lnTo>
                  <a:lnTo>
                    <a:pt x="797" y="263"/>
                  </a:lnTo>
                  <a:lnTo>
                    <a:pt x="797" y="263"/>
                  </a:lnTo>
                  <a:lnTo>
                    <a:pt x="789" y="277"/>
                  </a:lnTo>
                  <a:lnTo>
                    <a:pt x="777" y="291"/>
                  </a:lnTo>
                  <a:lnTo>
                    <a:pt x="751" y="321"/>
                  </a:lnTo>
                  <a:lnTo>
                    <a:pt x="739" y="337"/>
                  </a:lnTo>
                  <a:lnTo>
                    <a:pt x="728" y="353"/>
                  </a:lnTo>
                  <a:lnTo>
                    <a:pt x="723" y="362"/>
                  </a:lnTo>
                  <a:lnTo>
                    <a:pt x="719" y="371"/>
                  </a:lnTo>
                  <a:lnTo>
                    <a:pt x="716" y="380"/>
                  </a:lnTo>
                  <a:lnTo>
                    <a:pt x="714" y="390"/>
                  </a:lnTo>
                  <a:lnTo>
                    <a:pt x="714" y="390"/>
                  </a:lnTo>
                  <a:lnTo>
                    <a:pt x="729" y="377"/>
                  </a:lnTo>
                  <a:lnTo>
                    <a:pt x="745" y="364"/>
                  </a:lnTo>
                  <a:lnTo>
                    <a:pt x="763" y="352"/>
                  </a:lnTo>
                  <a:lnTo>
                    <a:pt x="780" y="340"/>
                  </a:lnTo>
                  <a:lnTo>
                    <a:pt x="799" y="331"/>
                  </a:lnTo>
                  <a:lnTo>
                    <a:pt x="818" y="321"/>
                  </a:lnTo>
                  <a:lnTo>
                    <a:pt x="854" y="305"/>
                  </a:lnTo>
                  <a:lnTo>
                    <a:pt x="854" y="305"/>
                  </a:lnTo>
                  <a:lnTo>
                    <a:pt x="856" y="291"/>
                  </a:lnTo>
                  <a:lnTo>
                    <a:pt x="858" y="280"/>
                  </a:lnTo>
                  <a:lnTo>
                    <a:pt x="860" y="276"/>
                  </a:lnTo>
                  <a:lnTo>
                    <a:pt x="863" y="272"/>
                  </a:lnTo>
                  <a:lnTo>
                    <a:pt x="866" y="268"/>
                  </a:lnTo>
                  <a:lnTo>
                    <a:pt x="871" y="263"/>
                  </a:lnTo>
                  <a:lnTo>
                    <a:pt x="871" y="263"/>
                  </a:lnTo>
                  <a:lnTo>
                    <a:pt x="874" y="274"/>
                  </a:lnTo>
                  <a:lnTo>
                    <a:pt x="876" y="284"/>
                  </a:lnTo>
                  <a:lnTo>
                    <a:pt x="878" y="291"/>
                  </a:lnTo>
                  <a:lnTo>
                    <a:pt x="882" y="302"/>
                  </a:lnTo>
                  <a:lnTo>
                    <a:pt x="882" y="302"/>
                  </a:lnTo>
                  <a:lnTo>
                    <a:pt x="887" y="300"/>
                  </a:lnTo>
                  <a:lnTo>
                    <a:pt x="893" y="297"/>
                  </a:lnTo>
                  <a:lnTo>
                    <a:pt x="897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14" y="292"/>
                  </a:lnTo>
                  <a:lnTo>
                    <a:pt x="924" y="291"/>
                  </a:lnTo>
                  <a:lnTo>
                    <a:pt x="932" y="289"/>
                  </a:lnTo>
                  <a:lnTo>
                    <a:pt x="940" y="286"/>
                  </a:lnTo>
                  <a:lnTo>
                    <a:pt x="946" y="282"/>
                  </a:lnTo>
                  <a:lnTo>
                    <a:pt x="951" y="277"/>
                  </a:lnTo>
                  <a:lnTo>
                    <a:pt x="957" y="272"/>
                  </a:lnTo>
                  <a:lnTo>
                    <a:pt x="961" y="265"/>
                  </a:lnTo>
                  <a:lnTo>
                    <a:pt x="970" y="253"/>
                  </a:lnTo>
                  <a:lnTo>
                    <a:pt x="977" y="240"/>
                  </a:lnTo>
                  <a:lnTo>
                    <a:pt x="985" y="226"/>
                  </a:lnTo>
                  <a:lnTo>
                    <a:pt x="989" y="221"/>
                  </a:lnTo>
                  <a:lnTo>
                    <a:pt x="994" y="214"/>
                  </a:lnTo>
                  <a:lnTo>
                    <a:pt x="994" y="214"/>
                  </a:lnTo>
                  <a:lnTo>
                    <a:pt x="995" y="221"/>
                  </a:lnTo>
                  <a:lnTo>
                    <a:pt x="995" y="228"/>
                  </a:lnTo>
                  <a:lnTo>
                    <a:pt x="994" y="246"/>
                  </a:lnTo>
                  <a:lnTo>
                    <a:pt x="992" y="264"/>
                  </a:lnTo>
                  <a:lnTo>
                    <a:pt x="990" y="282"/>
                  </a:lnTo>
                  <a:lnTo>
                    <a:pt x="990" y="282"/>
                  </a:lnTo>
                  <a:lnTo>
                    <a:pt x="994" y="278"/>
                  </a:lnTo>
                  <a:lnTo>
                    <a:pt x="999" y="277"/>
                  </a:lnTo>
                  <a:lnTo>
                    <a:pt x="1003" y="277"/>
                  </a:lnTo>
                  <a:lnTo>
                    <a:pt x="1007" y="278"/>
                  </a:lnTo>
                  <a:lnTo>
                    <a:pt x="1018" y="282"/>
                  </a:lnTo>
                  <a:lnTo>
                    <a:pt x="1029" y="285"/>
                  </a:lnTo>
                  <a:lnTo>
                    <a:pt x="1029" y="285"/>
                  </a:lnTo>
                  <a:lnTo>
                    <a:pt x="1056" y="277"/>
                  </a:lnTo>
                  <a:lnTo>
                    <a:pt x="1083" y="269"/>
                  </a:lnTo>
                  <a:lnTo>
                    <a:pt x="1108" y="258"/>
                  </a:lnTo>
                  <a:lnTo>
                    <a:pt x="1120" y="253"/>
                  </a:lnTo>
                  <a:lnTo>
                    <a:pt x="1131" y="246"/>
                  </a:lnTo>
                  <a:lnTo>
                    <a:pt x="1131" y="246"/>
                  </a:lnTo>
                  <a:lnTo>
                    <a:pt x="1131" y="248"/>
                  </a:lnTo>
                  <a:lnTo>
                    <a:pt x="1133" y="249"/>
                  </a:lnTo>
                  <a:lnTo>
                    <a:pt x="1139" y="250"/>
                  </a:lnTo>
                  <a:lnTo>
                    <a:pt x="1141" y="250"/>
                  </a:lnTo>
                  <a:lnTo>
                    <a:pt x="1143" y="252"/>
                  </a:lnTo>
                  <a:lnTo>
                    <a:pt x="1144" y="254"/>
                  </a:lnTo>
                  <a:lnTo>
                    <a:pt x="1145" y="257"/>
                  </a:lnTo>
                  <a:lnTo>
                    <a:pt x="1145" y="257"/>
                  </a:lnTo>
                  <a:lnTo>
                    <a:pt x="1140" y="265"/>
                  </a:lnTo>
                  <a:lnTo>
                    <a:pt x="1133" y="274"/>
                  </a:lnTo>
                  <a:lnTo>
                    <a:pt x="1127" y="282"/>
                  </a:lnTo>
                  <a:lnTo>
                    <a:pt x="1120" y="289"/>
                  </a:lnTo>
                  <a:lnTo>
                    <a:pt x="1112" y="295"/>
                  </a:lnTo>
                  <a:lnTo>
                    <a:pt x="1103" y="301"/>
                  </a:lnTo>
                  <a:lnTo>
                    <a:pt x="1094" y="305"/>
                  </a:lnTo>
                  <a:lnTo>
                    <a:pt x="1084" y="309"/>
                  </a:lnTo>
                  <a:lnTo>
                    <a:pt x="1075" y="314"/>
                  </a:lnTo>
                  <a:lnTo>
                    <a:pt x="1065" y="316"/>
                  </a:lnTo>
                  <a:lnTo>
                    <a:pt x="1045" y="320"/>
                  </a:lnTo>
                  <a:lnTo>
                    <a:pt x="1024" y="322"/>
                  </a:lnTo>
                  <a:lnTo>
                    <a:pt x="1005" y="323"/>
                  </a:lnTo>
                  <a:lnTo>
                    <a:pt x="1005" y="323"/>
                  </a:lnTo>
                  <a:lnTo>
                    <a:pt x="1010" y="334"/>
                  </a:lnTo>
                  <a:lnTo>
                    <a:pt x="1018" y="345"/>
                  </a:lnTo>
                  <a:lnTo>
                    <a:pt x="1035" y="366"/>
                  </a:lnTo>
                  <a:lnTo>
                    <a:pt x="1042" y="377"/>
                  </a:lnTo>
                  <a:lnTo>
                    <a:pt x="1048" y="388"/>
                  </a:lnTo>
                  <a:lnTo>
                    <a:pt x="1052" y="399"/>
                  </a:lnTo>
                  <a:lnTo>
                    <a:pt x="1053" y="405"/>
                  </a:lnTo>
                  <a:lnTo>
                    <a:pt x="1053" y="411"/>
                  </a:lnTo>
                  <a:lnTo>
                    <a:pt x="1053" y="411"/>
                  </a:lnTo>
                  <a:lnTo>
                    <a:pt x="1046" y="405"/>
                  </a:lnTo>
                  <a:lnTo>
                    <a:pt x="1037" y="396"/>
                  </a:lnTo>
                  <a:lnTo>
                    <a:pt x="1021" y="379"/>
                  </a:lnTo>
                  <a:lnTo>
                    <a:pt x="1003" y="362"/>
                  </a:lnTo>
                  <a:lnTo>
                    <a:pt x="994" y="353"/>
                  </a:lnTo>
                  <a:lnTo>
                    <a:pt x="985" y="346"/>
                  </a:lnTo>
                  <a:lnTo>
                    <a:pt x="976" y="338"/>
                  </a:lnTo>
                  <a:lnTo>
                    <a:pt x="965" y="333"/>
                  </a:lnTo>
                  <a:lnTo>
                    <a:pt x="956" y="329"/>
                  </a:lnTo>
                  <a:lnTo>
                    <a:pt x="945" y="325"/>
                  </a:lnTo>
                  <a:lnTo>
                    <a:pt x="934" y="325"/>
                  </a:lnTo>
                  <a:lnTo>
                    <a:pt x="924" y="327"/>
                  </a:lnTo>
                  <a:lnTo>
                    <a:pt x="912" y="331"/>
                  </a:lnTo>
                  <a:lnTo>
                    <a:pt x="899" y="337"/>
                  </a:lnTo>
                  <a:lnTo>
                    <a:pt x="899" y="337"/>
                  </a:lnTo>
                  <a:lnTo>
                    <a:pt x="913" y="348"/>
                  </a:lnTo>
                  <a:lnTo>
                    <a:pt x="927" y="360"/>
                  </a:lnTo>
                  <a:lnTo>
                    <a:pt x="941" y="374"/>
                  </a:lnTo>
                  <a:lnTo>
                    <a:pt x="954" y="388"/>
                  </a:lnTo>
                  <a:lnTo>
                    <a:pt x="959" y="395"/>
                  </a:lnTo>
                  <a:lnTo>
                    <a:pt x="964" y="403"/>
                  </a:lnTo>
                  <a:lnTo>
                    <a:pt x="969" y="410"/>
                  </a:lnTo>
                  <a:lnTo>
                    <a:pt x="972" y="418"/>
                  </a:lnTo>
                  <a:lnTo>
                    <a:pt x="974" y="426"/>
                  </a:lnTo>
                  <a:lnTo>
                    <a:pt x="975" y="434"/>
                  </a:lnTo>
                  <a:lnTo>
                    <a:pt x="974" y="441"/>
                  </a:lnTo>
                  <a:lnTo>
                    <a:pt x="973" y="450"/>
                  </a:lnTo>
                  <a:lnTo>
                    <a:pt x="973" y="450"/>
                  </a:lnTo>
                  <a:lnTo>
                    <a:pt x="961" y="439"/>
                  </a:lnTo>
                  <a:lnTo>
                    <a:pt x="949" y="427"/>
                  </a:lnTo>
                  <a:lnTo>
                    <a:pt x="929" y="403"/>
                  </a:lnTo>
                  <a:lnTo>
                    <a:pt x="918" y="391"/>
                  </a:lnTo>
                  <a:lnTo>
                    <a:pt x="906" y="379"/>
                  </a:lnTo>
                  <a:lnTo>
                    <a:pt x="894" y="369"/>
                  </a:lnTo>
                  <a:lnTo>
                    <a:pt x="886" y="365"/>
                  </a:lnTo>
                  <a:lnTo>
                    <a:pt x="879" y="362"/>
                  </a:lnTo>
                  <a:lnTo>
                    <a:pt x="879" y="362"/>
                  </a:lnTo>
                  <a:lnTo>
                    <a:pt x="876" y="364"/>
                  </a:lnTo>
                  <a:lnTo>
                    <a:pt x="875" y="365"/>
                  </a:lnTo>
                  <a:lnTo>
                    <a:pt x="870" y="366"/>
                  </a:lnTo>
                  <a:lnTo>
                    <a:pt x="864" y="366"/>
                  </a:lnTo>
                  <a:lnTo>
                    <a:pt x="857" y="364"/>
                  </a:lnTo>
                  <a:lnTo>
                    <a:pt x="851" y="362"/>
                  </a:lnTo>
                  <a:lnTo>
                    <a:pt x="844" y="359"/>
                  </a:lnTo>
                  <a:lnTo>
                    <a:pt x="840" y="354"/>
                  </a:lnTo>
                  <a:lnTo>
                    <a:pt x="836" y="351"/>
                  </a:lnTo>
                  <a:lnTo>
                    <a:pt x="836" y="351"/>
                  </a:lnTo>
                  <a:lnTo>
                    <a:pt x="804" y="371"/>
                  </a:lnTo>
                  <a:lnTo>
                    <a:pt x="774" y="391"/>
                  </a:lnTo>
                  <a:lnTo>
                    <a:pt x="760" y="401"/>
                  </a:lnTo>
                  <a:lnTo>
                    <a:pt x="747" y="412"/>
                  </a:lnTo>
                  <a:lnTo>
                    <a:pt x="736" y="424"/>
                  </a:lnTo>
                  <a:lnTo>
                    <a:pt x="728" y="436"/>
                  </a:lnTo>
                  <a:lnTo>
                    <a:pt x="728" y="436"/>
                  </a:lnTo>
                  <a:lnTo>
                    <a:pt x="738" y="434"/>
                  </a:lnTo>
                  <a:lnTo>
                    <a:pt x="750" y="433"/>
                  </a:lnTo>
                  <a:lnTo>
                    <a:pt x="775" y="433"/>
                  </a:lnTo>
                  <a:lnTo>
                    <a:pt x="799" y="436"/>
                  </a:lnTo>
                  <a:lnTo>
                    <a:pt x="825" y="439"/>
                  </a:lnTo>
                  <a:lnTo>
                    <a:pt x="878" y="449"/>
                  </a:lnTo>
                  <a:lnTo>
                    <a:pt x="902" y="453"/>
                  </a:lnTo>
                  <a:lnTo>
                    <a:pt x="927" y="456"/>
                  </a:lnTo>
                  <a:lnTo>
                    <a:pt x="927" y="456"/>
                  </a:lnTo>
                  <a:lnTo>
                    <a:pt x="951" y="458"/>
                  </a:lnTo>
                  <a:lnTo>
                    <a:pt x="977" y="458"/>
                  </a:lnTo>
                  <a:lnTo>
                    <a:pt x="1002" y="457"/>
                  </a:lnTo>
                  <a:lnTo>
                    <a:pt x="1026" y="453"/>
                  </a:lnTo>
                  <a:lnTo>
                    <a:pt x="1051" y="448"/>
                  </a:lnTo>
                  <a:lnTo>
                    <a:pt x="1062" y="443"/>
                  </a:lnTo>
                  <a:lnTo>
                    <a:pt x="1073" y="439"/>
                  </a:lnTo>
                  <a:lnTo>
                    <a:pt x="1084" y="434"/>
                  </a:lnTo>
                  <a:lnTo>
                    <a:pt x="1094" y="428"/>
                  </a:lnTo>
                  <a:lnTo>
                    <a:pt x="1103" y="422"/>
                  </a:lnTo>
                  <a:lnTo>
                    <a:pt x="1113" y="414"/>
                  </a:lnTo>
                  <a:lnTo>
                    <a:pt x="1113" y="414"/>
                  </a:lnTo>
                  <a:lnTo>
                    <a:pt x="1135" y="396"/>
                  </a:lnTo>
                  <a:lnTo>
                    <a:pt x="1154" y="376"/>
                  </a:lnTo>
                  <a:lnTo>
                    <a:pt x="1173" y="354"/>
                  </a:lnTo>
                  <a:lnTo>
                    <a:pt x="1182" y="344"/>
                  </a:lnTo>
                  <a:lnTo>
                    <a:pt x="1190" y="332"/>
                  </a:lnTo>
                  <a:lnTo>
                    <a:pt x="1198" y="320"/>
                  </a:lnTo>
                  <a:lnTo>
                    <a:pt x="1204" y="307"/>
                  </a:lnTo>
                  <a:lnTo>
                    <a:pt x="1211" y="294"/>
                  </a:lnTo>
                  <a:lnTo>
                    <a:pt x="1217" y="280"/>
                  </a:lnTo>
                  <a:lnTo>
                    <a:pt x="1222" y="267"/>
                  </a:lnTo>
                  <a:lnTo>
                    <a:pt x="1227" y="253"/>
                  </a:lnTo>
                  <a:lnTo>
                    <a:pt x="1230" y="237"/>
                  </a:lnTo>
                  <a:lnTo>
                    <a:pt x="1233" y="222"/>
                  </a:lnTo>
                  <a:lnTo>
                    <a:pt x="1233" y="222"/>
                  </a:lnTo>
                  <a:lnTo>
                    <a:pt x="1199" y="223"/>
                  </a:lnTo>
                  <a:lnTo>
                    <a:pt x="1182" y="223"/>
                  </a:lnTo>
                  <a:lnTo>
                    <a:pt x="1166" y="223"/>
                  </a:lnTo>
                  <a:lnTo>
                    <a:pt x="1151" y="221"/>
                  </a:lnTo>
                  <a:lnTo>
                    <a:pt x="1135" y="217"/>
                  </a:lnTo>
                  <a:lnTo>
                    <a:pt x="1118" y="211"/>
                  </a:lnTo>
                  <a:lnTo>
                    <a:pt x="1102" y="203"/>
                  </a:lnTo>
                  <a:lnTo>
                    <a:pt x="1102" y="203"/>
                  </a:lnTo>
                  <a:close/>
                  <a:moveTo>
                    <a:pt x="436" y="295"/>
                  </a:moveTo>
                  <a:lnTo>
                    <a:pt x="436" y="295"/>
                  </a:lnTo>
                  <a:lnTo>
                    <a:pt x="408" y="298"/>
                  </a:lnTo>
                  <a:lnTo>
                    <a:pt x="383" y="302"/>
                  </a:lnTo>
                  <a:lnTo>
                    <a:pt x="360" y="306"/>
                  </a:lnTo>
                  <a:lnTo>
                    <a:pt x="340" y="313"/>
                  </a:lnTo>
                  <a:lnTo>
                    <a:pt x="322" y="320"/>
                  </a:lnTo>
                  <a:lnTo>
                    <a:pt x="304" y="329"/>
                  </a:lnTo>
                  <a:lnTo>
                    <a:pt x="285" y="339"/>
                  </a:lnTo>
                  <a:lnTo>
                    <a:pt x="267" y="351"/>
                  </a:lnTo>
                  <a:lnTo>
                    <a:pt x="267" y="351"/>
                  </a:lnTo>
                  <a:lnTo>
                    <a:pt x="240" y="368"/>
                  </a:lnTo>
                  <a:lnTo>
                    <a:pt x="212" y="384"/>
                  </a:lnTo>
                  <a:lnTo>
                    <a:pt x="184" y="400"/>
                  </a:lnTo>
                  <a:lnTo>
                    <a:pt x="171" y="409"/>
                  </a:lnTo>
                  <a:lnTo>
                    <a:pt x="159" y="418"/>
                  </a:lnTo>
                  <a:lnTo>
                    <a:pt x="159" y="418"/>
                  </a:lnTo>
                  <a:lnTo>
                    <a:pt x="154" y="423"/>
                  </a:lnTo>
                  <a:lnTo>
                    <a:pt x="149" y="427"/>
                  </a:lnTo>
                  <a:lnTo>
                    <a:pt x="143" y="438"/>
                  </a:lnTo>
                  <a:lnTo>
                    <a:pt x="138" y="450"/>
                  </a:lnTo>
                  <a:lnTo>
                    <a:pt x="134" y="455"/>
                  </a:lnTo>
                  <a:lnTo>
                    <a:pt x="131" y="460"/>
                  </a:lnTo>
                  <a:lnTo>
                    <a:pt x="131" y="460"/>
                  </a:lnTo>
                  <a:lnTo>
                    <a:pt x="126" y="464"/>
                  </a:lnTo>
                  <a:lnTo>
                    <a:pt x="121" y="467"/>
                  </a:lnTo>
                  <a:lnTo>
                    <a:pt x="114" y="470"/>
                  </a:lnTo>
                  <a:lnTo>
                    <a:pt x="110" y="474"/>
                  </a:lnTo>
                  <a:lnTo>
                    <a:pt x="110" y="474"/>
                  </a:lnTo>
                  <a:lnTo>
                    <a:pt x="102" y="483"/>
                  </a:lnTo>
                  <a:lnTo>
                    <a:pt x="96" y="492"/>
                  </a:lnTo>
                  <a:lnTo>
                    <a:pt x="84" y="511"/>
                  </a:lnTo>
                  <a:lnTo>
                    <a:pt x="75" y="531"/>
                  </a:lnTo>
                  <a:lnTo>
                    <a:pt x="66" y="551"/>
                  </a:lnTo>
                  <a:lnTo>
                    <a:pt x="51" y="591"/>
                  </a:lnTo>
                  <a:lnTo>
                    <a:pt x="43" y="610"/>
                  </a:lnTo>
                  <a:lnTo>
                    <a:pt x="36" y="628"/>
                  </a:lnTo>
                  <a:lnTo>
                    <a:pt x="36" y="628"/>
                  </a:lnTo>
                  <a:lnTo>
                    <a:pt x="33" y="677"/>
                  </a:lnTo>
                  <a:lnTo>
                    <a:pt x="32" y="700"/>
                  </a:lnTo>
                  <a:lnTo>
                    <a:pt x="31" y="724"/>
                  </a:lnTo>
                  <a:lnTo>
                    <a:pt x="31" y="748"/>
                  </a:lnTo>
                  <a:lnTo>
                    <a:pt x="32" y="772"/>
                  </a:lnTo>
                  <a:lnTo>
                    <a:pt x="35" y="794"/>
                  </a:lnTo>
                  <a:lnTo>
                    <a:pt x="39" y="818"/>
                  </a:lnTo>
                  <a:lnTo>
                    <a:pt x="39" y="818"/>
                  </a:lnTo>
                  <a:lnTo>
                    <a:pt x="47" y="838"/>
                  </a:lnTo>
                  <a:lnTo>
                    <a:pt x="55" y="860"/>
                  </a:lnTo>
                  <a:lnTo>
                    <a:pt x="66" y="881"/>
                  </a:lnTo>
                  <a:lnTo>
                    <a:pt x="75" y="901"/>
                  </a:lnTo>
                  <a:lnTo>
                    <a:pt x="75" y="901"/>
                  </a:lnTo>
                  <a:lnTo>
                    <a:pt x="88" y="934"/>
                  </a:lnTo>
                  <a:lnTo>
                    <a:pt x="101" y="963"/>
                  </a:lnTo>
                  <a:lnTo>
                    <a:pt x="115" y="989"/>
                  </a:lnTo>
                  <a:lnTo>
                    <a:pt x="129" y="1015"/>
                  </a:lnTo>
                  <a:lnTo>
                    <a:pt x="144" y="1040"/>
                  </a:lnTo>
                  <a:lnTo>
                    <a:pt x="161" y="1064"/>
                  </a:lnTo>
                  <a:lnTo>
                    <a:pt x="181" y="1088"/>
                  </a:lnTo>
                  <a:lnTo>
                    <a:pt x="201" y="1112"/>
                  </a:lnTo>
                  <a:lnTo>
                    <a:pt x="201" y="1112"/>
                  </a:lnTo>
                  <a:lnTo>
                    <a:pt x="228" y="1141"/>
                  </a:lnTo>
                  <a:lnTo>
                    <a:pt x="257" y="1170"/>
                  </a:lnTo>
                  <a:lnTo>
                    <a:pt x="285" y="1196"/>
                  </a:lnTo>
                  <a:lnTo>
                    <a:pt x="300" y="1208"/>
                  </a:lnTo>
                  <a:lnTo>
                    <a:pt x="315" y="1220"/>
                  </a:lnTo>
                  <a:lnTo>
                    <a:pt x="330" y="1231"/>
                  </a:lnTo>
                  <a:lnTo>
                    <a:pt x="346" y="1241"/>
                  </a:lnTo>
                  <a:lnTo>
                    <a:pt x="364" y="1251"/>
                  </a:lnTo>
                  <a:lnTo>
                    <a:pt x="381" y="1260"/>
                  </a:lnTo>
                  <a:lnTo>
                    <a:pt x="398" y="1268"/>
                  </a:lnTo>
                  <a:lnTo>
                    <a:pt x="416" y="1275"/>
                  </a:lnTo>
                  <a:lnTo>
                    <a:pt x="434" y="1283"/>
                  </a:lnTo>
                  <a:lnTo>
                    <a:pt x="454" y="1288"/>
                  </a:lnTo>
                  <a:lnTo>
                    <a:pt x="454" y="1288"/>
                  </a:lnTo>
                  <a:lnTo>
                    <a:pt x="474" y="1282"/>
                  </a:lnTo>
                  <a:lnTo>
                    <a:pt x="492" y="1274"/>
                  </a:lnTo>
                  <a:lnTo>
                    <a:pt x="502" y="1270"/>
                  </a:lnTo>
                  <a:lnTo>
                    <a:pt x="509" y="1264"/>
                  </a:lnTo>
                  <a:lnTo>
                    <a:pt x="517" y="1259"/>
                  </a:lnTo>
                  <a:lnTo>
                    <a:pt x="524" y="1253"/>
                  </a:lnTo>
                  <a:lnTo>
                    <a:pt x="524" y="1253"/>
                  </a:lnTo>
                  <a:lnTo>
                    <a:pt x="509" y="1247"/>
                  </a:lnTo>
                  <a:lnTo>
                    <a:pt x="495" y="1240"/>
                  </a:lnTo>
                  <a:lnTo>
                    <a:pt x="482" y="1231"/>
                  </a:lnTo>
                  <a:lnTo>
                    <a:pt x="471" y="1221"/>
                  </a:lnTo>
                  <a:lnTo>
                    <a:pt x="461" y="1210"/>
                  </a:lnTo>
                  <a:lnTo>
                    <a:pt x="457" y="1203"/>
                  </a:lnTo>
                  <a:lnTo>
                    <a:pt x="452" y="1197"/>
                  </a:lnTo>
                  <a:lnTo>
                    <a:pt x="450" y="1191"/>
                  </a:lnTo>
                  <a:lnTo>
                    <a:pt x="448" y="1183"/>
                  </a:lnTo>
                  <a:lnTo>
                    <a:pt x="447" y="1177"/>
                  </a:lnTo>
                  <a:lnTo>
                    <a:pt x="447" y="1169"/>
                  </a:lnTo>
                  <a:lnTo>
                    <a:pt x="447" y="1169"/>
                  </a:lnTo>
                  <a:lnTo>
                    <a:pt x="458" y="1178"/>
                  </a:lnTo>
                  <a:lnTo>
                    <a:pt x="467" y="1188"/>
                  </a:lnTo>
                  <a:lnTo>
                    <a:pt x="478" y="1199"/>
                  </a:lnTo>
                  <a:lnTo>
                    <a:pt x="489" y="1210"/>
                  </a:lnTo>
                  <a:lnTo>
                    <a:pt x="501" y="1218"/>
                  </a:lnTo>
                  <a:lnTo>
                    <a:pt x="514" y="1227"/>
                  </a:lnTo>
                  <a:lnTo>
                    <a:pt x="521" y="1230"/>
                  </a:lnTo>
                  <a:lnTo>
                    <a:pt x="528" y="1232"/>
                  </a:lnTo>
                  <a:lnTo>
                    <a:pt x="536" y="1234"/>
                  </a:lnTo>
                  <a:lnTo>
                    <a:pt x="545" y="1236"/>
                  </a:lnTo>
                  <a:lnTo>
                    <a:pt x="545" y="1236"/>
                  </a:lnTo>
                  <a:lnTo>
                    <a:pt x="553" y="1236"/>
                  </a:lnTo>
                  <a:lnTo>
                    <a:pt x="562" y="1236"/>
                  </a:lnTo>
                  <a:lnTo>
                    <a:pt x="578" y="1232"/>
                  </a:lnTo>
                  <a:lnTo>
                    <a:pt x="593" y="1228"/>
                  </a:lnTo>
                  <a:lnTo>
                    <a:pt x="607" y="1222"/>
                  </a:lnTo>
                  <a:lnTo>
                    <a:pt x="621" y="1214"/>
                  </a:lnTo>
                  <a:lnTo>
                    <a:pt x="634" y="1206"/>
                  </a:lnTo>
                  <a:lnTo>
                    <a:pt x="660" y="1190"/>
                  </a:lnTo>
                  <a:lnTo>
                    <a:pt x="660" y="1190"/>
                  </a:lnTo>
                  <a:lnTo>
                    <a:pt x="664" y="1182"/>
                  </a:lnTo>
                  <a:lnTo>
                    <a:pt x="668" y="1172"/>
                  </a:lnTo>
                  <a:lnTo>
                    <a:pt x="674" y="1153"/>
                  </a:lnTo>
                  <a:lnTo>
                    <a:pt x="677" y="1145"/>
                  </a:lnTo>
                  <a:lnTo>
                    <a:pt x="683" y="1138"/>
                  </a:lnTo>
                  <a:lnTo>
                    <a:pt x="686" y="1135"/>
                  </a:lnTo>
                  <a:lnTo>
                    <a:pt x="690" y="1133"/>
                  </a:lnTo>
                  <a:lnTo>
                    <a:pt x="694" y="1131"/>
                  </a:lnTo>
                  <a:lnTo>
                    <a:pt x="699" y="1130"/>
                  </a:lnTo>
                  <a:lnTo>
                    <a:pt x="699" y="1130"/>
                  </a:lnTo>
                  <a:lnTo>
                    <a:pt x="702" y="1137"/>
                  </a:lnTo>
                  <a:lnTo>
                    <a:pt x="703" y="1143"/>
                  </a:lnTo>
                  <a:lnTo>
                    <a:pt x="703" y="1150"/>
                  </a:lnTo>
                  <a:lnTo>
                    <a:pt x="702" y="1156"/>
                  </a:lnTo>
                  <a:lnTo>
                    <a:pt x="701" y="1164"/>
                  </a:lnTo>
                  <a:lnTo>
                    <a:pt x="699" y="1170"/>
                  </a:lnTo>
                  <a:lnTo>
                    <a:pt x="693" y="1183"/>
                  </a:lnTo>
                  <a:lnTo>
                    <a:pt x="686" y="1196"/>
                  </a:lnTo>
                  <a:lnTo>
                    <a:pt x="677" y="1208"/>
                  </a:lnTo>
                  <a:lnTo>
                    <a:pt x="660" y="1228"/>
                  </a:lnTo>
                  <a:lnTo>
                    <a:pt x="660" y="1228"/>
                  </a:lnTo>
                  <a:lnTo>
                    <a:pt x="679" y="1237"/>
                  </a:lnTo>
                  <a:lnTo>
                    <a:pt x="699" y="1245"/>
                  </a:lnTo>
                  <a:lnTo>
                    <a:pt x="717" y="1254"/>
                  </a:lnTo>
                  <a:lnTo>
                    <a:pt x="736" y="1262"/>
                  </a:lnTo>
                  <a:lnTo>
                    <a:pt x="754" y="1270"/>
                  </a:lnTo>
                  <a:lnTo>
                    <a:pt x="774" y="1275"/>
                  </a:lnTo>
                  <a:lnTo>
                    <a:pt x="782" y="1277"/>
                  </a:lnTo>
                  <a:lnTo>
                    <a:pt x="792" y="1278"/>
                  </a:lnTo>
                  <a:lnTo>
                    <a:pt x="802" y="1278"/>
                  </a:lnTo>
                  <a:lnTo>
                    <a:pt x="811" y="1277"/>
                  </a:lnTo>
                  <a:lnTo>
                    <a:pt x="811" y="1277"/>
                  </a:lnTo>
                  <a:lnTo>
                    <a:pt x="823" y="1275"/>
                  </a:lnTo>
                  <a:lnTo>
                    <a:pt x="834" y="1273"/>
                  </a:lnTo>
                  <a:lnTo>
                    <a:pt x="856" y="1267"/>
                  </a:lnTo>
                  <a:lnTo>
                    <a:pt x="879" y="1258"/>
                  </a:lnTo>
                  <a:lnTo>
                    <a:pt x="900" y="1247"/>
                  </a:lnTo>
                  <a:lnTo>
                    <a:pt x="920" y="1234"/>
                  </a:lnTo>
                  <a:lnTo>
                    <a:pt x="941" y="1222"/>
                  </a:lnTo>
                  <a:lnTo>
                    <a:pt x="959" y="1208"/>
                  </a:lnTo>
                  <a:lnTo>
                    <a:pt x="976" y="1193"/>
                  </a:lnTo>
                  <a:lnTo>
                    <a:pt x="976" y="1193"/>
                  </a:lnTo>
                  <a:lnTo>
                    <a:pt x="994" y="1178"/>
                  </a:lnTo>
                  <a:lnTo>
                    <a:pt x="1016" y="1156"/>
                  </a:lnTo>
                  <a:lnTo>
                    <a:pt x="1036" y="1135"/>
                  </a:lnTo>
                  <a:lnTo>
                    <a:pt x="1043" y="1124"/>
                  </a:lnTo>
                  <a:lnTo>
                    <a:pt x="1050" y="1116"/>
                  </a:lnTo>
                  <a:lnTo>
                    <a:pt x="1050" y="1116"/>
                  </a:lnTo>
                  <a:lnTo>
                    <a:pt x="1077" y="1074"/>
                  </a:lnTo>
                  <a:lnTo>
                    <a:pt x="1103" y="1031"/>
                  </a:lnTo>
                  <a:lnTo>
                    <a:pt x="1129" y="986"/>
                  </a:lnTo>
                  <a:lnTo>
                    <a:pt x="1141" y="964"/>
                  </a:lnTo>
                  <a:lnTo>
                    <a:pt x="1153" y="940"/>
                  </a:lnTo>
                  <a:lnTo>
                    <a:pt x="1162" y="916"/>
                  </a:lnTo>
                  <a:lnTo>
                    <a:pt x="1172" y="892"/>
                  </a:lnTo>
                  <a:lnTo>
                    <a:pt x="1181" y="866"/>
                  </a:lnTo>
                  <a:lnTo>
                    <a:pt x="1188" y="839"/>
                  </a:lnTo>
                  <a:lnTo>
                    <a:pt x="1193" y="813"/>
                  </a:lnTo>
                  <a:lnTo>
                    <a:pt x="1198" y="784"/>
                  </a:lnTo>
                  <a:lnTo>
                    <a:pt x="1200" y="754"/>
                  </a:lnTo>
                  <a:lnTo>
                    <a:pt x="1201" y="723"/>
                  </a:lnTo>
                  <a:lnTo>
                    <a:pt x="1201" y="723"/>
                  </a:lnTo>
                  <a:lnTo>
                    <a:pt x="1202" y="719"/>
                  </a:lnTo>
                  <a:lnTo>
                    <a:pt x="1204" y="717"/>
                  </a:lnTo>
                  <a:lnTo>
                    <a:pt x="1208" y="713"/>
                  </a:lnTo>
                  <a:lnTo>
                    <a:pt x="1213" y="708"/>
                  </a:lnTo>
                  <a:lnTo>
                    <a:pt x="1214" y="706"/>
                  </a:lnTo>
                  <a:lnTo>
                    <a:pt x="1215" y="702"/>
                  </a:lnTo>
                  <a:lnTo>
                    <a:pt x="1215" y="702"/>
                  </a:lnTo>
                  <a:lnTo>
                    <a:pt x="1209" y="649"/>
                  </a:lnTo>
                  <a:lnTo>
                    <a:pt x="1204" y="602"/>
                  </a:lnTo>
                  <a:lnTo>
                    <a:pt x="1201" y="578"/>
                  </a:lnTo>
                  <a:lnTo>
                    <a:pt x="1196" y="555"/>
                  </a:lnTo>
                  <a:lnTo>
                    <a:pt x="1189" y="531"/>
                  </a:lnTo>
                  <a:lnTo>
                    <a:pt x="1179" y="505"/>
                  </a:lnTo>
                  <a:lnTo>
                    <a:pt x="1179" y="505"/>
                  </a:lnTo>
                  <a:lnTo>
                    <a:pt x="1145" y="475"/>
                  </a:lnTo>
                  <a:lnTo>
                    <a:pt x="1128" y="460"/>
                  </a:lnTo>
                  <a:lnTo>
                    <a:pt x="1110" y="446"/>
                  </a:lnTo>
                  <a:lnTo>
                    <a:pt x="1110" y="446"/>
                  </a:lnTo>
                  <a:lnTo>
                    <a:pt x="1101" y="453"/>
                  </a:lnTo>
                  <a:lnTo>
                    <a:pt x="1092" y="459"/>
                  </a:lnTo>
                  <a:lnTo>
                    <a:pt x="1081" y="465"/>
                  </a:lnTo>
                  <a:lnTo>
                    <a:pt x="1070" y="469"/>
                  </a:lnTo>
                  <a:lnTo>
                    <a:pt x="1058" y="473"/>
                  </a:lnTo>
                  <a:lnTo>
                    <a:pt x="1047" y="476"/>
                  </a:lnTo>
                  <a:lnTo>
                    <a:pt x="1021" y="481"/>
                  </a:lnTo>
                  <a:lnTo>
                    <a:pt x="993" y="485"/>
                  </a:lnTo>
                  <a:lnTo>
                    <a:pt x="963" y="486"/>
                  </a:lnTo>
                  <a:lnTo>
                    <a:pt x="903" y="488"/>
                  </a:lnTo>
                  <a:lnTo>
                    <a:pt x="903" y="488"/>
                  </a:lnTo>
                  <a:lnTo>
                    <a:pt x="894" y="484"/>
                  </a:lnTo>
                  <a:lnTo>
                    <a:pt x="884" y="480"/>
                  </a:lnTo>
                  <a:lnTo>
                    <a:pt x="873" y="476"/>
                  </a:lnTo>
                  <a:lnTo>
                    <a:pt x="861" y="474"/>
                  </a:lnTo>
                  <a:lnTo>
                    <a:pt x="838" y="470"/>
                  </a:lnTo>
                  <a:lnTo>
                    <a:pt x="812" y="467"/>
                  </a:lnTo>
                  <a:lnTo>
                    <a:pt x="787" y="466"/>
                  </a:lnTo>
                  <a:lnTo>
                    <a:pt x="763" y="465"/>
                  </a:lnTo>
                  <a:lnTo>
                    <a:pt x="720" y="464"/>
                  </a:lnTo>
                  <a:lnTo>
                    <a:pt x="720" y="464"/>
                  </a:lnTo>
                  <a:lnTo>
                    <a:pt x="713" y="470"/>
                  </a:lnTo>
                  <a:lnTo>
                    <a:pt x="704" y="475"/>
                  </a:lnTo>
                  <a:lnTo>
                    <a:pt x="696" y="479"/>
                  </a:lnTo>
                  <a:lnTo>
                    <a:pt x="686" y="482"/>
                  </a:lnTo>
                  <a:lnTo>
                    <a:pt x="676" y="483"/>
                  </a:lnTo>
                  <a:lnTo>
                    <a:pt x="667" y="484"/>
                  </a:lnTo>
                  <a:lnTo>
                    <a:pt x="656" y="484"/>
                  </a:lnTo>
                  <a:lnTo>
                    <a:pt x="646" y="483"/>
                  </a:lnTo>
                  <a:lnTo>
                    <a:pt x="625" y="479"/>
                  </a:lnTo>
                  <a:lnTo>
                    <a:pt x="605" y="473"/>
                  </a:lnTo>
                  <a:lnTo>
                    <a:pt x="586" y="467"/>
                  </a:lnTo>
                  <a:lnTo>
                    <a:pt x="569" y="460"/>
                  </a:lnTo>
                  <a:lnTo>
                    <a:pt x="569" y="460"/>
                  </a:lnTo>
                  <a:lnTo>
                    <a:pt x="563" y="451"/>
                  </a:lnTo>
                  <a:lnTo>
                    <a:pt x="556" y="439"/>
                  </a:lnTo>
                  <a:lnTo>
                    <a:pt x="551" y="427"/>
                  </a:lnTo>
                  <a:lnTo>
                    <a:pt x="549" y="422"/>
                  </a:lnTo>
                  <a:lnTo>
                    <a:pt x="548" y="415"/>
                  </a:lnTo>
                  <a:lnTo>
                    <a:pt x="548" y="410"/>
                  </a:lnTo>
                  <a:lnTo>
                    <a:pt x="548" y="405"/>
                  </a:lnTo>
                  <a:lnTo>
                    <a:pt x="550" y="399"/>
                  </a:lnTo>
                  <a:lnTo>
                    <a:pt x="552" y="395"/>
                  </a:lnTo>
                  <a:lnTo>
                    <a:pt x="556" y="391"/>
                  </a:lnTo>
                  <a:lnTo>
                    <a:pt x="562" y="388"/>
                  </a:lnTo>
                  <a:lnTo>
                    <a:pt x="568" y="384"/>
                  </a:lnTo>
                  <a:lnTo>
                    <a:pt x="577" y="382"/>
                  </a:lnTo>
                  <a:lnTo>
                    <a:pt x="577" y="382"/>
                  </a:lnTo>
                  <a:lnTo>
                    <a:pt x="580" y="388"/>
                  </a:lnTo>
                  <a:lnTo>
                    <a:pt x="581" y="393"/>
                  </a:lnTo>
                  <a:lnTo>
                    <a:pt x="581" y="399"/>
                  </a:lnTo>
                  <a:lnTo>
                    <a:pt x="580" y="405"/>
                  </a:lnTo>
                  <a:lnTo>
                    <a:pt x="579" y="411"/>
                  </a:lnTo>
                  <a:lnTo>
                    <a:pt x="579" y="418"/>
                  </a:lnTo>
                  <a:lnTo>
                    <a:pt x="580" y="425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90" y="435"/>
                  </a:lnTo>
                  <a:lnTo>
                    <a:pt x="596" y="437"/>
                  </a:lnTo>
                  <a:lnTo>
                    <a:pt x="610" y="440"/>
                  </a:lnTo>
                  <a:lnTo>
                    <a:pt x="640" y="446"/>
                  </a:lnTo>
                  <a:lnTo>
                    <a:pt x="640" y="446"/>
                  </a:lnTo>
                  <a:lnTo>
                    <a:pt x="632" y="430"/>
                  </a:lnTo>
                  <a:lnTo>
                    <a:pt x="626" y="414"/>
                  </a:lnTo>
                  <a:lnTo>
                    <a:pt x="621" y="397"/>
                  </a:lnTo>
                  <a:lnTo>
                    <a:pt x="616" y="380"/>
                  </a:lnTo>
                  <a:lnTo>
                    <a:pt x="612" y="363"/>
                  </a:lnTo>
                  <a:lnTo>
                    <a:pt x="610" y="345"/>
                  </a:lnTo>
                  <a:lnTo>
                    <a:pt x="605" y="309"/>
                  </a:lnTo>
                  <a:lnTo>
                    <a:pt x="605" y="309"/>
                  </a:lnTo>
                  <a:lnTo>
                    <a:pt x="595" y="302"/>
                  </a:lnTo>
                  <a:lnTo>
                    <a:pt x="585" y="295"/>
                  </a:lnTo>
                  <a:lnTo>
                    <a:pt x="576" y="291"/>
                  </a:lnTo>
                  <a:lnTo>
                    <a:pt x="566" y="288"/>
                  </a:lnTo>
                  <a:lnTo>
                    <a:pt x="556" y="286"/>
                  </a:lnTo>
                  <a:lnTo>
                    <a:pt x="546" y="285"/>
                  </a:lnTo>
                  <a:lnTo>
                    <a:pt x="535" y="284"/>
                  </a:lnTo>
                  <a:lnTo>
                    <a:pt x="525" y="284"/>
                  </a:lnTo>
                  <a:lnTo>
                    <a:pt x="504" y="286"/>
                  </a:lnTo>
                  <a:lnTo>
                    <a:pt x="481" y="289"/>
                  </a:lnTo>
                  <a:lnTo>
                    <a:pt x="459" y="292"/>
                  </a:lnTo>
                  <a:lnTo>
                    <a:pt x="436" y="295"/>
                  </a:lnTo>
                  <a:lnTo>
                    <a:pt x="436" y="29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793605" y="3578105"/>
            <a:ext cx="720000" cy="720222"/>
            <a:chOff x="4209190" y="3713718"/>
            <a:chExt cx="720000" cy="720222"/>
          </a:xfrm>
        </p:grpSpPr>
        <p:sp>
          <p:nvSpPr>
            <p:cNvPr id="8" name="椭圆 9"/>
            <p:cNvSpPr>
              <a:spLocks noChangeArrowheads="1"/>
            </p:cNvSpPr>
            <p:nvPr/>
          </p:nvSpPr>
          <p:spPr bwMode="auto">
            <a:xfrm>
              <a:off x="4209190" y="3713718"/>
              <a:ext cx="720000" cy="72022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Freeform 123"/>
            <p:cNvSpPr>
              <a:spLocks noEditPoints="1"/>
            </p:cNvSpPr>
            <p:nvPr/>
          </p:nvSpPr>
          <p:spPr bwMode="auto">
            <a:xfrm>
              <a:off x="4248000" y="3876500"/>
              <a:ext cx="642942" cy="398583"/>
            </a:xfrm>
            <a:custGeom>
              <a:avLst/>
              <a:gdLst/>
              <a:ahLst/>
              <a:cxnLst>
                <a:cxn ang="0">
                  <a:pos x="1179" y="92"/>
                </a:cxn>
                <a:cxn ang="0">
                  <a:pos x="1259" y="275"/>
                </a:cxn>
                <a:cxn ang="0">
                  <a:pos x="1607" y="202"/>
                </a:cxn>
                <a:cxn ang="0">
                  <a:pos x="1753" y="130"/>
                </a:cxn>
                <a:cxn ang="0">
                  <a:pos x="1857" y="304"/>
                </a:cxn>
                <a:cxn ang="0">
                  <a:pos x="2021" y="567"/>
                </a:cxn>
                <a:cxn ang="0">
                  <a:pos x="1753" y="1262"/>
                </a:cxn>
                <a:cxn ang="0">
                  <a:pos x="877" y="1371"/>
                </a:cxn>
                <a:cxn ang="0">
                  <a:pos x="11" y="1411"/>
                </a:cxn>
                <a:cxn ang="0">
                  <a:pos x="24" y="1101"/>
                </a:cxn>
                <a:cxn ang="0">
                  <a:pos x="182" y="802"/>
                </a:cxn>
                <a:cxn ang="0">
                  <a:pos x="595" y="409"/>
                </a:cxn>
                <a:cxn ang="0">
                  <a:pos x="1073" y="700"/>
                </a:cxn>
                <a:cxn ang="0">
                  <a:pos x="1155" y="187"/>
                </a:cxn>
                <a:cxn ang="0">
                  <a:pos x="896" y="703"/>
                </a:cxn>
                <a:cxn ang="0">
                  <a:pos x="1038" y="796"/>
                </a:cxn>
                <a:cxn ang="0">
                  <a:pos x="1167" y="547"/>
                </a:cxn>
                <a:cxn ang="0">
                  <a:pos x="1033" y="1090"/>
                </a:cxn>
                <a:cxn ang="0">
                  <a:pos x="1684" y="283"/>
                </a:cxn>
                <a:cxn ang="0">
                  <a:pos x="1558" y="660"/>
                </a:cxn>
                <a:cxn ang="0">
                  <a:pos x="940" y="1250"/>
                </a:cxn>
                <a:cxn ang="0">
                  <a:pos x="961" y="1290"/>
                </a:cxn>
                <a:cxn ang="0">
                  <a:pos x="1656" y="456"/>
                </a:cxn>
                <a:cxn ang="0">
                  <a:pos x="1781" y="577"/>
                </a:cxn>
                <a:cxn ang="0">
                  <a:pos x="1813" y="253"/>
                </a:cxn>
                <a:cxn ang="0">
                  <a:pos x="1756" y="300"/>
                </a:cxn>
                <a:cxn ang="0">
                  <a:pos x="1631" y="706"/>
                </a:cxn>
                <a:cxn ang="0">
                  <a:pos x="1722" y="409"/>
                </a:cxn>
                <a:cxn ang="0">
                  <a:pos x="1697" y="707"/>
                </a:cxn>
                <a:cxn ang="0">
                  <a:pos x="1737" y="743"/>
                </a:cxn>
                <a:cxn ang="0">
                  <a:pos x="1221" y="1099"/>
                </a:cxn>
                <a:cxn ang="0">
                  <a:pos x="1797" y="683"/>
                </a:cxn>
                <a:cxn ang="0">
                  <a:pos x="1788" y="561"/>
                </a:cxn>
                <a:cxn ang="0">
                  <a:pos x="342" y="594"/>
                </a:cxn>
                <a:cxn ang="0">
                  <a:pos x="403" y="1094"/>
                </a:cxn>
                <a:cxn ang="0">
                  <a:pos x="899" y="803"/>
                </a:cxn>
                <a:cxn ang="0">
                  <a:pos x="1881" y="451"/>
                </a:cxn>
                <a:cxn ang="0">
                  <a:pos x="1776" y="1127"/>
                </a:cxn>
                <a:cxn ang="0">
                  <a:pos x="1227" y="1221"/>
                </a:cxn>
                <a:cxn ang="0">
                  <a:pos x="1396" y="1251"/>
                </a:cxn>
                <a:cxn ang="0">
                  <a:pos x="1799" y="1250"/>
                </a:cxn>
                <a:cxn ang="0">
                  <a:pos x="2009" y="560"/>
                </a:cxn>
                <a:cxn ang="0">
                  <a:pos x="1736" y="999"/>
                </a:cxn>
                <a:cxn ang="0">
                  <a:pos x="991" y="1301"/>
                </a:cxn>
                <a:cxn ang="0">
                  <a:pos x="1858" y="766"/>
                </a:cxn>
                <a:cxn ang="0">
                  <a:pos x="1458" y="864"/>
                </a:cxn>
                <a:cxn ang="0">
                  <a:pos x="1300" y="1031"/>
                </a:cxn>
                <a:cxn ang="0">
                  <a:pos x="1489" y="913"/>
                </a:cxn>
                <a:cxn ang="0">
                  <a:pos x="1464" y="896"/>
                </a:cxn>
                <a:cxn ang="0">
                  <a:pos x="107" y="1088"/>
                </a:cxn>
                <a:cxn ang="0">
                  <a:pos x="156" y="1111"/>
                </a:cxn>
                <a:cxn ang="0">
                  <a:pos x="710" y="1240"/>
                </a:cxn>
                <a:cxn ang="0">
                  <a:pos x="91" y="1159"/>
                </a:cxn>
                <a:cxn ang="0">
                  <a:pos x="430" y="1205"/>
                </a:cxn>
                <a:cxn ang="0">
                  <a:pos x="399" y="1216"/>
                </a:cxn>
                <a:cxn ang="0">
                  <a:pos x="116" y="1207"/>
                </a:cxn>
                <a:cxn ang="0">
                  <a:pos x="641" y="1373"/>
                </a:cxn>
                <a:cxn ang="0">
                  <a:pos x="368" y="1369"/>
                </a:cxn>
                <a:cxn ang="0">
                  <a:pos x="88" y="1337"/>
                </a:cxn>
                <a:cxn ang="0">
                  <a:pos x="120" y="1331"/>
                </a:cxn>
                <a:cxn ang="0">
                  <a:pos x="686" y="1288"/>
                </a:cxn>
                <a:cxn ang="0">
                  <a:pos x="877" y="1358"/>
                </a:cxn>
              </a:cxnLst>
              <a:rect l="0" t="0" r="r" b="b"/>
              <a:pathLst>
                <a:path w="2040" h="1427">
                  <a:moveTo>
                    <a:pt x="1079" y="278"/>
                  </a:moveTo>
                  <a:lnTo>
                    <a:pt x="1079" y="278"/>
                  </a:lnTo>
                  <a:lnTo>
                    <a:pt x="1079" y="276"/>
                  </a:lnTo>
                  <a:lnTo>
                    <a:pt x="1077" y="275"/>
                  </a:lnTo>
                  <a:lnTo>
                    <a:pt x="1077" y="275"/>
                  </a:lnTo>
                  <a:lnTo>
                    <a:pt x="1077" y="278"/>
                  </a:lnTo>
                  <a:lnTo>
                    <a:pt x="1076" y="278"/>
                  </a:lnTo>
                  <a:lnTo>
                    <a:pt x="1076" y="275"/>
                  </a:lnTo>
                  <a:lnTo>
                    <a:pt x="1076" y="274"/>
                  </a:lnTo>
                  <a:lnTo>
                    <a:pt x="1077" y="273"/>
                  </a:lnTo>
                  <a:lnTo>
                    <a:pt x="1077" y="273"/>
                  </a:lnTo>
                  <a:lnTo>
                    <a:pt x="1078" y="271"/>
                  </a:lnTo>
                  <a:lnTo>
                    <a:pt x="1080" y="271"/>
                  </a:lnTo>
                  <a:lnTo>
                    <a:pt x="1081" y="271"/>
                  </a:lnTo>
                  <a:lnTo>
                    <a:pt x="1082" y="271"/>
                  </a:lnTo>
                  <a:lnTo>
                    <a:pt x="1082" y="270"/>
                  </a:lnTo>
                  <a:lnTo>
                    <a:pt x="1082" y="270"/>
                  </a:lnTo>
                  <a:lnTo>
                    <a:pt x="1081" y="269"/>
                  </a:lnTo>
                  <a:lnTo>
                    <a:pt x="1081" y="267"/>
                  </a:lnTo>
                  <a:lnTo>
                    <a:pt x="1084" y="263"/>
                  </a:lnTo>
                  <a:lnTo>
                    <a:pt x="1088" y="261"/>
                  </a:lnTo>
                  <a:lnTo>
                    <a:pt x="1091" y="259"/>
                  </a:lnTo>
                  <a:lnTo>
                    <a:pt x="1091" y="259"/>
                  </a:lnTo>
                  <a:lnTo>
                    <a:pt x="1093" y="253"/>
                  </a:lnTo>
                  <a:lnTo>
                    <a:pt x="1096" y="245"/>
                  </a:lnTo>
                  <a:lnTo>
                    <a:pt x="1105" y="231"/>
                  </a:lnTo>
                  <a:lnTo>
                    <a:pt x="1115" y="218"/>
                  </a:lnTo>
                  <a:lnTo>
                    <a:pt x="1125" y="206"/>
                  </a:lnTo>
                  <a:lnTo>
                    <a:pt x="1125" y="206"/>
                  </a:lnTo>
                  <a:lnTo>
                    <a:pt x="1127" y="198"/>
                  </a:lnTo>
                  <a:lnTo>
                    <a:pt x="1130" y="191"/>
                  </a:lnTo>
                  <a:lnTo>
                    <a:pt x="1133" y="183"/>
                  </a:lnTo>
                  <a:lnTo>
                    <a:pt x="1137" y="176"/>
                  </a:lnTo>
                  <a:lnTo>
                    <a:pt x="1147" y="162"/>
                  </a:lnTo>
                  <a:lnTo>
                    <a:pt x="1156" y="147"/>
                  </a:lnTo>
                  <a:lnTo>
                    <a:pt x="1166" y="133"/>
                  </a:lnTo>
                  <a:lnTo>
                    <a:pt x="1170" y="125"/>
                  </a:lnTo>
                  <a:lnTo>
                    <a:pt x="1173" y="117"/>
                  </a:lnTo>
                  <a:lnTo>
                    <a:pt x="1177" y="109"/>
                  </a:lnTo>
                  <a:lnTo>
                    <a:pt x="1178" y="101"/>
                  </a:lnTo>
                  <a:lnTo>
                    <a:pt x="1179" y="92"/>
                  </a:lnTo>
                  <a:lnTo>
                    <a:pt x="1179" y="84"/>
                  </a:lnTo>
                  <a:lnTo>
                    <a:pt x="1179" y="84"/>
                  </a:lnTo>
                  <a:lnTo>
                    <a:pt x="1181" y="82"/>
                  </a:lnTo>
                  <a:lnTo>
                    <a:pt x="1184" y="81"/>
                  </a:lnTo>
                  <a:lnTo>
                    <a:pt x="1186" y="78"/>
                  </a:lnTo>
                  <a:lnTo>
                    <a:pt x="1188" y="75"/>
                  </a:lnTo>
                  <a:lnTo>
                    <a:pt x="1190" y="71"/>
                  </a:lnTo>
                  <a:lnTo>
                    <a:pt x="1190" y="67"/>
                  </a:lnTo>
                  <a:lnTo>
                    <a:pt x="1190" y="63"/>
                  </a:lnTo>
                  <a:lnTo>
                    <a:pt x="1187" y="60"/>
                  </a:lnTo>
                  <a:lnTo>
                    <a:pt x="1187" y="60"/>
                  </a:lnTo>
                  <a:lnTo>
                    <a:pt x="1191" y="58"/>
                  </a:lnTo>
                  <a:lnTo>
                    <a:pt x="1193" y="56"/>
                  </a:lnTo>
                  <a:lnTo>
                    <a:pt x="1196" y="48"/>
                  </a:lnTo>
                  <a:lnTo>
                    <a:pt x="1199" y="39"/>
                  </a:lnTo>
                  <a:lnTo>
                    <a:pt x="1201" y="29"/>
                  </a:lnTo>
                  <a:lnTo>
                    <a:pt x="1203" y="19"/>
                  </a:lnTo>
                  <a:lnTo>
                    <a:pt x="1207" y="11"/>
                  </a:lnTo>
                  <a:lnTo>
                    <a:pt x="1210" y="3"/>
                  </a:lnTo>
                  <a:lnTo>
                    <a:pt x="1212" y="1"/>
                  </a:lnTo>
                  <a:lnTo>
                    <a:pt x="1214" y="0"/>
                  </a:lnTo>
                  <a:lnTo>
                    <a:pt x="1214" y="0"/>
                  </a:lnTo>
                  <a:lnTo>
                    <a:pt x="1221" y="5"/>
                  </a:lnTo>
                  <a:lnTo>
                    <a:pt x="1225" y="13"/>
                  </a:lnTo>
                  <a:lnTo>
                    <a:pt x="1228" y="21"/>
                  </a:lnTo>
                  <a:lnTo>
                    <a:pt x="1231" y="30"/>
                  </a:lnTo>
                  <a:lnTo>
                    <a:pt x="1235" y="50"/>
                  </a:lnTo>
                  <a:lnTo>
                    <a:pt x="1238" y="70"/>
                  </a:lnTo>
                  <a:lnTo>
                    <a:pt x="1238" y="70"/>
                  </a:lnTo>
                  <a:lnTo>
                    <a:pt x="1240" y="80"/>
                  </a:lnTo>
                  <a:lnTo>
                    <a:pt x="1244" y="91"/>
                  </a:lnTo>
                  <a:lnTo>
                    <a:pt x="1247" y="102"/>
                  </a:lnTo>
                  <a:lnTo>
                    <a:pt x="1250" y="111"/>
                  </a:lnTo>
                  <a:lnTo>
                    <a:pt x="1250" y="111"/>
                  </a:lnTo>
                  <a:lnTo>
                    <a:pt x="1252" y="128"/>
                  </a:lnTo>
                  <a:lnTo>
                    <a:pt x="1253" y="147"/>
                  </a:lnTo>
                  <a:lnTo>
                    <a:pt x="1254" y="186"/>
                  </a:lnTo>
                  <a:lnTo>
                    <a:pt x="1254" y="186"/>
                  </a:lnTo>
                  <a:lnTo>
                    <a:pt x="1255" y="236"/>
                  </a:lnTo>
                  <a:lnTo>
                    <a:pt x="1256" y="257"/>
                  </a:lnTo>
                  <a:lnTo>
                    <a:pt x="1259" y="275"/>
                  </a:lnTo>
                  <a:lnTo>
                    <a:pt x="1259" y="275"/>
                  </a:lnTo>
                  <a:lnTo>
                    <a:pt x="1252" y="320"/>
                  </a:lnTo>
                  <a:lnTo>
                    <a:pt x="1244" y="365"/>
                  </a:lnTo>
                  <a:lnTo>
                    <a:pt x="1233" y="408"/>
                  </a:lnTo>
                  <a:lnTo>
                    <a:pt x="1228" y="429"/>
                  </a:lnTo>
                  <a:lnTo>
                    <a:pt x="1222" y="450"/>
                  </a:lnTo>
                  <a:lnTo>
                    <a:pt x="1222" y="450"/>
                  </a:lnTo>
                  <a:lnTo>
                    <a:pt x="1250" y="424"/>
                  </a:lnTo>
                  <a:lnTo>
                    <a:pt x="1278" y="398"/>
                  </a:lnTo>
                  <a:lnTo>
                    <a:pt x="1308" y="373"/>
                  </a:lnTo>
                  <a:lnTo>
                    <a:pt x="1338" y="348"/>
                  </a:lnTo>
                  <a:lnTo>
                    <a:pt x="1338" y="348"/>
                  </a:lnTo>
                  <a:lnTo>
                    <a:pt x="1356" y="334"/>
                  </a:lnTo>
                  <a:lnTo>
                    <a:pt x="1364" y="327"/>
                  </a:lnTo>
                  <a:lnTo>
                    <a:pt x="1373" y="320"/>
                  </a:lnTo>
                  <a:lnTo>
                    <a:pt x="1373" y="320"/>
                  </a:lnTo>
                  <a:lnTo>
                    <a:pt x="1382" y="314"/>
                  </a:lnTo>
                  <a:lnTo>
                    <a:pt x="1393" y="309"/>
                  </a:lnTo>
                  <a:lnTo>
                    <a:pt x="1397" y="306"/>
                  </a:lnTo>
                  <a:lnTo>
                    <a:pt x="1403" y="304"/>
                  </a:lnTo>
                  <a:lnTo>
                    <a:pt x="1407" y="300"/>
                  </a:lnTo>
                  <a:lnTo>
                    <a:pt x="1410" y="294"/>
                  </a:lnTo>
                  <a:lnTo>
                    <a:pt x="1410" y="294"/>
                  </a:lnTo>
                  <a:lnTo>
                    <a:pt x="1411" y="296"/>
                  </a:lnTo>
                  <a:lnTo>
                    <a:pt x="1413" y="297"/>
                  </a:lnTo>
                  <a:lnTo>
                    <a:pt x="1415" y="296"/>
                  </a:lnTo>
                  <a:lnTo>
                    <a:pt x="1417" y="294"/>
                  </a:lnTo>
                  <a:lnTo>
                    <a:pt x="1417" y="294"/>
                  </a:lnTo>
                  <a:lnTo>
                    <a:pt x="1428" y="287"/>
                  </a:lnTo>
                  <a:lnTo>
                    <a:pt x="1439" y="281"/>
                  </a:lnTo>
                  <a:lnTo>
                    <a:pt x="1462" y="269"/>
                  </a:lnTo>
                  <a:lnTo>
                    <a:pt x="1484" y="258"/>
                  </a:lnTo>
                  <a:lnTo>
                    <a:pt x="1495" y="251"/>
                  </a:lnTo>
                  <a:lnTo>
                    <a:pt x="1505" y="243"/>
                  </a:lnTo>
                  <a:lnTo>
                    <a:pt x="1505" y="243"/>
                  </a:lnTo>
                  <a:lnTo>
                    <a:pt x="1519" y="239"/>
                  </a:lnTo>
                  <a:lnTo>
                    <a:pt x="1532" y="233"/>
                  </a:lnTo>
                  <a:lnTo>
                    <a:pt x="1557" y="223"/>
                  </a:lnTo>
                  <a:lnTo>
                    <a:pt x="1581" y="212"/>
                  </a:lnTo>
                  <a:lnTo>
                    <a:pt x="1593" y="207"/>
                  </a:lnTo>
                  <a:lnTo>
                    <a:pt x="1607" y="202"/>
                  </a:lnTo>
                  <a:lnTo>
                    <a:pt x="1607" y="202"/>
                  </a:lnTo>
                  <a:lnTo>
                    <a:pt x="1610" y="199"/>
                  </a:lnTo>
                  <a:lnTo>
                    <a:pt x="1615" y="196"/>
                  </a:lnTo>
                  <a:lnTo>
                    <a:pt x="1623" y="190"/>
                  </a:lnTo>
                  <a:lnTo>
                    <a:pt x="1623" y="190"/>
                  </a:lnTo>
                  <a:lnTo>
                    <a:pt x="1626" y="186"/>
                  </a:lnTo>
                  <a:lnTo>
                    <a:pt x="1630" y="182"/>
                  </a:lnTo>
                  <a:lnTo>
                    <a:pt x="1633" y="178"/>
                  </a:lnTo>
                  <a:lnTo>
                    <a:pt x="1636" y="173"/>
                  </a:lnTo>
                  <a:lnTo>
                    <a:pt x="1636" y="173"/>
                  </a:lnTo>
                  <a:lnTo>
                    <a:pt x="1639" y="171"/>
                  </a:lnTo>
                  <a:lnTo>
                    <a:pt x="1644" y="170"/>
                  </a:lnTo>
                  <a:lnTo>
                    <a:pt x="1647" y="169"/>
                  </a:lnTo>
                  <a:lnTo>
                    <a:pt x="1650" y="167"/>
                  </a:lnTo>
                  <a:lnTo>
                    <a:pt x="1650" y="167"/>
                  </a:lnTo>
                  <a:lnTo>
                    <a:pt x="1656" y="161"/>
                  </a:lnTo>
                  <a:lnTo>
                    <a:pt x="1662" y="154"/>
                  </a:lnTo>
                  <a:lnTo>
                    <a:pt x="1666" y="146"/>
                  </a:lnTo>
                  <a:lnTo>
                    <a:pt x="1670" y="137"/>
                  </a:lnTo>
                  <a:lnTo>
                    <a:pt x="1680" y="120"/>
                  </a:lnTo>
                  <a:lnTo>
                    <a:pt x="1688" y="103"/>
                  </a:lnTo>
                  <a:lnTo>
                    <a:pt x="1688" y="103"/>
                  </a:lnTo>
                  <a:lnTo>
                    <a:pt x="1688" y="96"/>
                  </a:lnTo>
                  <a:lnTo>
                    <a:pt x="1687" y="91"/>
                  </a:lnTo>
                  <a:lnTo>
                    <a:pt x="1687" y="86"/>
                  </a:lnTo>
                  <a:lnTo>
                    <a:pt x="1688" y="84"/>
                  </a:lnTo>
                  <a:lnTo>
                    <a:pt x="1691" y="81"/>
                  </a:lnTo>
                  <a:lnTo>
                    <a:pt x="1691" y="81"/>
                  </a:lnTo>
                  <a:lnTo>
                    <a:pt x="1696" y="82"/>
                  </a:lnTo>
                  <a:lnTo>
                    <a:pt x="1698" y="82"/>
                  </a:lnTo>
                  <a:lnTo>
                    <a:pt x="1701" y="81"/>
                  </a:lnTo>
                  <a:lnTo>
                    <a:pt x="1701" y="81"/>
                  </a:lnTo>
                  <a:lnTo>
                    <a:pt x="1705" y="97"/>
                  </a:lnTo>
                  <a:lnTo>
                    <a:pt x="1710" y="112"/>
                  </a:lnTo>
                  <a:lnTo>
                    <a:pt x="1714" y="127"/>
                  </a:lnTo>
                  <a:lnTo>
                    <a:pt x="1715" y="135"/>
                  </a:lnTo>
                  <a:lnTo>
                    <a:pt x="1715" y="142"/>
                  </a:lnTo>
                  <a:lnTo>
                    <a:pt x="1715" y="142"/>
                  </a:lnTo>
                  <a:lnTo>
                    <a:pt x="1730" y="138"/>
                  </a:lnTo>
                  <a:lnTo>
                    <a:pt x="1742" y="134"/>
                  </a:lnTo>
                  <a:lnTo>
                    <a:pt x="1753" y="130"/>
                  </a:lnTo>
                  <a:lnTo>
                    <a:pt x="1766" y="126"/>
                  </a:lnTo>
                  <a:lnTo>
                    <a:pt x="1766" y="126"/>
                  </a:lnTo>
                  <a:lnTo>
                    <a:pt x="1781" y="147"/>
                  </a:lnTo>
                  <a:lnTo>
                    <a:pt x="1787" y="157"/>
                  </a:lnTo>
                  <a:lnTo>
                    <a:pt x="1793" y="169"/>
                  </a:lnTo>
                  <a:lnTo>
                    <a:pt x="1793" y="169"/>
                  </a:lnTo>
                  <a:lnTo>
                    <a:pt x="1797" y="168"/>
                  </a:lnTo>
                  <a:lnTo>
                    <a:pt x="1800" y="167"/>
                  </a:lnTo>
                  <a:lnTo>
                    <a:pt x="1804" y="164"/>
                  </a:lnTo>
                  <a:lnTo>
                    <a:pt x="1809" y="161"/>
                  </a:lnTo>
                  <a:lnTo>
                    <a:pt x="1812" y="161"/>
                  </a:lnTo>
                  <a:lnTo>
                    <a:pt x="1814" y="162"/>
                  </a:lnTo>
                  <a:lnTo>
                    <a:pt x="1814" y="162"/>
                  </a:lnTo>
                  <a:lnTo>
                    <a:pt x="1816" y="163"/>
                  </a:lnTo>
                  <a:lnTo>
                    <a:pt x="1818" y="164"/>
                  </a:lnTo>
                  <a:lnTo>
                    <a:pt x="1820" y="167"/>
                  </a:lnTo>
                  <a:lnTo>
                    <a:pt x="1822" y="172"/>
                  </a:lnTo>
                  <a:lnTo>
                    <a:pt x="1823" y="179"/>
                  </a:lnTo>
                  <a:lnTo>
                    <a:pt x="1823" y="184"/>
                  </a:lnTo>
                  <a:lnTo>
                    <a:pt x="1824" y="190"/>
                  </a:lnTo>
                  <a:lnTo>
                    <a:pt x="1828" y="195"/>
                  </a:lnTo>
                  <a:lnTo>
                    <a:pt x="1829" y="196"/>
                  </a:lnTo>
                  <a:lnTo>
                    <a:pt x="1831" y="197"/>
                  </a:lnTo>
                  <a:lnTo>
                    <a:pt x="1831" y="197"/>
                  </a:lnTo>
                  <a:lnTo>
                    <a:pt x="1839" y="194"/>
                  </a:lnTo>
                  <a:lnTo>
                    <a:pt x="1847" y="191"/>
                  </a:lnTo>
                  <a:lnTo>
                    <a:pt x="1856" y="190"/>
                  </a:lnTo>
                  <a:lnTo>
                    <a:pt x="1860" y="191"/>
                  </a:lnTo>
                  <a:lnTo>
                    <a:pt x="1863" y="192"/>
                  </a:lnTo>
                  <a:lnTo>
                    <a:pt x="1863" y="192"/>
                  </a:lnTo>
                  <a:lnTo>
                    <a:pt x="1866" y="198"/>
                  </a:lnTo>
                  <a:lnTo>
                    <a:pt x="1867" y="206"/>
                  </a:lnTo>
                  <a:lnTo>
                    <a:pt x="1869" y="212"/>
                  </a:lnTo>
                  <a:lnTo>
                    <a:pt x="1869" y="219"/>
                  </a:lnTo>
                  <a:lnTo>
                    <a:pt x="1869" y="233"/>
                  </a:lnTo>
                  <a:lnTo>
                    <a:pt x="1867" y="248"/>
                  </a:lnTo>
                  <a:lnTo>
                    <a:pt x="1864" y="263"/>
                  </a:lnTo>
                  <a:lnTo>
                    <a:pt x="1861" y="278"/>
                  </a:lnTo>
                  <a:lnTo>
                    <a:pt x="1852" y="305"/>
                  </a:lnTo>
                  <a:lnTo>
                    <a:pt x="1852" y="305"/>
                  </a:lnTo>
                  <a:lnTo>
                    <a:pt x="1857" y="304"/>
                  </a:lnTo>
                  <a:lnTo>
                    <a:pt x="1862" y="304"/>
                  </a:lnTo>
                  <a:lnTo>
                    <a:pt x="1873" y="303"/>
                  </a:lnTo>
                  <a:lnTo>
                    <a:pt x="1884" y="303"/>
                  </a:lnTo>
                  <a:lnTo>
                    <a:pt x="1895" y="302"/>
                  </a:lnTo>
                  <a:lnTo>
                    <a:pt x="1895" y="302"/>
                  </a:lnTo>
                  <a:lnTo>
                    <a:pt x="1902" y="299"/>
                  </a:lnTo>
                  <a:lnTo>
                    <a:pt x="1908" y="296"/>
                  </a:lnTo>
                  <a:lnTo>
                    <a:pt x="1914" y="292"/>
                  </a:lnTo>
                  <a:lnTo>
                    <a:pt x="1917" y="292"/>
                  </a:lnTo>
                  <a:lnTo>
                    <a:pt x="1920" y="293"/>
                  </a:lnTo>
                  <a:lnTo>
                    <a:pt x="1920" y="293"/>
                  </a:lnTo>
                  <a:lnTo>
                    <a:pt x="1922" y="297"/>
                  </a:lnTo>
                  <a:lnTo>
                    <a:pt x="1922" y="301"/>
                  </a:lnTo>
                  <a:lnTo>
                    <a:pt x="1922" y="305"/>
                  </a:lnTo>
                  <a:lnTo>
                    <a:pt x="1921" y="309"/>
                  </a:lnTo>
                  <a:lnTo>
                    <a:pt x="1914" y="327"/>
                  </a:lnTo>
                  <a:lnTo>
                    <a:pt x="1914" y="327"/>
                  </a:lnTo>
                  <a:lnTo>
                    <a:pt x="1908" y="349"/>
                  </a:lnTo>
                  <a:lnTo>
                    <a:pt x="1902" y="372"/>
                  </a:lnTo>
                  <a:lnTo>
                    <a:pt x="1890" y="415"/>
                  </a:lnTo>
                  <a:lnTo>
                    <a:pt x="1890" y="415"/>
                  </a:lnTo>
                  <a:lnTo>
                    <a:pt x="1923" y="415"/>
                  </a:lnTo>
                  <a:lnTo>
                    <a:pt x="1954" y="413"/>
                  </a:lnTo>
                  <a:lnTo>
                    <a:pt x="2016" y="407"/>
                  </a:lnTo>
                  <a:lnTo>
                    <a:pt x="2016" y="407"/>
                  </a:lnTo>
                  <a:lnTo>
                    <a:pt x="2023" y="415"/>
                  </a:lnTo>
                  <a:lnTo>
                    <a:pt x="2029" y="423"/>
                  </a:lnTo>
                  <a:lnTo>
                    <a:pt x="2033" y="430"/>
                  </a:lnTo>
                  <a:lnTo>
                    <a:pt x="2036" y="438"/>
                  </a:lnTo>
                  <a:lnTo>
                    <a:pt x="2039" y="446"/>
                  </a:lnTo>
                  <a:lnTo>
                    <a:pt x="2040" y="456"/>
                  </a:lnTo>
                  <a:lnTo>
                    <a:pt x="2039" y="467"/>
                  </a:lnTo>
                  <a:lnTo>
                    <a:pt x="2038" y="480"/>
                  </a:lnTo>
                  <a:lnTo>
                    <a:pt x="2038" y="480"/>
                  </a:lnTo>
                  <a:lnTo>
                    <a:pt x="2034" y="494"/>
                  </a:lnTo>
                  <a:lnTo>
                    <a:pt x="2030" y="510"/>
                  </a:lnTo>
                  <a:lnTo>
                    <a:pt x="2027" y="526"/>
                  </a:lnTo>
                  <a:lnTo>
                    <a:pt x="2024" y="542"/>
                  </a:lnTo>
                  <a:lnTo>
                    <a:pt x="2024" y="542"/>
                  </a:lnTo>
                  <a:lnTo>
                    <a:pt x="2021" y="555"/>
                  </a:lnTo>
                  <a:lnTo>
                    <a:pt x="2021" y="567"/>
                  </a:lnTo>
                  <a:lnTo>
                    <a:pt x="2020" y="580"/>
                  </a:lnTo>
                  <a:lnTo>
                    <a:pt x="2019" y="593"/>
                  </a:lnTo>
                  <a:lnTo>
                    <a:pt x="2019" y="593"/>
                  </a:lnTo>
                  <a:lnTo>
                    <a:pt x="2017" y="603"/>
                  </a:lnTo>
                  <a:lnTo>
                    <a:pt x="2014" y="612"/>
                  </a:lnTo>
                  <a:lnTo>
                    <a:pt x="2011" y="622"/>
                  </a:lnTo>
                  <a:lnTo>
                    <a:pt x="2009" y="631"/>
                  </a:lnTo>
                  <a:lnTo>
                    <a:pt x="2009" y="631"/>
                  </a:lnTo>
                  <a:lnTo>
                    <a:pt x="2005" y="647"/>
                  </a:lnTo>
                  <a:lnTo>
                    <a:pt x="2002" y="661"/>
                  </a:lnTo>
                  <a:lnTo>
                    <a:pt x="1993" y="693"/>
                  </a:lnTo>
                  <a:lnTo>
                    <a:pt x="1993" y="693"/>
                  </a:lnTo>
                  <a:lnTo>
                    <a:pt x="1974" y="768"/>
                  </a:lnTo>
                  <a:lnTo>
                    <a:pt x="1956" y="844"/>
                  </a:lnTo>
                  <a:lnTo>
                    <a:pt x="1937" y="919"/>
                  </a:lnTo>
                  <a:lnTo>
                    <a:pt x="1919" y="991"/>
                  </a:lnTo>
                  <a:lnTo>
                    <a:pt x="1919" y="991"/>
                  </a:lnTo>
                  <a:lnTo>
                    <a:pt x="1911" y="1014"/>
                  </a:lnTo>
                  <a:lnTo>
                    <a:pt x="1905" y="1036"/>
                  </a:lnTo>
                  <a:lnTo>
                    <a:pt x="1898" y="1058"/>
                  </a:lnTo>
                  <a:lnTo>
                    <a:pt x="1895" y="1069"/>
                  </a:lnTo>
                  <a:lnTo>
                    <a:pt x="1893" y="1079"/>
                  </a:lnTo>
                  <a:lnTo>
                    <a:pt x="1893" y="1079"/>
                  </a:lnTo>
                  <a:lnTo>
                    <a:pt x="1886" y="1126"/>
                  </a:lnTo>
                  <a:lnTo>
                    <a:pt x="1881" y="1149"/>
                  </a:lnTo>
                  <a:lnTo>
                    <a:pt x="1877" y="1170"/>
                  </a:lnTo>
                  <a:lnTo>
                    <a:pt x="1872" y="1192"/>
                  </a:lnTo>
                  <a:lnTo>
                    <a:pt x="1865" y="1212"/>
                  </a:lnTo>
                  <a:lnTo>
                    <a:pt x="1859" y="1232"/>
                  </a:lnTo>
                  <a:lnTo>
                    <a:pt x="1850" y="1252"/>
                  </a:lnTo>
                  <a:lnTo>
                    <a:pt x="1850" y="1252"/>
                  </a:lnTo>
                  <a:lnTo>
                    <a:pt x="1846" y="1254"/>
                  </a:lnTo>
                  <a:lnTo>
                    <a:pt x="1841" y="1257"/>
                  </a:lnTo>
                  <a:lnTo>
                    <a:pt x="1834" y="1259"/>
                  </a:lnTo>
                  <a:lnTo>
                    <a:pt x="1830" y="1262"/>
                  </a:lnTo>
                  <a:lnTo>
                    <a:pt x="1830" y="1262"/>
                  </a:lnTo>
                  <a:lnTo>
                    <a:pt x="1812" y="1265"/>
                  </a:lnTo>
                  <a:lnTo>
                    <a:pt x="1792" y="1265"/>
                  </a:lnTo>
                  <a:lnTo>
                    <a:pt x="1773" y="1263"/>
                  </a:lnTo>
                  <a:lnTo>
                    <a:pt x="1753" y="1262"/>
                  </a:lnTo>
                  <a:lnTo>
                    <a:pt x="1753" y="1262"/>
                  </a:lnTo>
                  <a:lnTo>
                    <a:pt x="1733" y="1261"/>
                  </a:lnTo>
                  <a:lnTo>
                    <a:pt x="1715" y="1262"/>
                  </a:lnTo>
                  <a:lnTo>
                    <a:pt x="1697" y="1265"/>
                  </a:lnTo>
                  <a:lnTo>
                    <a:pt x="1679" y="1268"/>
                  </a:lnTo>
                  <a:lnTo>
                    <a:pt x="1642" y="1274"/>
                  </a:lnTo>
                  <a:lnTo>
                    <a:pt x="1624" y="1276"/>
                  </a:lnTo>
                  <a:lnTo>
                    <a:pt x="1607" y="1278"/>
                  </a:lnTo>
                  <a:lnTo>
                    <a:pt x="1607" y="1278"/>
                  </a:lnTo>
                  <a:lnTo>
                    <a:pt x="1593" y="1277"/>
                  </a:lnTo>
                  <a:lnTo>
                    <a:pt x="1579" y="1277"/>
                  </a:lnTo>
                  <a:lnTo>
                    <a:pt x="1573" y="1277"/>
                  </a:lnTo>
                  <a:lnTo>
                    <a:pt x="1568" y="1280"/>
                  </a:lnTo>
                  <a:lnTo>
                    <a:pt x="1561" y="1282"/>
                  </a:lnTo>
                  <a:lnTo>
                    <a:pt x="1556" y="1285"/>
                  </a:lnTo>
                  <a:lnTo>
                    <a:pt x="1556" y="1285"/>
                  </a:lnTo>
                  <a:lnTo>
                    <a:pt x="1428" y="1293"/>
                  </a:lnTo>
                  <a:lnTo>
                    <a:pt x="1294" y="1301"/>
                  </a:lnTo>
                  <a:lnTo>
                    <a:pt x="1294" y="1301"/>
                  </a:lnTo>
                  <a:lnTo>
                    <a:pt x="1224" y="1306"/>
                  </a:lnTo>
                  <a:lnTo>
                    <a:pt x="1188" y="1311"/>
                  </a:lnTo>
                  <a:lnTo>
                    <a:pt x="1153" y="1315"/>
                  </a:lnTo>
                  <a:lnTo>
                    <a:pt x="1118" y="1320"/>
                  </a:lnTo>
                  <a:lnTo>
                    <a:pt x="1084" y="1328"/>
                  </a:lnTo>
                  <a:lnTo>
                    <a:pt x="1050" y="1335"/>
                  </a:lnTo>
                  <a:lnTo>
                    <a:pt x="1018" y="1344"/>
                  </a:lnTo>
                  <a:lnTo>
                    <a:pt x="1018" y="1344"/>
                  </a:lnTo>
                  <a:lnTo>
                    <a:pt x="1012" y="1347"/>
                  </a:lnTo>
                  <a:lnTo>
                    <a:pt x="1012" y="1347"/>
                  </a:lnTo>
                  <a:lnTo>
                    <a:pt x="999" y="1354"/>
                  </a:lnTo>
                  <a:lnTo>
                    <a:pt x="987" y="1362"/>
                  </a:lnTo>
                  <a:lnTo>
                    <a:pt x="975" y="1369"/>
                  </a:lnTo>
                  <a:lnTo>
                    <a:pt x="969" y="1373"/>
                  </a:lnTo>
                  <a:lnTo>
                    <a:pt x="961" y="1374"/>
                  </a:lnTo>
                  <a:lnTo>
                    <a:pt x="961" y="1374"/>
                  </a:lnTo>
                  <a:lnTo>
                    <a:pt x="947" y="1376"/>
                  </a:lnTo>
                  <a:lnTo>
                    <a:pt x="929" y="1377"/>
                  </a:lnTo>
                  <a:lnTo>
                    <a:pt x="912" y="1377"/>
                  </a:lnTo>
                  <a:lnTo>
                    <a:pt x="896" y="1376"/>
                  </a:lnTo>
                  <a:lnTo>
                    <a:pt x="896" y="1376"/>
                  </a:lnTo>
                  <a:lnTo>
                    <a:pt x="887" y="1374"/>
                  </a:lnTo>
                  <a:lnTo>
                    <a:pt x="877" y="1371"/>
                  </a:lnTo>
                  <a:lnTo>
                    <a:pt x="867" y="1367"/>
                  </a:lnTo>
                  <a:lnTo>
                    <a:pt x="861" y="1367"/>
                  </a:lnTo>
                  <a:lnTo>
                    <a:pt x="861" y="1367"/>
                  </a:lnTo>
                  <a:lnTo>
                    <a:pt x="839" y="1368"/>
                  </a:lnTo>
                  <a:lnTo>
                    <a:pt x="817" y="1369"/>
                  </a:lnTo>
                  <a:lnTo>
                    <a:pt x="772" y="1371"/>
                  </a:lnTo>
                  <a:lnTo>
                    <a:pt x="772" y="1371"/>
                  </a:lnTo>
                  <a:lnTo>
                    <a:pt x="741" y="1372"/>
                  </a:lnTo>
                  <a:lnTo>
                    <a:pt x="712" y="1375"/>
                  </a:lnTo>
                  <a:lnTo>
                    <a:pt x="649" y="1384"/>
                  </a:lnTo>
                  <a:lnTo>
                    <a:pt x="649" y="1384"/>
                  </a:lnTo>
                  <a:lnTo>
                    <a:pt x="614" y="1389"/>
                  </a:lnTo>
                  <a:lnTo>
                    <a:pt x="578" y="1392"/>
                  </a:lnTo>
                  <a:lnTo>
                    <a:pt x="542" y="1394"/>
                  </a:lnTo>
                  <a:lnTo>
                    <a:pt x="506" y="1397"/>
                  </a:lnTo>
                  <a:lnTo>
                    <a:pt x="506" y="1397"/>
                  </a:lnTo>
                  <a:lnTo>
                    <a:pt x="448" y="1404"/>
                  </a:lnTo>
                  <a:lnTo>
                    <a:pt x="388" y="1410"/>
                  </a:lnTo>
                  <a:lnTo>
                    <a:pt x="328" y="1415"/>
                  </a:lnTo>
                  <a:lnTo>
                    <a:pt x="298" y="1418"/>
                  </a:lnTo>
                  <a:lnTo>
                    <a:pt x="267" y="1419"/>
                  </a:lnTo>
                  <a:lnTo>
                    <a:pt x="267" y="1419"/>
                  </a:lnTo>
                  <a:lnTo>
                    <a:pt x="252" y="1418"/>
                  </a:lnTo>
                  <a:lnTo>
                    <a:pt x="244" y="1417"/>
                  </a:lnTo>
                  <a:lnTo>
                    <a:pt x="237" y="1417"/>
                  </a:lnTo>
                  <a:lnTo>
                    <a:pt x="237" y="1417"/>
                  </a:lnTo>
                  <a:lnTo>
                    <a:pt x="216" y="1419"/>
                  </a:lnTo>
                  <a:lnTo>
                    <a:pt x="196" y="1422"/>
                  </a:lnTo>
                  <a:lnTo>
                    <a:pt x="177" y="1425"/>
                  </a:lnTo>
                  <a:lnTo>
                    <a:pt x="156" y="1427"/>
                  </a:lnTo>
                  <a:lnTo>
                    <a:pt x="156" y="1427"/>
                  </a:lnTo>
                  <a:lnTo>
                    <a:pt x="134" y="1427"/>
                  </a:lnTo>
                  <a:lnTo>
                    <a:pt x="110" y="1425"/>
                  </a:lnTo>
                  <a:lnTo>
                    <a:pt x="87" y="1423"/>
                  </a:lnTo>
                  <a:lnTo>
                    <a:pt x="64" y="1422"/>
                  </a:lnTo>
                  <a:lnTo>
                    <a:pt x="64" y="1422"/>
                  </a:lnTo>
                  <a:lnTo>
                    <a:pt x="50" y="1421"/>
                  </a:lnTo>
                  <a:lnTo>
                    <a:pt x="36" y="1419"/>
                  </a:lnTo>
                  <a:lnTo>
                    <a:pt x="24" y="1415"/>
                  </a:lnTo>
                  <a:lnTo>
                    <a:pt x="11" y="1411"/>
                  </a:lnTo>
                  <a:lnTo>
                    <a:pt x="11" y="1411"/>
                  </a:lnTo>
                  <a:lnTo>
                    <a:pt x="9" y="1404"/>
                  </a:lnTo>
                  <a:lnTo>
                    <a:pt x="6" y="1394"/>
                  </a:lnTo>
                  <a:lnTo>
                    <a:pt x="4" y="1386"/>
                  </a:lnTo>
                  <a:lnTo>
                    <a:pt x="2" y="1382"/>
                  </a:lnTo>
                  <a:lnTo>
                    <a:pt x="0" y="1379"/>
                  </a:lnTo>
                  <a:lnTo>
                    <a:pt x="0" y="1379"/>
                  </a:lnTo>
                  <a:lnTo>
                    <a:pt x="21" y="1335"/>
                  </a:lnTo>
                  <a:lnTo>
                    <a:pt x="43" y="1291"/>
                  </a:lnTo>
                  <a:lnTo>
                    <a:pt x="66" y="1250"/>
                  </a:lnTo>
                  <a:lnTo>
                    <a:pt x="89" y="1210"/>
                  </a:lnTo>
                  <a:lnTo>
                    <a:pt x="89" y="1210"/>
                  </a:lnTo>
                  <a:lnTo>
                    <a:pt x="71" y="1211"/>
                  </a:lnTo>
                  <a:lnTo>
                    <a:pt x="52" y="1213"/>
                  </a:lnTo>
                  <a:lnTo>
                    <a:pt x="35" y="1215"/>
                  </a:lnTo>
                  <a:lnTo>
                    <a:pt x="18" y="1215"/>
                  </a:lnTo>
                  <a:lnTo>
                    <a:pt x="18" y="1215"/>
                  </a:lnTo>
                  <a:lnTo>
                    <a:pt x="16" y="1208"/>
                  </a:lnTo>
                  <a:lnTo>
                    <a:pt x="17" y="1199"/>
                  </a:lnTo>
                  <a:lnTo>
                    <a:pt x="19" y="1192"/>
                  </a:lnTo>
                  <a:lnTo>
                    <a:pt x="22" y="1183"/>
                  </a:lnTo>
                  <a:lnTo>
                    <a:pt x="30" y="1168"/>
                  </a:lnTo>
                  <a:lnTo>
                    <a:pt x="37" y="1153"/>
                  </a:lnTo>
                  <a:lnTo>
                    <a:pt x="37" y="1153"/>
                  </a:lnTo>
                  <a:lnTo>
                    <a:pt x="32" y="1151"/>
                  </a:lnTo>
                  <a:lnTo>
                    <a:pt x="27" y="1150"/>
                  </a:lnTo>
                  <a:lnTo>
                    <a:pt x="21" y="1151"/>
                  </a:lnTo>
                  <a:lnTo>
                    <a:pt x="16" y="1151"/>
                  </a:lnTo>
                  <a:lnTo>
                    <a:pt x="12" y="1152"/>
                  </a:lnTo>
                  <a:lnTo>
                    <a:pt x="7" y="1152"/>
                  </a:lnTo>
                  <a:lnTo>
                    <a:pt x="4" y="1151"/>
                  </a:lnTo>
                  <a:lnTo>
                    <a:pt x="0" y="1148"/>
                  </a:lnTo>
                  <a:lnTo>
                    <a:pt x="0" y="1148"/>
                  </a:lnTo>
                  <a:lnTo>
                    <a:pt x="0" y="1140"/>
                  </a:lnTo>
                  <a:lnTo>
                    <a:pt x="2" y="1134"/>
                  </a:lnTo>
                  <a:lnTo>
                    <a:pt x="5" y="1129"/>
                  </a:lnTo>
                  <a:lnTo>
                    <a:pt x="10" y="1123"/>
                  </a:lnTo>
                  <a:lnTo>
                    <a:pt x="19" y="1112"/>
                  </a:lnTo>
                  <a:lnTo>
                    <a:pt x="24" y="1107"/>
                  </a:lnTo>
                  <a:lnTo>
                    <a:pt x="27" y="1101"/>
                  </a:lnTo>
                  <a:lnTo>
                    <a:pt x="27" y="1101"/>
                  </a:lnTo>
                  <a:lnTo>
                    <a:pt x="24" y="1101"/>
                  </a:lnTo>
                  <a:lnTo>
                    <a:pt x="19" y="1101"/>
                  </a:lnTo>
                  <a:lnTo>
                    <a:pt x="14" y="1099"/>
                  </a:lnTo>
                  <a:lnTo>
                    <a:pt x="12" y="1097"/>
                  </a:lnTo>
                  <a:lnTo>
                    <a:pt x="11" y="1095"/>
                  </a:lnTo>
                  <a:lnTo>
                    <a:pt x="11" y="1095"/>
                  </a:lnTo>
                  <a:lnTo>
                    <a:pt x="14" y="1086"/>
                  </a:lnTo>
                  <a:lnTo>
                    <a:pt x="17" y="1078"/>
                  </a:lnTo>
                  <a:lnTo>
                    <a:pt x="27" y="1064"/>
                  </a:lnTo>
                  <a:lnTo>
                    <a:pt x="36" y="1051"/>
                  </a:lnTo>
                  <a:lnTo>
                    <a:pt x="41" y="1044"/>
                  </a:lnTo>
                  <a:lnTo>
                    <a:pt x="45" y="1036"/>
                  </a:lnTo>
                  <a:lnTo>
                    <a:pt x="45" y="1036"/>
                  </a:lnTo>
                  <a:lnTo>
                    <a:pt x="36" y="1036"/>
                  </a:lnTo>
                  <a:lnTo>
                    <a:pt x="29" y="1036"/>
                  </a:lnTo>
                  <a:lnTo>
                    <a:pt x="25" y="1035"/>
                  </a:lnTo>
                  <a:lnTo>
                    <a:pt x="21" y="1034"/>
                  </a:lnTo>
                  <a:lnTo>
                    <a:pt x="18" y="1031"/>
                  </a:lnTo>
                  <a:lnTo>
                    <a:pt x="16" y="1027"/>
                  </a:lnTo>
                  <a:lnTo>
                    <a:pt x="16" y="1027"/>
                  </a:lnTo>
                  <a:lnTo>
                    <a:pt x="19" y="1020"/>
                  </a:lnTo>
                  <a:lnTo>
                    <a:pt x="22" y="1014"/>
                  </a:lnTo>
                  <a:lnTo>
                    <a:pt x="33" y="1004"/>
                  </a:lnTo>
                  <a:lnTo>
                    <a:pt x="37" y="999"/>
                  </a:lnTo>
                  <a:lnTo>
                    <a:pt x="42" y="994"/>
                  </a:lnTo>
                  <a:lnTo>
                    <a:pt x="46" y="987"/>
                  </a:lnTo>
                  <a:lnTo>
                    <a:pt x="48" y="980"/>
                  </a:lnTo>
                  <a:lnTo>
                    <a:pt x="48" y="980"/>
                  </a:lnTo>
                  <a:lnTo>
                    <a:pt x="51" y="980"/>
                  </a:lnTo>
                  <a:lnTo>
                    <a:pt x="54" y="979"/>
                  </a:lnTo>
                  <a:lnTo>
                    <a:pt x="55" y="976"/>
                  </a:lnTo>
                  <a:lnTo>
                    <a:pt x="57" y="975"/>
                  </a:lnTo>
                  <a:lnTo>
                    <a:pt x="57" y="975"/>
                  </a:lnTo>
                  <a:lnTo>
                    <a:pt x="72" y="953"/>
                  </a:lnTo>
                  <a:lnTo>
                    <a:pt x="87" y="932"/>
                  </a:lnTo>
                  <a:lnTo>
                    <a:pt x="119" y="891"/>
                  </a:lnTo>
                  <a:lnTo>
                    <a:pt x="135" y="869"/>
                  </a:lnTo>
                  <a:lnTo>
                    <a:pt x="151" y="849"/>
                  </a:lnTo>
                  <a:lnTo>
                    <a:pt x="166" y="827"/>
                  </a:lnTo>
                  <a:lnTo>
                    <a:pt x="180" y="803"/>
                  </a:lnTo>
                  <a:lnTo>
                    <a:pt x="180" y="803"/>
                  </a:lnTo>
                  <a:lnTo>
                    <a:pt x="182" y="802"/>
                  </a:lnTo>
                  <a:lnTo>
                    <a:pt x="184" y="800"/>
                  </a:lnTo>
                  <a:lnTo>
                    <a:pt x="186" y="799"/>
                  </a:lnTo>
                  <a:lnTo>
                    <a:pt x="191" y="798"/>
                  </a:lnTo>
                  <a:lnTo>
                    <a:pt x="191" y="798"/>
                  </a:lnTo>
                  <a:lnTo>
                    <a:pt x="210" y="766"/>
                  </a:lnTo>
                  <a:lnTo>
                    <a:pt x="215" y="757"/>
                  </a:lnTo>
                  <a:lnTo>
                    <a:pt x="221" y="751"/>
                  </a:lnTo>
                  <a:lnTo>
                    <a:pt x="227" y="743"/>
                  </a:lnTo>
                  <a:lnTo>
                    <a:pt x="234" y="738"/>
                  </a:lnTo>
                  <a:lnTo>
                    <a:pt x="234" y="738"/>
                  </a:lnTo>
                  <a:lnTo>
                    <a:pt x="252" y="708"/>
                  </a:lnTo>
                  <a:lnTo>
                    <a:pt x="269" y="681"/>
                  </a:lnTo>
                  <a:lnTo>
                    <a:pt x="304" y="630"/>
                  </a:lnTo>
                  <a:lnTo>
                    <a:pt x="321" y="603"/>
                  </a:lnTo>
                  <a:lnTo>
                    <a:pt x="337" y="576"/>
                  </a:lnTo>
                  <a:lnTo>
                    <a:pt x="353" y="546"/>
                  </a:lnTo>
                  <a:lnTo>
                    <a:pt x="368" y="514"/>
                  </a:lnTo>
                  <a:lnTo>
                    <a:pt x="368" y="514"/>
                  </a:lnTo>
                  <a:lnTo>
                    <a:pt x="372" y="512"/>
                  </a:lnTo>
                  <a:lnTo>
                    <a:pt x="374" y="511"/>
                  </a:lnTo>
                  <a:lnTo>
                    <a:pt x="380" y="512"/>
                  </a:lnTo>
                  <a:lnTo>
                    <a:pt x="380" y="512"/>
                  </a:lnTo>
                  <a:lnTo>
                    <a:pt x="398" y="484"/>
                  </a:lnTo>
                  <a:lnTo>
                    <a:pt x="417" y="456"/>
                  </a:lnTo>
                  <a:lnTo>
                    <a:pt x="436" y="429"/>
                  </a:lnTo>
                  <a:lnTo>
                    <a:pt x="453" y="402"/>
                  </a:lnTo>
                  <a:lnTo>
                    <a:pt x="453" y="402"/>
                  </a:lnTo>
                  <a:lnTo>
                    <a:pt x="456" y="402"/>
                  </a:lnTo>
                  <a:lnTo>
                    <a:pt x="458" y="403"/>
                  </a:lnTo>
                  <a:lnTo>
                    <a:pt x="460" y="406"/>
                  </a:lnTo>
                  <a:lnTo>
                    <a:pt x="464" y="409"/>
                  </a:lnTo>
                  <a:lnTo>
                    <a:pt x="465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82" y="408"/>
                  </a:lnTo>
                  <a:lnTo>
                    <a:pt x="497" y="406"/>
                  </a:lnTo>
                  <a:lnTo>
                    <a:pt x="513" y="405"/>
                  </a:lnTo>
                  <a:lnTo>
                    <a:pt x="529" y="405"/>
                  </a:lnTo>
                  <a:lnTo>
                    <a:pt x="562" y="406"/>
                  </a:lnTo>
                  <a:lnTo>
                    <a:pt x="595" y="409"/>
                  </a:lnTo>
                  <a:lnTo>
                    <a:pt x="595" y="409"/>
                  </a:lnTo>
                  <a:lnTo>
                    <a:pt x="647" y="412"/>
                  </a:lnTo>
                  <a:lnTo>
                    <a:pt x="698" y="413"/>
                  </a:lnTo>
                  <a:lnTo>
                    <a:pt x="748" y="415"/>
                  </a:lnTo>
                  <a:lnTo>
                    <a:pt x="797" y="420"/>
                  </a:lnTo>
                  <a:lnTo>
                    <a:pt x="797" y="420"/>
                  </a:lnTo>
                  <a:lnTo>
                    <a:pt x="815" y="424"/>
                  </a:lnTo>
                  <a:lnTo>
                    <a:pt x="834" y="428"/>
                  </a:lnTo>
                  <a:lnTo>
                    <a:pt x="878" y="436"/>
                  </a:lnTo>
                  <a:lnTo>
                    <a:pt x="902" y="440"/>
                  </a:lnTo>
                  <a:lnTo>
                    <a:pt x="924" y="444"/>
                  </a:lnTo>
                  <a:lnTo>
                    <a:pt x="948" y="450"/>
                  </a:lnTo>
                  <a:lnTo>
                    <a:pt x="969" y="456"/>
                  </a:lnTo>
                  <a:lnTo>
                    <a:pt x="969" y="456"/>
                  </a:lnTo>
                  <a:lnTo>
                    <a:pt x="985" y="429"/>
                  </a:lnTo>
                  <a:lnTo>
                    <a:pt x="993" y="414"/>
                  </a:lnTo>
                  <a:lnTo>
                    <a:pt x="999" y="399"/>
                  </a:lnTo>
                  <a:lnTo>
                    <a:pt x="999" y="399"/>
                  </a:lnTo>
                  <a:lnTo>
                    <a:pt x="1002" y="399"/>
                  </a:lnTo>
                  <a:lnTo>
                    <a:pt x="1004" y="399"/>
                  </a:lnTo>
                  <a:lnTo>
                    <a:pt x="1005" y="399"/>
                  </a:lnTo>
                  <a:lnTo>
                    <a:pt x="1008" y="398"/>
                  </a:lnTo>
                  <a:lnTo>
                    <a:pt x="1008" y="398"/>
                  </a:lnTo>
                  <a:lnTo>
                    <a:pt x="1026" y="368"/>
                  </a:lnTo>
                  <a:lnTo>
                    <a:pt x="1043" y="338"/>
                  </a:lnTo>
                  <a:lnTo>
                    <a:pt x="1061" y="308"/>
                  </a:lnTo>
                  <a:lnTo>
                    <a:pt x="1079" y="278"/>
                  </a:lnTo>
                  <a:lnTo>
                    <a:pt x="1079" y="278"/>
                  </a:lnTo>
                  <a:close/>
                  <a:moveTo>
                    <a:pt x="1042" y="789"/>
                  </a:moveTo>
                  <a:lnTo>
                    <a:pt x="1042" y="789"/>
                  </a:lnTo>
                  <a:lnTo>
                    <a:pt x="1046" y="778"/>
                  </a:lnTo>
                  <a:lnTo>
                    <a:pt x="1049" y="769"/>
                  </a:lnTo>
                  <a:lnTo>
                    <a:pt x="1056" y="748"/>
                  </a:lnTo>
                  <a:lnTo>
                    <a:pt x="1056" y="748"/>
                  </a:lnTo>
                  <a:lnTo>
                    <a:pt x="1063" y="726"/>
                  </a:lnTo>
                  <a:lnTo>
                    <a:pt x="1066" y="714"/>
                  </a:lnTo>
                  <a:lnTo>
                    <a:pt x="1067" y="710"/>
                  </a:lnTo>
                  <a:lnTo>
                    <a:pt x="1066" y="709"/>
                  </a:lnTo>
                  <a:lnTo>
                    <a:pt x="1066" y="709"/>
                  </a:lnTo>
                  <a:lnTo>
                    <a:pt x="1069" y="708"/>
                  </a:lnTo>
                  <a:lnTo>
                    <a:pt x="1070" y="706"/>
                  </a:lnTo>
                  <a:lnTo>
                    <a:pt x="1073" y="700"/>
                  </a:lnTo>
                  <a:lnTo>
                    <a:pt x="1075" y="692"/>
                  </a:lnTo>
                  <a:lnTo>
                    <a:pt x="1076" y="684"/>
                  </a:lnTo>
                  <a:lnTo>
                    <a:pt x="1076" y="684"/>
                  </a:lnTo>
                  <a:lnTo>
                    <a:pt x="1114" y="609"/>
                  </a:lnTo>
                  <a:lnTo>
                    <a:pt x="1152" y="535"/>
                  </a:lnTo>
                  <a:lnTo>
                    <a:pt x="1152" y="535"/>
                  </a:lnTo>
                  <a:lnTo>
                    <a:pt x="1156" y="533"/>
                  </a:lnTo>
                  <a:lnTo>
                    <a:pt x="1160" y="532"/>
                  </a:lnTo>
                  <a:lnTo>
                    <a:pt x="1163" y="531"/>
                  </a:lnTo>
                  <a:lnTo>
                    <a:pt x="1166" y="528"/>
                  </a:lnTo>
                  <a:lnTo>
                    <a:pt x="1166" y="528"/>
                  </a:lnTo>
                  <a:lnTo>
                    <a:pt x="1176" y="511"/>
                  </a:lnTo>
                  <a:lnTo>
                    <a:pt x="1185" y="495"/>
                  </a:lnTo>
                  <a:lnTo>
                    <a:pt x="1207" y="464"/>
                  </a:lnTo>
                  <a:lnTo>
                    <a:pt x="1207" y="464"/>
                  </a:lnTo>
                  <a:lnTo>
                    <a:pt x="1220" y="412"/>
                  </a:lnTo>
                  <a:lnTo>
                    <a:pt x="1229" y="359"/>
                  </a:lnTo>
                  <a:lnTo>
                    <a:pt x="1233" y="332"/>
                  </a:lnTo>
                  <a:lnTo>
                    <a:pt x="1238" y="304"/>
                  </a:lnTo>
                  <a:lnTo>
                    <a:pt x="1240" y="277"/>
                  </a:lnTo>
                  <a:lnTo>
                    <a:pt x="1242" y="249"/>
                  </a:lnTo>
                  <a:lnTo>
                    <a:pt x="1243" y="223"/>
                  </a:lnTo>
                  <a:lnTo>
                    <a:pt x="1243" y="195"/>
                  </a:lnTo>
                  <a:lnTo>
                    <a:pt x="1241" y="168"/>
                  </a:lnTo>
                  <a:lnTo>
                    <a:pt x="1239" y="142"/>
                  </a:lnTo>
                  <a:lnTo>
                    <a:pt x="1236" y="116"/>
                  </a:lnTo>
                  <a:lnTo>
                    <a:pt x="1230" y="90"/>
                  </a:lnTo>
                  <a:lnTo>
                    <a:pt x="1224" y="65"/>
                  </a:lnTo>
                  <a:lnTo>
                    <a:pt x="1216" y="41"/>
                  </a:lnTo>
                  <a:lnTo>
                    <a:pt x="1216" y="41"/>
                  </a:lnTo>
                  <a:lnTo>
                    <a:pt x="1210" y="54"/>
                  </a:lnTo>
                  <a:lnTo>
                    <a:pt x="1205" y="66"/>
                  </a:lnTo>
                  <a:lnTo>
                    <a:pt x="1196" y="92"/>
                  </a:lnTo>
                  <a:lnTo>
                    <a:pt x="1188" y="119"/>
                  </a:lnTo>
                  <a:lnTo>
                    <a:pt x="1181" y="143"/>
                  </a:lnTo>
                  <a:lnTo>
                    <a:pt x="1181" y="143"/>
                  </a:lnTo>
                  <a:lnTo>
                    <a:pt x="1176" y="154"/>
                  </a:lnTo>
                  <a:lnTo>
                    <a:pt x="1169" y="164"/>
                  </a:lnTo>
                  <a:lnTo>
                    <a:pt x="1157" y="183"/>
                  </a:lnTo>
                  <a:lnTo>
                    <a:pt x="1157" y="183"/>
                  </a:lnTo>
                  <a:lnTo>
                    <a:pt x="1155" y="187"/>
                  </a:lnTo>
                  <a:lnTo>
                    <a:pt x="1154" y="192"/>
                  </a:lnTo>
                  <a:lnTo>
                    <a:pt x="1153" y="196"/>
                  </a:lnTo>
                  <a:lnTo>
                    <a:pt x="1152" y="199"/>
                  </a:lnTo>
                  <a:lnTo>
                    <a:pt x="1152" y="199"/>
                  </a:lnTo>
                  <a:lnTo>
                    <a:pt x="1147" y="206"/>
                  </a:lnTo>
                  <a:lnTo>
                    <a:pt x="1141" y="212"/>
                  </a:lnTo>
                  <a:lnTo>
                    <a:pt x="1136" y="217"/>
                  </a:lnTo>
                  <a:lnTo>
                    <a:pt x="1131" y="224"/>
                  </a:lnTo>
                  <a:lnTo>
                    <a:pt x="1131" y="224"/>
                  </a:lnTo>
                  <a:lnTo>
                    <a:pt x="1101" y="270"/>
                  </a:lnTo>
                  <a:lnTo>
                    <a:pt x="1101" y="270"/>
                  </a:lnTo>
                  <a:lnTo>
                    <a:pt x="1091" y="285"/>
                  </a:lnTo>
                  <a:lnTo>
                    <a:pt x="1082" y="301"/>
                  </a:lnTo>
                  <a:lnTo>
                    <a:pt x="1074" y="316"/>
                  </a:lnTo>
                  <a:lnTo>
                    <a:pt x="1066" y="332"/>
                  </a:lnTo>
                  <a:lnTo>
                    <a:pt x="1066" y="332"/>
                  </a:lnTo>
                  <a:lnTo>
                    <a:pt x="1053" y="349"/>
                  </a:lnTo>
                  <a:lnTo>
                    <a:pt x="1041" y="366"/>
                  </a:lnTo>
                  <a:lnTo>
                    <a:pt x="1029" y="384"/>
                  </a:lnTo>
                  <a:lnTo>
                    <a:pt x="1017" y="404"/>
                  </a:lnTo>
                  <a:lnTo>
                    <a:pt x="996" y="442"/>
                  </a:lnTo>
                  <a:lnTo>
                    <a:pt x="984" y="461"/>
                  </a:lnTo>
                  <a:lnTo>
                    <a:pt x="972" y="480"/>
                  </a:lnTo>
                  <a:lnTo>
                    <a:pt x="972" y="480"/>
                  </a:lnTo>
                  <a:lnTo>
                    <a:pt x="973" y="482"/>
                  </a:lnTo>
                  <a:lnTo>
                    <a:pt x="973" y="484"/>
                  </a:lnTo>
                  <a:lnTo>
                    <a:pt x="972" y="487"/>
                  </a:lnTo>
                  <a:lnTo>
                    <a:pt x="971" y="490"/>
                  </a:lnTo>
                  <a:lnTo>
                    <a:pt x="970" y="493"/>
                  </a:lnTo>
                  <a:lnTo>
                    <a:pt x="971" y="496"/>
                  </a:lnTo>
                  <a:lnTo>
                    <a:pt x="971" y="496"/>
                  </a:lnTo>
                  <a:lnTo>
                    <a:pt x="947" y="533"/>
                  </a:lnTo>
                  <a:lnTo>
                    <a:pt x="922" y="572"/>
                  </a:lnTo>
                  <a:lnTo>
                    <a:pt x="910" y="591"/>
                  </a:lnTo>
                  <a:lnTo>
                    <a:pt x="899" y="610"/>
                  </a:lnTo>
                  <a:lnTo>
                    <a:pt x="889" y="631"/>
                  </a:lnTo>
                  <a:lnTo>
                    <a:pt x="880" y="650"/>
                  </a:lnTo>
                  <a:lnTo>
                    <a:pt x="880" y="650"/>
                  </a:lnTo>
                  <a:lnTo>
                    <a:pt x="884" y="669"/>
                  </a:lnTo>
                  <a:lnTo>
                    <a:pt x="890" y="686"/>
                  </a:lnTo>
                  <a:lnTo>
                    <a:pt x="896" y="703"/>
                  </a:lnTo>
                  <a:lnTo>
                    <a:pt x="902" y="720"/>
                  </a:lnTo>
                  <a:lnTo>
                    <a:pt x="902" y="720"/>
                  </a:lnTo>
                  <a:lnTo>
                    <a:pt x="909" y="752"/>
                  </a:lnTo>
                  <a:lnTo>
                    <a:pt x="913" y="783"/>
                  </a:lnTo>
                  <a:lnTo>
                    <a:pt x="917" y="814"/>
                  </a:lnTo>
                  <a:lnTo>
                    <a:pt x="919" y="845"/>
                  </a:lnTo>
                  <a:lnTo>
                    <a:pt x="919" y="877"/>
                  </a:lnTo>
                  <a:lnTo>
                    <a:pt x="918" y="908"/>
                  </a:lnTo>
                  <a:lnTo>
                    <a:pt x="914" y="971"/>
                  </a:lnTo>
                  <a:lnTo>
                    <a:pt x="910" y="1036"/>
                  </a:lnTo>
                  <a:lnTo>
                    <a:pt x="908" y="1069"/>
                  </a:lnTo>
                  <a:lnTo>
                    <a:pt x="907" y="1103"/>
                  </a:lnTo>
                  <a:lnTo>
                    <a:pt x="907" y="1136"/>
                  </a:lnTo>
                  <a:lnTo>
                    <a:pt x="908" y="1171"/>
                  </a:lnTo>
                  <a:lnTo>
                    <a:pt x="910" y="1207"/>
                  </a:lnTo>
                  <a:lnTo>
                    <a:pt x="913" y="1242"/>
                  </a:lnTo>
                  <a:lnTo>
                    <a:pt x="913" y="1242"/>
                  </a:lnTo>
                  <a:lnTo>
                    <a:pt x="936" y="1140"/>
                  </a:lnTo>
                  <a:lnTo>
                    <a:pt x="947" y="1091"/>
                  </a:lnTo>
                  <a:lnTo>
                    <a:pt x="958" y="1043"/>
                  </a:lnTo>
                  <a:lnTo>
                    <a:pt x="971" y="996"/>
                  </a:lnTo>
                  <a:lnTo>
                    <a:pt x="985" y="950"/>
                  </a:lnTo>
                  <a:lnTo>
                    <a:pt x="999" y="903"/>
                  </a:lnTo>
                  <a:lnTo>
                    <a:pt x="1015" y="857"/>
                  </a:lnTo>
                  <a:lnTo>
                    <a:pt x="1015" y="857"/>
                  </a:lnTo>
                  <a:lnTo>
                    <a:pt x="1017" y="854"/>
                  </a:lnTo>
                  <a:lnTo>
                    <a:pt x="1016" y="852"/>
                  </a:lnTo>
                  <a:lnTo>
                    <a:pt x="1014" y="850"/>
                  </a:lnTo>
                  <a:lnTo>
                    <a:pt x="1014" y="849"/>
                  </a:lnTo>
                  <a:lnTo>
                    <a:pt x="1013" y="848"/>
                  </a:lnTo>
                  <a:lnTo>
                    <a:pt x="1013" y="848"/>
                  </a:lnTo>
                  <a:lnTo>
                    <a:pt x="1018" y="849"/>
                  </a:lnTo>
                  <a:lnTo>
                    <a:pt x="1020" y="848"/>
                  </a:lnTo>
                  <a:lnTo>
                    <a:pt x="1020" y="844"/>
                  </a:lnTo>
                  <a:lnTo>
                    <a:pt x="1020" y="844"/>
                  </a:lnTo>
                  <a:lnTo>
                    <a:pt x="1030" y="821"/>
                  </a:lnTo>
                  <a:lnTo>
                    <a:pt x="1034" y="809"/>
                  </a:lnTo>
                  <a:lnTo>
                    <a:pt x="1039" y="798"/>
                  </a:lnTo>
                  <a:lnTo>
                    <a:pt x="1039" y="798"/>
                  </a:lnTo>
                  <a:lnTo>
                    <a:pt x="1038" y="797"/>
                  </a:lnTo>
                  <a:lnTo>
                    <a:pt x="1038" y="796"/>
                  </a:lnTo>
                  <a:lnTo>
                    <a:pt x="1036" y="798"/>
                  </a:lnTo>
                  <a:lnTo>
                    <a:pt x="1035" y="800"/>
                  </a:lnTo>
                  <a:lnTo>
                    <a:pt x="1035" y="800"/>
                  </a:lnTo>
                  <a:lnTo>
                    <a:pt x="1034" y="798"/>
                  </a:lnTo>
                  <a:lnTo>
                    <a:pt x="1034" y="798"/>
                  </a:lnTo>
                  <a:lnTo>
                    <a:pt x="1034" y="796"/>
                  </a:lnTo>
                  <a:lnTo>
                    <a:pt x="1035" y="794"/>
                  </a:lnTo>
                  <a:lnTo>
                    <a:pt x="1039" y="793"/>
                  </a:lnTo>
                  <a:lnTo>
                    <a:pt x="1042" y="792"/>
                  </a:lnTo>
                  <a:lnTo>
                    <a:pt x="1042" y="791"/>
                  </a:lnTo>
                  <a:lnTo>
                    <a:pt x="1042" y="789"/>
                  </a:lnTo>
                  <a:lnTo>
                    <a:pt x="1042" y="789"/>
                  </a:lnTo>
                  <a:close/>
                  <a:moveTo>
                    <a:pt x="1666" y="178"/>
                  </a:moveTo>
                  <a:lnTo>
                    <a:pt x="1666" y="178"/>
                  </a:lnTo>
                  <a:lnTo>
                    <a:pt x="1650" y="190"/>
                  </a:lnTo>
                  <a:lnTo>
                    <a:pt x="1634" y="201"/>
                  </a:lnTo>
                  <a:lnTo>
                    <a:pt x="1617" y="212"/>
                  </a:lnTo>
                  <a:lnTo>
                    <a:pt x="1599" y="222"/>
                  </a:lnTo>
                  <a:lnTo>
                    <a:pt x="1599" y="222"/>
                  </a:lnTo>
                  <a:lnTo>
                    <a:pt x="1572" y="231"/>
                  </a:lnTo>
                  <a:lnTo>
                    <a:pt x="1545" y="242"/>
                  </a:lnTo>
                  <a:lnTo>
                    <a:pt x="1520" y="254"/>
                  </a:lnTo>
                  <a:lnTo>
                    <a:pt x="1496" y="264"/>
                  </a:lnTo>
                  <a:lnTo>
                    <a:pt x="1471" y="277"/>
                  </a:lnTo>
                  <a:lnTo>
                    <a:pt x="1449" y="290"/>
                  </a:lnTo>
                  <a:lnTo>
                    <a:pt x="1426" y="303"/>
                  </a:lnTo>
                  <a:lnTo>
                    <a:pt x="1405" y="316"/>
                  </a:lnTo>
                  <a:lnTo>
                    <a:pt x="1405" y="316"/>
                  </a:lnTo>
                  <a:lnTo>
                    <a:pt x="1374" y="337"/>
                  </a:lnTo>
                  <a:lnTo>
                    <a:pt x="1344" y="360"/>
                  </a:lnTo>
                  <a:lnTo>
                    <a:pt x="1287" y="407"/>
                  </a:lnTo>
                  <a:lnTo>
                    <a:pt x="1287" y="407"/>
                  </a:lnTo>
                  <a:lnTo>
                    <a:pt x="1259" y="431"/>
                  </a:lnTo>
                  <a:lnTo>
                    <a:pt x="1245" y="443"/>
                  </a:lnTo>
                  <a:lnTo>
                    <a:pt x="1232" y="457"/>
                  </a:lnTo>
                  <a:lnTo>
                    <a:pt x="1221" y="470"/>
                  </a:lnTo>
                  <a:lnTo>
                    <a:pt x="1209" y="485"/>
                  </a:lnTo>
                  <a:lnTo>
                    <a:pt x="1198" y="500"/>
                  </a:lnTo>
                  <a:lnTo>
                    <a:pt x="1187" y="515"/>
                  </a:lnTo>
                  <a:lnTo>
                    <a:pt x="1187" y="515"/>
                  </a:lnTo>
                  <a:lnTo>
                    <a:pt x="1167" y="547"/>
                  </a:lnTo>
                  <a:lnTo>
                    <a:pt x="1147" y="577"/>
                  </a:lnTo>
                  <a:lnTo>
                    <a:pt x="1147" y="577"/>
                  </a:lnTo>
                  <a:lnTo>
                    <a:pt x="1139" y="589"/>
                  </a:lnTo>
                  <a:lnTo>
                    <a:pt x="1133" y="602"/>
                  </a:lnTo>
                  <a:lnTo>
                    <a:pt x="1120" y="629"/>
                  </a:lnTo>
                  <a:lnTo>
                    <a:pt x="1099" y="681"/>
                  </a:lnTo>
                  <a:lnTo>
                    <a:pt x="1099" y="681"/>
                  </a:lnTo>
                  <a:lnTo>
                    <a:pt x="1087" y="710"/>
                  </a:lnTo>
                  <a:lnTo>
                    <a:pt x="1075" y="740"/>
                  </a:lnTo>
                  <a:lnTo>
                    <a:pt x="1055" y="799"/>
                  </a:lnTo>
                  <a:lnTo>
                    <a:pt x="1033" y="858"/>
                  </a:lnTo>
                  <a:lnTo>
                    <a:pt x="1012" y="918"/>
                  </a:lnTo>
                  <a:lnTo>
                    <a:pt x="1012" y="918"/>
                  </a:lnTo>
                  <a:lnTo>
                    <a:pt x="999" y="952"/>
                  </a:lnTo>
                  <a:lnTo>
                    <a:pt x="988" y="986"/>
                  </a:lnTo>
                  <a:lnTo>
                    <a:pt x="978" y="1021"/>
                  </a:lnTo>
                  <a:lnTo>
                    <a:pt x="968" y="1058"/>
                  </a:lnTo>
                  <a:lnTo>
                    <a:pt x="950" y="1130"/>
                  </a:lnTo>
                  <a:lnTo>
                    <a:pt x="932" y="1203"/>
                  </a:lnTo>
                  <a:lnTo>
                    <a:pt x="932" y="1203"/>
                  </a:lnTo>
                  <a:lnTo>
                    <a:pt x="933" y="1209"/>
                  </a:lnTo>
                  <a:lnTo>
                    <a:pt x="933" y="1215"/>
                  </a:lnTo>
                  <a:lnTo>
                    <a:pt x="930" y="1227"/>
                  </a:lnTo>
                  <a:lnTo>
                    <a:pt x="929" y="1233"/>
                  </a:lnTo>
                  <a:lnTo>
                    <a:pt x="928" y="1239"/>
                  </a:lnTo>
                  <a:lnTo>
                    <a:pt x="928" y="1244"/>
                  </a:lnTo>
                  <a:lnTo>
                    <a:pt x="929" y="1250"/>
                  </a:lnTo>
                  <a:lnTo>
                    <a:pt x="929" y="1250"/>
                  </a:lnTo>
                  <a:lnTo>
                    <a:pt x="935" y="1236"/>
                  </a:lnTo>
                  <a:lnTo>
                    <a:pt x="939" y="1222"/>
                  </a:lnTo>
                  <a:lnTo>
                    <a:pt x="942" y="1215"/>
                  </a:lnTo>
                  <a:lnTo>
                    <a:pt x="947" y="1210"/>
                  </a:lnTo>
                  <a:lnTo>
                    <a:pt x="951" y="1206"/>
                  </a:lnTo>
                  <a:lnTo>
                    <a:pt x="956" y="1201"/>
                  </a:lnTo>
                  <a:lnTo>
                    <a:pt x="956" y="1201"/>
                  </a:lnTo>
                  <a:lnTo>
                    <a:pt x="974" y="1172"/>
                  </a:lnTo>
                  <a:lnTo>
                    <a:pt x="993" y="1142"/>
                  </a:lnTo>
                  <a:lnTo>
                    <a:pt x="1013" y="1115"/>
                  </a:lnTo>
                  <a:lnTo>
                    <a:pt x="1023" y="1102"/>
                  </a:lnTo>
                  <a:lnTo>
                    <a:pt x="1033" y="1090"/>
                  </a:lnTo>
                  <a:lnTo>
                    <a:pt x="1033" y="1090"/>
                  </a:lnTo>
                  <a:lnTo>
                    <a:pt x="1045" y="1077"/>
                  </a:lnTo>
                  <a:lnTo>
                    <a:pt x="1057" y="1065"/>
                  </a:lnTo>
                  <a:lnTo>
                    <a:pt x="1071" y="1053"/>
                  </a:lnTo>
                  <a:lnTo>
                    <a:pt x="1082" y="1040"/>
                  </a:lnTo>
                  <a:lnTo>
                    <a:pt x="1082" y="1040"/>
                  </a:lnTo>
                  <a:lnTo>
                    <a:pt x="1105" y="1013"/>
                  </a:lnTo>
                  <a:lnTo>
                    <a:pt x="1117" y="1000"/>
                  </a:lnTo>
                  <a:lnTo>
                    <a:pt x="1129" y="988"/>
                  </a:lnTo>
                  <a:lnTo>
                    <a:pt x="1129" y="988"/>
                  </a:lnTo>
                  <a:lnTo>
                    <a:pt x="1168" y="956"/>
                  </a:lnTo>
                  <a:lnTo>
                    <a:pt x="1210" y="924"/>
                  </a:lnTo>
                  <a:lnTo>
                    <a:pt x="1230" y="909"/>
                  </a:lnTo>
                  <a:lnTo>
                    <a:pt x="1253" y="895"/>
                  </a:lnTo>
                  <a:lnTo>
                    <a:pt x="1275" y="881"/>
                  </a:lnTo>
                  <a:lnTo>
                    <a:pt x="1298" y="868"/>
                  </a:lnTo>
                  <a:lnTo>
                    <a:pt x="1321" y="857"/>
                  </a:lnTo>
                  <a:lnTo>
                    <a:pt x="1347" y="846"/>
                  </a:lnTo>
                  <a:lnTo>
                    <a:pt x="1372" y="837"/>
                  </a:lnTo>
                  <a:lnTo>
                    <a:pt x="1398" y="829"/>
                  </a:lnTo>
                  <a:lnTo>
                    <a:pt x="1426" y="822"/>
                  </a:lnTo>
                  <a:lnTo>
                    <a:pt x="1454" y="818"/>
                  </a:lnTo>
                  <a:lnTo>
                    <a:pt x="1484" y="815"/>
                  </a:lnTo>
                  <a:lnTo>
                    <a:pt x="1515" y="814"/>
                  </a:lnTo>
                  <a:lnTo>
                    <a:pt x="1515" y="814"/>
                  </a:lnTo>
                  <a:lnTo>
                    <a:pt x="1518" y="783"/>
                  </a:lnTo>
                  <a:lnTo>
                    <a:pt x="1524" y="753"/>
                  </a:lnTo>
                  <a:lnTo>
                    <a:pt x="1529" y="723"/>
                  </a:lnTo>
                  <a:lnTo>
                    <a:pt x="1535" y="693"/>
                  </a:lnTo>
                  <a:lnTo>
                    <a:pt x="1542" y="664"/>
                  </a:lnTo>
                  <a:lnTo>
                    <a:pt x="1550" y="634"/>
                  </a:lnTo>
                  <a:lnTo>
                    <a:pt x="1568" y="572"/>
                  </a:lnTo>
                  <a:lnTo>
                    <a:pt x="1568" y="572"/>
                  </a:lnTo>
                  <a:lnTo>
                    <a:pt x="1579" y="536"/>
                  </a:lnTo>
                  <a:lnTo>
                    <a:pt x="1592" y="501"/>
                  </a:lnTo>
                  <a:lnTo>
                    <a:pt x="1618" y="431"/>
                  </a:lnTo>
                  <a:lnTo>
                    <a:pt x="1618" y="431"/>
                  </a:lnTo>
                  <a:lnTo>
                    <a:pt x="1625" y="413"/>
                  </a:lnTo>
                  <a:lnTo>
                    <a:pt x="1633" y="394"/>
                  </a:lnTo>
                  <a:lnTo>
                    <a:pt x="1650" y="358"/>
                  </a:lnTo>
                  <a:lnTo>
                    <a:pt x="1668" y="320"/>
                  </a:lnTo>
                  <a:lnTo>
                    <a:pt x="1684" y="283"/>
                  </a:lnTo>
                  <a:lnTo>
                    <a:pt x="1691" y="263"/>
                  </a:lnTo>
                  <a:lnTo>
                    <a:pt x="1697" y="244"/>
                  </a:lnTo>
                  <a:lnTo>
                    <a:pt x="1701" y="225"/>
                  </a:lnTo>
                  <a:lnTo>
                    <a:pt x="1705" y="206"/>
                  </a:lnTo>
                  <a:lnTo>
                    <a:pt x="1707" y="186"/>
                  </a:lnTo>
                  <a:lnTo>
                    <a:pt x="1707" y="166"/>
                  </a:lnTo>
                  <a:lnTo>
                    <a:pt x="1705" y="147"/>
                  </a:lnTo>
                  <a:lnTo>
                    <a:pt x="1699" y="126"/>
                  </a:lnTo>
                  <a:lnTo>
                    <a:pt x="1699" y="126"/>
                  </a:lnTo>
                  <a:lnTo>
                    <a:pt x="1699" y="124"/>
                  </a:lnTo>
                  <a:lnTo>
                    <a:pt x="1698" y="124"/>
                  </a:lnTo>
                  <a:lnTo>
                    <a:pt x="1698" y="124"/>
                  </a:lnTo>
                  <a:lnTo>
                    <a:pt x="1695" y="132"/>
                  </a:lnTo>
                  <a:lnTo>
                    <a:pt x="1691" y="139"/>
                  </a:lnTo>
                  <a:lnTo>
                    <a:pt x="1682" y="151"/>
                  </a:lnTo>
                  <a:lnTo>
                    <a:pt x="1674" y="164"/>
                  </a:lnTo>
                  <a:lnTo>
                    <a:pt x="1669" y="170"/>
                  </a:lnTo>
                  <a:lnTo>
                    <a:pt x="1666" y="178"/>
                  </a:lnTo>
                  <a:lnTo>
                    <a:pt x="1666" y="178"/>
                  </a:lnTo>
                  <a:close/>
                  <a:moveTo>
                    <a:pt x="1717" y="151"/>
                  </a:moveTo>
                  <a:lnTo>
                    <a:pt x="1717" y="151"/>
                  </a:lnTo>
                  <a:lnTo>
                    <a:pt x="1720" y="170"/>
                  </a:lnTo>
                  <a:lnTo>
                    <a:pt x="1720" y="188"/>
                  </a:lnTo>
                  <a:lnTo>
                    <a:pt x="1718" y="206"/>
                  </a:lnTo>
                  <a:lnTo>
                    <a:pt x="1716" y="223"/>
                  </a:lnTo>
                  <a:lnTo>
                    <a:pt x="1713" y="240"/>
                  </a:lnTo>
                  <a:lnTo>
                    <a:pt x="1709" y="256"/>
                  </a:lnTo>
                  <a:lnTo>
                    <a:pt x="1703" y="272"/>
                  </a:lnTo>
                  <a:lnTo>
                    <a:pt x="1698" y="287"/>
                  </a:lnTo>
                  <a:lnTo>
                    <a:pt x="1685" y="318"/>
                  </a:lnTo>
                  <a:lnTo>
                    <a:pt x="1670" y="347"/>
                  </a:lnTo>
                  <a:lnTo>
                    <a:pt x="1655" y="377"/>
                  </a:lnTo>
                  <a:lnTo>
                    <a:pt x="1641" y="407"/>
                  </a:lnTo>
                  <a:lnTo>
                    <a:pt x="1641" y="407"/>
                  </a:lnTo>
                  <a:lnTo>
                    <a:pt x="1632" y="430"/>
                  </a:lnTo>
                  <a:lnTo>
                    <a:pt x="1623" y="454"/>
                  </a:lnTo>
                  <a:lnTo>
                    <a:pt x="1607" y="503"/>
                  </a:lnTo>
                  <a:lnTo>
                    <a:pt x="1607" y="503"/>
                  </a:lnTo>
                  <a:lnTo>
                    <a:pt x="1581" y="580"/>
                  </a:lnTo>
                  <a:lnTo>
                    <a:pt x="1570" y="620"/>
                  </a:lnTo>
                  <a:lnTo>
                    <a:pt x="1558" y="660"/>
                  </a:lnTo>
                  <a:lnTo>
                    <a:pt x="1547" y="700"/>
                  </a:lnTo>
                  <a:lnTo>
                    <a:pt x="1539" y="742"/>
                  </a:lnTo>
                  <a:lnTo>
                    <a:pt x="1531" y="785"/>
                  </a:lnTo>
                  <a:lnTo>
                    <a:pt x="1526" y="829"/>
                  </a:lnTo>
                  <a:lnTo>
                    <a:pt x="1526" y="829"/>
                  </a:lnTo>
                  <a:lnTo>
                    <a:pt x="1498" y="830"/>
                  </a:lnTo>
                  <a:lnTo>
                    <a:pt x="1470" y="831"/>
                  </a:lnTo>
                  <a:lnTo>
                    <a:pt x="1417" y="833"/>
                  </a:lnTo>
                  <a:lnTo>
                    <a:pt x="1417" y="833"/>
                  </a:lnTo>
                  <a:lnTo>
                    <a:pt x="1391" y="842"/>
                  </a:lnTo>
                  <a:lnTo>
                    <a:pt x="1365" y="851"/>
                  </a:lnTo>
                  <a:lnTo>
                    <a:pt x="1339" y="862"/>
                  </a:lnTo>
                  <a:lnTo>
                    <a:pt x="1315" y="874"/>
                  </a:lnTo>
                  <a:lnTo>
                    <a:pt x="1291" y="887"/>
                  </a:lnTo>
                  <a:lnTo>
                    <a:pt x="1268" y="899"/>
                  </a:lnTo>
                  <a:lnTo>
                    <a:pt x="1245" y="913"/>
                  </a:lnTo>
                  <a:lnTo>
                    <a:pt x="1223" y="927"/>
                  </a:lnTo>
                  <a:lnTo>
                    <a:pt x="1223" y="927"/>
                  </a:lnTo>
                  <a:lnTo>
                    <a:pt x="1207" y="940"/>
                  </a:lnTo>
                  <a:lnTo>
                    <a:pt x="1192" y="954"/>
                  </a:lnTo>
                  <a:lnTo>
                    <a:pt x="1165" y="980"/>
                  </a:lnTo>
                  <a:lnTo>
                    <a:pt x="1165" y="980"/>
                  </a:lnTo>
                  <a:lnTo>
                    <a:pt x="1154" y="987"/>
                  </a:lnTo>
                  <a:lnTo>
                    <a:pt x="1145" y="995"/>
                  </a:lnTo>
                  <a:lnTo>
                    <a:pt x="1135" y="1001"/>
                  </a:lnTo>
                  <a:lnTo>
                    <a:pt x="1125" y="1010"/>
                  </a:lnTo>
                  <a:lnTo>
                    <a:pt x="1125" y="1010"/>
                  </a:lnTo>
                  <a:lnTo>
                    <a:pt x="1117" y="1018"/>
                  </a:lnTo>
                  <a:lnTo>
                    <a:pt x="1108" y="1028"/>
                  </a:lnTo>
                  <a:lnTo>
                    <a:pt x="1091" y="1047"/>
                  </a:lnTo>
                  <a:lnTo>
                    <a:pt x="1091" y="1047"/>
                  </a:lnTo>
                  <a:lnTo>
                    <a:pt x="1056" y="1082"/>
                  </a:lnTo>
                  <a:lnTo>
                    <a:pt x="1039" y="1101"/>
                  </a:lnTo>
                  <a:lnTo>
                    <a:pt x="1023" y="1120"/>
                  </a:lnTo>
                  <a:lnTo>
                    <a:pt x="1023" y="1120"/>
                  </a:lnTo>
                  <a:lnTo>
                    <a:pt x="1008" y="1140"/>
                  </a:lnTo>
                  <a:lnTo>
                    <a:pt x="993" y="1161"/>
                  </a:lnTo>
                  <a:lnTo>
                    <a:pt x="979" y="1182"/>
                  </a:lnTo>
                  <a:lnTo>
                    <a:pt x="965" y="1205"/>
                  </a:lnTo>
                  <a:lnTo>
                    <a:pt x="952" y="1226"/>
                  </a:lnTo>
                  <a:lnTo>
                    <a:pt x="940" y="1250"/>
                  </a:lnTo>
                  <a:lnTo>
                    <a:pt x="928" y="1272"/>
                  </a:lnTo>
                  <a:lnTo>
                    <a:pt x="918" y="1296"/>
                  </a:lnTo>
                  <a:lnTo>
                    <a:pt x="918" y="1296"/>
                  </a:lnTo>
                  <a:lnTo>
                    <a:pt x="923" y="1290"/>
                  </a:lnTo>
                  <a:lnTo>
                    <a:pt x="928" y="1284"/>
                  </a:lnTo>
                  <a:lnTo>
                    <a:pt x="933" y="1275"/>
                  </a:lnTo>
                  <a:lnTo>
                    <a:pt x="937" y="1268"/>
                  </a:lnTo>
                  <a:lnTo>
                    <a:pt x="944" y="1251"/>
                  </a:lnTo>
                  <a:lnTo>
                    <a:pt x="953" y="1233"/>
                  </a:lnTo>
                  <a:lnTo>
                    <a:pt x="953" y="1233"/>
                  </a:lnTo>
                  <a:lnTo>
                    <a:pt x="959" y="1225"/>
                  </a:lnTo>
                  <a:lnTo>
                    <a:pt x="967" y="1216"/>
                  </a:lnTo>
                  <a:lnTo>
                    <a:pt x="975" y="1208"/>
                  </a:lnTo>
                  <a:lnTo>
                    <a:pt x="983" y="1200"/>
                  </a:lnTo>
                  <a:lnTo>
                    <a:pt x="983" y="1200"/>
                  </a:lnTo>
                  <a:lnTo>
                    <a:pt x="998" y="1179"/>
                  </a:lnTo>
                  <a:lnTo>
                    <a:pt x="1013" y="1157"/>
                  </a:lnTo>
                  <a:lnTo>
                    <a:pt x="1013" y="1157"/>
                  </a:lnTo>
                  <a:lnTo>
                    <a:pt x="1020" y="1147"/>
                  </a:lnTo>
                  <a:lnTo>
                    <a:pt x="1028" y="1136"/>
                  </a:lnTo>
                  <a:lnTo>
                    <a:pt x="1032" y="1131"/>
                  </a:lnTo>
                  <a:lnTo>
                    <a:pt x="1036" y="1126"/>
                  </a:lnTo>
                  <a:lnTo>
                    <a:pt x="1042" y="1123"/>
                  </a:lnTo>
                  <a:lnTo>
                    <a:pt x="1047" y="1121"/>
                  </a:lnTo>
                  <a:lnTo>
                    <a:pt x="1047" y="1121"/>
                  </a:lnTo>
                  <a:lnTo>
                    <a:pt x="1038" y="1138"/>
                  </a:lnTo>
                  <a:lnTo>
                    <a:pt x="1027" y="1153"/>
                  </a:lnTo>
                  <a:lnTo>
                    <a:pt x="1003" y="1184"/>
                  </a:lnTo>
                  <a:lnTo>
                    <a:pt x="980" y="1214"/>
                  </a:lnTo>
                  <a:lnTo>
                    <a:pt x="969" y="1230"/>
                  </a:lnTo>
                  <a:lnTo>
                    <a:pt x="960" y="1246"/>
                  </a:lnTo>
                  <a:lnTo>
                    <a:pt x="960" y="1246"/>
                  </a:lnTo>
                  <a:lnTo>
                    <a:pt x="954" y="1257"/>
                  </a:lnTo>
                  <a:lnTo>
                    <a:pt x="949" y="1270"/>
                  </a:lnTo>
                  <a:lnTo>
                    <a:pt x="943" y="1282"/>
                  </a:lnTo>
                  <a:lnTo>
                    <a:pt x="940" y="1294"/>
                  </a:lnTo>
                  <a:lnTo>
                    <a:pt x="940" y="1294"/>
                  </a:lnTo>
                  <a:lnTo>
                    <a:pt x="945" y="1293"/>
                  </a:lnTo>
                  <a:lnTo>
                    <a:pt x="951" y="1292"/>
                  </a:lnTo>
                  <a:lnTo>
                    <a:pt x="956" y="1291"/>
                  </a:lnTo>
                  <a:lnTo>
                    <a:pt x="961" y="1290"/>
                  </a:lnTo>
                  <a:lnTo>
                    <a:pt x="961" y="1290"/>
                  </a:lnTo>
                  <a:lnTo>
                    <a:pt x="1012" y="1221"/>
                  </a:lnTo>
                  <a:lnTo>
                    <a:pt x="1038" y="1186"/>
                  </a:lnTo>
                  <a:lnTo>
                    <a:pt x="1064" y="1152"/>
                  </a:lnTo>
                  <a:lnTo>
                    <a:pt x="1091" y="1118"/>
                  </a:lnTo>
                  <a:lnTo>
                    <a:pt x="1119" y="1086"/>
                  </a:lnTo>
                  <a:lnTo>
                    <a:pt x="1147" y="1055"/>
                  </a:lnTo>
                  <a:lnTo>
                    <a:pt x="1177" y="1024"/>
                  </a:lnTo>
                  <a:lnTo>
                    <a:pt x="1177" y="1024"/>
                  </a:lnTo>
                  <a:lnTo>
                    <a:pt x="1181" y="1024"/>
                  </a:lnTo>
                  <a:lnTo>
                    <a:pt x="1184" y="1023"/>
                  </a:lnTo>
                  <a:lnTo>
                    <a:pt x="1190" y="1020"/>
                  </a:lnTo>
                  <a:lnTo>
                    <a:pt x="1190" y="1020"/>
                  </a:lnTo>
                  <a:lnTo>
                    <a:pt x="1220" y="995"/>
                  </a:lnTo>
                  <a:lnTo>
                    <a:pt x="1251" y="969"/>
                  </a:lnTo>
                  <a:lnTo>
                    <a:pt x="1284" y="943"/>
                  </a:lnTo>
                  <a:lnTo>
                    <a:pt x="1317" y="919"/>
                  </a:lnTo>
                  <a:lnTo>
                    <a:pt x="1317" y="919"/>
                  </a:lnTo>
                  <a:lnTo>
                    <a:pt x="1338" y="905"/>
                  </a:lnTo>
                  <a:lnTo>
                    <a:pt x="1360" y="892"/>
                  </a:lnTo>
                  <a:lnTo>
                    <a:pt x="1381" y="880"/>
                  </a:lnTo>
                  <a:lnTo>
                    <a:pt x="1404" y="869"/>
                  </a:lnTo>
                  <a:lnTo>
                    <a:pt x="1428" y="861"/>
                  </a:lnTo>
                  <a:lnTo>
                    <a:pt x="1441" y="858"/>
                  </a:lnTo>
                  <a:lnTo>
                    <a:pt x="1454" y="854"/>
                  </a:lnTo>
                  <a:lnTo>
                    <a:pt x="1468" y="851"/>
                  </a:lnTo>
                  <a:lnTo>
                    <a:pt x="1482" y="850"/>
                  </a:lnTo>
                  <a:lnTo>
                    <a:pt x="1496" y="848"/>
                  </a:lnTo>
                  <a:lnTo>
                    <a:pt x="1511" y="848"/>
                  </a:lnTo>
                  <a:lnTo>
                    <a:pt x="1511" y="848"/>
                  </a:lnTo>
                  <a:lnTo>
                    <a:pt x="1524" y="848"/>
                  </a:lnTo>
                  <a:lnTo>
                    <a:pt x="1532" y="849"/>
                  </a:lnTo>
                  <a:lnTo>
                    <a:pt x="1541" y="849"/>
                  </a:lnTo>
                  <a:lnTo>
                    <a:pt x="1553" y="848"/>
                  </a:lnTo>
                  <a:lnTo>
                    <a:pt x="1553" y="848"/>
                  </a:lnTo>
                  <a:lnTo>
                    <a:pt x="1580" y="752"/>
                  </a:lnTo>
                  <a:lnTo>
                    <a:pt x="1609" y="656"/>
                  </a:lnTo>
                  <a:lnTo>
                    <a:pt x="1622" y="607"/>
                  </a:lnTo>
                  <a:lnTo>
                    <a:pt x="1635" y="559"/>
                  </a:lnTo>
                  <a:lnTo>
                    <a:pt x="1647" y="509"/>
                  </a:lnTo>
                  <a:lnTo>
                    <a:pt x="1656" y="456"/>
                  </a:lnTo>
                  <a:lnTo>
                    <a:pt x="1656" y="456"/>
                  </a:lnTo>
                  <a:lnTo>
                    <a:pt x="1659" y="453"/>
                  </a:lnTo>
                  <a:lnTo>
                    <a:pt x="1662" y="450"/>
                  </a:lnTo>
                  <a:lnTo>
                    <a:pt x="1664" y="446"/>
                  </a:lnTo>
                  <a:lnTo>
                    <a:pt x="1666" y="442"/>
                  </a:lnTo>
                  <a:lnTo>
                    <a:pt x="1666" y="442"/>
                  </a:lnTo>
                  <a:lnTo>
                    <a:pt x="1672" y="424"/>
                  </a:lnTo>
                  <a:lnTo>
                    <a:pt x="1678" y="406"/>
                  </a:lnTo>
                  <a:lnTo>
                    <a:pt x="1682" y="387"/>
                  </a:lnTo>
                  <a:lnTo>
                    <a:pt x="1685" y="368"/>
                  </a:lnTo>
                  <a:lnTo>
                    <a:pt x="1694" y="330"/>
                  </a:lnTo>
                  <a:lnTo>
                    <a:pt x="1699" y="313"/>
                  </a:lnTo>
                  <a:lnTo>
                    <a:pt x="1705" y="294"/>
                  </a:lnTo>
                  <a:lnTo>
                    <a:pt x="1705" y="294"/>
                  </a:lnTo>
                  <a:lnTo>
                    <a:pt x="1707" y="291"/>
                  </a:lnTo>
                  <a:lnTo>
                    <a:pt x="1710" y="289"/>
                  </a:lnTo>
                  <a:lnTo>
                    <a:pt x="1712" y="286"/>
                  </a:lnTo>
                  <a:lnTo>
                    <a:pt x="1714" y="283"/>
                  </a:lnTo>
                  <a:lnTo>
                    <a:pt x="1714" y="283"/>
                  </a:lnTo>
                  <a:lnTo>
                    <a:pt x="1723" y="256"/>
                  </a:lnTo>
                  <a:lnTo>
                    <a:pt x="1730" y="229"/>
                  </a:lnTo>
                  <a:lnTo>
                    <a:pt x="1737" y="202"/>
                  </a:lnTo>
                  <a:lnTo>
                    <a:pt x="1744" y="178"/>
                  </a:lnTo>
                  <a:lnTo>
                    <a:pt x="1744" y="178"/>
                  </a:lnTo>
                  <a:lnTo>
                    <a:pt x="1751" y="162"/>
                  </a:lnTo>
                  <a:lnTo>
                    <a:pt x="1753" y="154"/>
                  </a:lnTo>
                  <a:lnTo>
                    <a:pt x="1753" y="150"/>
                  </a:lnTo>
                  <a:lnTo>
                    <a:pt x="1751" y="146"/>
                  </a:lnTo>
                  <a:lnTo>
                    <a:pt x="1751" y="146"/>
                  </a:lnTo>
                  <a:lnTo>
                    <a:pt x="1742" y="148"/>
                  </a:lnTo>
                  <a:lnTo>
                    <a:pt x="1735" y="150"/>
                  </a:lnTo>
                  <a:lnTo>
                    <a:pt x="1727" y="152"/>
                  </a:lnTo>
                  <a:lnTo>
                    <a:pt x="1723" y="152"/>
                  </a:lnTo>
                  <a:lnTo>
                    <a:pt x="1717" y="151"/>
                  </a:lnTo>
                  <a:lnTo>
                    <a:pt x="1717" y="151"/>
                  </a:lnTo>
                  <a:close/>
                  <a:moveTo>
                    <a:pt x="1785" y="576"/>
                  </a:moveTo>
                  <a:lnTo>
                    <a:pt x="1785" y="576"/>
                  </a:lnTo>
                  <a:lnTo>
                    <a:pt x="1783" y="575"/>
                  </a:lnTo>
                  <a:lnTo>
                    <a:pt x="1782" y="575"/>
                  </a:lnTo>
                  <a:lnTo>
                    <a:pt x="1781" y="576"/>
                  </a:lnTo>
                  <a:lnTo>
                    <a:pt x="1781" y="577"/>
                  </a:lnTo>
                  <a:lnTo>
                    <a:pt x="1778" y="581"/>
                  </a:lnTo>
                  <a:lnTo>
                    <a:pt x="1776" y="587"/>
                  </a:lnTo>
                  <a:lnTo>
                    <a:pt x="1776" y="587"/>
                  </a:lnTo>
                  <a:lnTo>
                    <a:pt x="1781" y="556"/>
                  </a:lnTo>
                  <a:lnTo>
                    <a:pt x="1785" y="526"/>
                  </a:lnTo>
                  <a:lnTo>
                    <a:pt x="1798" y="464"/>
                  </a:lnTo>
                  <a:lnTo>
                    <a:pt x="1811" y="399"/>
                  </a:lnTo>
                  <a:lnTo>
                    <a:pt x="1822" y="334"/>
                  </a:lnTo>
                  <a:lnTo>
                    <a:pt x="1822" y="334"/>
                  </a:lnTo>
                  <a:lnTo>
                    <a:pt x="1827" y="327"/>
                  </a:lnTo>
                  <a:lnTo>
                    <a:pt x="1831" y="320"/>
                  </a:lnTo>
                  <a:lnTo>
                    <a:pt x="1831" y="320"/>
                  </a:lnTo>
                  <a:lnTo>
                    <a:pt x="1831" y="312"/>
                  </a:lnTo>
                  <a:lnTo>
                    <a:pt x="1833" y="303"/>
                  </a:lnTo>
                  <a:lnTo>
                    <a:pt x="1838" y="282"/>
                  </a:lnTo>
                  <a:lnTo>
                    <a:pt x="1844" y="260"/>
                  </a:lnTo>
                  <a:lnTo>
                    <a:pt x="1849" y="240"/>
                  </a:lnTo>
                  <a:lnTo>
                    <a:pt x="1849" y="240"/>
                  </a:lnTo>
                  <a:lnTo>
                    <a:pt x="1852" y="237"/>
                  </a:lnTo>
                  <a:lnTo>
                    <a:pt x="1854" y="232"/>
                  </a:lnTo>
                  <a:lnTo>
                    <a:pt x="1857" y="227"/>
                  </a:lnTo>
                  <a:lnTo>
                    <a:pt x="1858" y="222"/>
                  </a:lnTo>
                  <a:lnTo>
                    <a:pt x="1858" y="222"/>
                  </a:lnTo>
                  <a:lnTo>
                    <a:pt x="1853" y="217"/>
                  </a:lnTo>
                  <a:lnTo>
                    <a:pt x="1849" y="213"/>
                  </a:lnTo>
                  <a:lnTo>
                    <a:pt x="1844" y="211"/>
                  </a:lnTo>
                  <a:lnTo>
                    <a:pt x="1838" y="210"/>
                  </a:lnTo>
                  <a:lnTo>
                    <a:pt x="1838" y="210"/>
                  </a:lnTo>
                  <a:lnTo>
                    <a:pt x="1835" y="213"/>
                  </a:lnTo>
                  <a:lnTo>
                    <a:pt x="1832" y="216"/>
                  </a:lnTo>
                  <a:lnTo>
                    <a:pt x="1828" y="225"/>
                  </a:lnTo>
                  <a:lnTo>
                    <a:pt x="1824" y="236"/>
                  </a:lnTo>
                  <a:lnTo>
                    <a:pt x="1822" y="246"/>
                  </a:lnTo>
                  <a:lnTo>
                    <a:pt x="1820" y="257"/>
                  </a:lnTo>
                  <a:lnTo>
                    <a:pt x="1818" y="268"/>
                  </a:lnTo>
                  <a:lnTo>
                    <a:pt x="1815" y="277"/>
                  </a:lnTo>
                  <a:lnTo>
                    <a:pt x="1809" y="286"/>
                  </a:lnTo>
                  <a:lnTo>
                    <a:pt x="1809" y="286"/>
                  </a:lnTo>
                  <a:lnTo>
                    <a:pt x="1809" y="278"/>
                  </a:lnTo>
                  <a:lnTo>
                    <a:pt x="1809" y="271"/>
                  </a:lnTo>
                  <a:lnTo>
                    <a:pt x="1813" y="253"/>
                  </a:lnTo>
                  <a:lnTo>
                    <a:pt x="1817" y="233"/>
                  </a:lnTo>
                  <a:lnTo>
                    <a:pt x="1820" y="215"/>
                  </a:lnTo>
                  <a:lnTo>
                    <a:pt x="1820" y="215"/>
                  </a:lnTo>
                  <a:lnTo>
                    <a:pt x="1818" y="212"/>
                  </a:lnTo>
                  <a:lnTo>
                    <a:pt x="1816" y="209"/>
                  </a:lnTo>
                  <a:lnTo>
                    <a:pt x="1814" y="201"/>
                  </a:lnTo>
                  <a:lnTo>
                    <a:pt x="1813" y="194"/>
                  </a:lnTo>
                  <a:lnTo>
                    <a:pt x="1809" y="186"/>
                  </a:lnTo>
                  <a:lnTo>
                    <a:pt x="1809" y="186"/>
                  </a:lnTo>
                  <a:lnTo>
                    <a:pt x="1804" y="204"/>
                  </a:lnTo>
                  <a:lnTo>
                    <a:pt x="1800" y="223"/>
                  </a:lnTo>
                  <a:lnTo>
                    <a:pt x="1794" y="241"/>
                  </a:lnTo>
                  <a:lnTo>
                    <a:pt x="1791" y="248"/>
                  </a:lnTo>
                  <a:lnTo>
                    <a:pt x="1787" y="256"/>
                  </a:lnTo>
                  <a:lnTo>
                    <a:pt x="1787" y="256"/>
                  </a:lnTo>
                  <a:lnTo>
                    <a:pt x="1787" y="246"/>
                  </a:lnTo>
                  <a:lnTo>
                    <a:pt x="1788" y="237"/>
                  </a:lnTo>
                  <a:lnTo>
                    <a:pt x="1792" y="219"/>
                  </a:lnTo>
                  <a:lnTo>
                    <a:pt x="1796" y="202"/>
                  </a:lnTo>
                  <a:lnTo>
                    <a:pt x="1797" y="194"/>
                  </a:lnTo>
                  <a:lnTo>
                    <a:pt x="1798" y="186"/>
                  </a:lnTo>
                  <a:lnTo>
                    <a:pt x="1798" y="186"/>
                  </a:lnTo>
                  <a:lnTo>
                    <a:pt x="1794" y="191"/>
                  </a:lnTo>
                  <a:lnTo>
                    <a:pt x="1791" y="196"/>
                  </a:lnTo>
                  <a:lnTo>
                    <a:pt x="1789" y="207"/>
                  </a:lnTo>
                  <a:lnTo>
                    <a:pt x="1787" y="217"/>
                  </a:lnTo>
                  <a:lnTo>
                    <a:pt x="1785" y="229"/>
                  </a:lnTo>
                  <a:lnTo>
                    <a:pt x="1785" y="229"/>
                  </a:lnTo>
                  <a:lnTo>
                    <a:pt x="1771" y="272"/>
                  </a:lnTo>
                  <a:lnTo>
                    <a:pt x="1765" y="293"/>
                  </a:lnTo>
                  <a:lnTo>
                    <a:pt x="1760" y="315"/>
                  </a:lnTo>
                  <a:lnTo>
                    <a:pt x="1760" y="315"/>
                  </a:lnTo>
                  <a:lnTo>
                    <a:pt x="1758" y="324"/>
                  </a:lnTo>
                  <a:lnTo>
                    <a:pt x="1757" y="333"/>
                  </a:lnTo>
                  <a:lnTo>
                    <a:pt x="1756" y="336"/>
                  </a:lnTo>
                  <a:lnTo>
                    <a:pt x="1754" y="339"/>
                  </a:lnTo>
                  <a:lnTo>
                    <a:pt x="1752" y="342"/>
                  </a:lnTo>
                  <a:lnTo>
                    <a:pt x="1750" y="343"/>
                  </a:lnTo>
                  <a:lnTo>
                    <a:pt x="1750" y="343"/>
                  </a:lnTo>
                  <a:lnTo>
                    <a:pt x="1752" y="321"/>
                  </a:lnTo>
                  <a:lnTo>
                    <a:pt x="1756" y="300"/>
                  </a:lnTo>
                  <a:lnTo>
                    <a:pt x="1765" y="259"/>
                  </a:lnTo>
                  <a:lnTo>
                    <a:pt x="1775" y="217"/>
                  </a:lnTo>
                  <a:lnTo>
                    <a:pt x="1780" y="196"/>
                  </a:lnTo>
                  <a:lnTo>
                    <a:pt x="1783" y="173"/>
                  </a:lnTo>
                  <a:lnTo>
                    <a:pt x="1783" y="173"/>
                  </a:lnTo>
                  <a:lnTo>
                    <a:pt x="1776" y="164"/>
                  </a:lnTo>
                  <a:lnTo>
                    <a:pt x="1772" y="160"/>
                  </a:lnTo>
                  <a:lnTo>
                    <a:pt x="1767" y="156"/>
                  </a:lnTo>
                  <a:lnTo>
                    <a:pt x="1767" y="156"/>
                  </a:lnTo>
                  <a:lnTo>
                    <a:pt x="1753" y="197"/>
                  </a:lnTo>
                  <a:lnTo>
                    <a:pt x="1740" y="239"/>
                  </a:lnTo>
                  <a:lnTo>
                    <a:pt x="1714" y="323"/>
                  </a:lnTo>
                  <a:lnTo>
                    <a:pt x="1690" y="410"/>
                  </a:lnTo>
                  <a:lnTo>
                    <a:pt x="1666" y="497"/>
                  </a:lnTo>
                  <a:lnTo>
                    <a:pt x="1641" y="584"/>
                  </a:lnTo>
                  <a:lnTo>
                    <a:pt x="1617" y="670"/>
                  </a:lnTo>
                  <a:lnTo>
                    <a:pt x="1592" y="756"/>
                  </a:lnTo>
                  <a:lnTo>
                    <a:pt x="1578" y="799"/>
                  </a:lnTo>
                  <a:lnTo>
                    <a:pt x="1564" y="841"/>
                  </a:lnTo>
                  <a:lnTo>
                    <a:pt x="1564" y="841"/>
                  </a:lnTo>
                  <a:lnTo>
                    <a:pt x="1569" y="847"/>
                  </a:lnTo>
                  <a:lnTo>
                    <a:pt x="1574" y="851"/>
                  </a:lnTo>
                  <a:lnTo>
                    <a:pt x="1577" y="853"/>
                  </a:lnTo>
                  <a:lnTo>
                    <a:pt x="1581" y="854"/>
                  </a:lnTo>
                  <a:lnTo>
                    <a:pt x="1586" y="855"/>
                  </a:lnTo>
                  <a:lnTo>
                    <a:pt x="1591" y="854"/>
                  </a:lnTo>
                  <a:lnTo>
                    <a:pt x="1591" y="854"/>
                  </a:lnTo>
                  <a:lnTo>
                    <a:pt x="1592" y="842"/>
                  </a:lnTo>
                  <a:lnTo>
                    <a:pt x="1595" y="830"/>
                  </a:lnTo>
                  <a:lnTo>
                    <a:pt x="1599" y="817"/>
                  </a:lnTo>
                  <a:lnTo>
                    <a:pt x="1602" y="805"/>
                  </a:lnTo>
                  <a:lnTo>
                    <a:pt x="1610" y="782"/>
                  </a:lnTo>
                  <a:lnTo>
                    <a:pt x="1615" y="769"/>
                  </a:lnTo>
                  <a:lnTo>
                    <a:pt x="1618" y="757"/>
                  </a:lnTo>
                  <a:lnTo>
                    <a:pt x="1618" y="757"/>
                  </a:lnTo>
                  <a:lnTo>
                    <a:pt x="1620" y="744"/>
                  </a:lnTo>
                  <a:lnTo>
                    <a:pt x="1621" y="730"/>
                  </a:lnTo>
                  <a:lnTo>
                    <a:pt x="1622" y="724"/>
                  </a:lnTo>
                  <a:lnTo>
                    <a:pt x="1624" y="717"/>
                  </a:lnTo>
                  <a:lnTo>
                    <a:pt x="1626" y="711"/>
                  </a:lnTo>
                  <a:lnTo>
                    <a:pt x="1631" y="706"/>
                  </a:lnTo>
                  <a:lnTo>
                    <a:pt x="1631" y="706"/>
                  </a:lnTo>
                  <a:lnTo>
                    <a:pt x="1629" y="725"/>
                  </a:lnTo>
                  <a:lnTo>
                    <a:pt x="1625" y="743"/>
                  </a:lnTo>
                  <a:lnTo>
                    <a:pt x="1618" y="779"/>
                  </a:lnTo>
                  <a:lnTo>
                    <a:pt x="1609" y="816"/>
                  </a:lnTo>
                  <a:lnTo>
                    <a:pt x="1605" y="834"/>
                  </a:lnTo>
                  <a:lnTo>
                    <a:pt x="1602" y="853"/>
                  </a:lnTo>
                  <a:lnTo>
                    <a:pt x="1602" y="853"/>
                  </a:lnTo>
                  <a:lnTo>
                    <a:pt x="1605" y="852"/>
                  </a:lnTo>
                  <a:lnTo>
                    <a:pt x="1607" y="852"/>
                  </a:lnTo>
                  <a:lnTo>
                    <a:pt x="1611" y="852"/>
                  </a:lnTo>
                  <a:lnTo>
                    <a:pt x="1616" y="853"/>
                  </a:lnTo>
                  <a:lnTo>
                    <a:pt x="1618" y="853"/>
                  </a:lnTo>
                  <a:lnTo>
                    <a:pt x="1620" y="853"/>
                  </a:lnTo>
                  <a:lnTo>
                    <a:pt x="1620" y="853"/>
                  </a:lnTo>
                  <a:lnTo>
                    <a:pt x="1626" y="823"/>
                  </a:lnTo>
                  <a:lnTo>
                    <a:pt x="1634" y="792"/>
                  </a:lnTo>
                  <a:lnTo>
                    <a:pt x="1650" y="731"/>
                  </a:lnTo>
                  <a:lnTo>
                    <a:pt x="1665" y="669"/>
                  </a:lnTo>
                  <a:lnTo>
                    <a:pt x="1672" y="637"/>
                  </a:lnTo>
                  <a:lnTo>
                    <a:pt x="1678" y="604"/>
                  </a:lnTo>
                  <a:lnTo>
                    <a:pt x="1678" y="604"/>
                  </a:lnTo>
                  <a:lnTo>
                    <a:pt x="1681" y="600"/>
                  </a:lnTo>
                  <a:lnTo>
                    <a:pt x="1684" y="595"/>
                  </a:lnTo>
                  <a:lnTo>
                    <a:pt x="1685" y="590"/>
                  </a:lnTo>
                  <a:lnTo>
                    <a:pt x="1686" y="584"/>
                  </a:lnTo>
                  <a:lnTo>
                    <a:pt x="1687" y="571"/>
                  </a:lnTo>
                  <a:lnTo>
                    <a:pt x="1688" y="558"/>
                  </a:lnTo>
                  <a:lnTo>
                    <a:pt x="1688" y="558"/>
                  </a:lnTo>
                  <a:lnTo>
                    <a:pt x="1693" y="537"/>
                  </a:lnTo>
                  <a:lnTo>
                    <a:pt x="1698" y="517"/>
                  </a:lnTo>
                  <a:lnTo>
                    <a:pt x="1702" y="497"/>
                  </a:lnTo>
                  <a:lnTo>
                    <a:pt x="1707" y="476"/>
                  </a:lnTo>
                  <a:lnTo>
                    <a:pt x="1707" y="476"/>
                  </a:lnTo>
                  <a:lnTo>
                    <a:pt x="1709" y="466"/>
                  </a:lnTo>
                  <a:lnTo>
                    <a:pt x="1712" y="456"/>
                  </a:lnTo>
                  <a:lnTo>
                    <a:pt x="1717" y="436"/>
                  </a:lnTo>
                  <a:lnTo>
                    <a:pt x="1717" y="436"/>
                  </a:lnTo>
                  <a:lnTo>
                    <a:pt x="1720" y="425"/>
                  </a:lnTo>
                  <a:lnTo>
                    <a:pt x="1721" y="414"/>
                  </a:lnTo>
                  <a:lnTo>
                    <a:pt x="1722" y="409"/>
                  </a:lnTo>
                  <a:lnTo>
                    <a:pt x="1724" y="405"/>
                  </a:lnTo>
                  <a:lnTo>
                    <a:pt x="1727" y="402"/>
                  </a:lnTo>
                  <a:lnTo>
                    <a:pt x="1731" y="398"/>
                  </a:lnTo>
                  <a:lnTo>
                    <a:pt x="1731" y="398"/>
                  </a:lnTo>
                  <a:lnTo>
                    <a:pt x="1726" y="434"/>
                  </a:lnTo>
                  <a:lnTo>
                    <a:pt x="1720" y="471"/>
                  </a:lnTo>
                  <a:lnTo>
                    <a:pt x="1712" y="509"/>
                  </a:lnTo>
                  <a:lnTo>
                    <a:pt x="1705" y="547"/>
                  </a:lnTo>
                  <a:lnTo>
                    <a:pt x="1686" y="624"/>
                  </a:lnTo>
                  <a:lnTo>
                    <a:pt x="1667" y="700"/>
                  </a:lnTo>
                  <a:lnTo>
                    <a:pt x="1667" y="700"/>
                  </a:lnTo>
                  <a:lnTo>
                    <a:pt x="1664" y="716"/>
                  </a:lnTo>
                  <a:lnTo>
                    <a:pt x="1662" y="733"/>
                  </a:lnTo>
                  <a:lnTo>
                    <a:pt x="1659" y="749"/>
                  </a:lnTo>
                  <a:lnTo>
                    <a:pt x="1655" y="766"/>
                  </a:lnTo>
                  <a:lnTo>
                    <a:pt x="1655" y="766"/>
                  </a:lnTo>
                  <a:lnTo>
                    <a:pt x="1651" y="779"/>
                  </a:lnTo>
                  <a:lnTo>
                    <a:pt x="1646" y="794"/>
                  </a:lnTo>
                  <a:lnTo>
                    <a:pt x="1635" y="824"/>
                  </a:lnTo>
                  <a:lnTo>
                    <a:pt x="1630" y="841"/>
                  </a:lnTo>
                  <a:lnTo>
                    <a:pt x="1626" y="855"/>
                  </a:lnTo>
                  <a:lnTo>
                    <a:pt x="1623" y="869"/>
                  </a:lnTo>
                  <a:lnTo>
                    <a:pt x="1623" y="883"/>
                  </a:lnTo>
                  <a:lnTo>
                    <a:pt x="1623" y="883"/>
                  </a:lnTo>
                  <a:lnTo>
                    <a:pt x="1630" y="888"/>
                  </a:lnTo>
                  <a:lnTo>
                    <a:pt x="1635" y="891"/>
                  </a:lnTo>
                  <a:lnTo>
                    <a:pt x="1650" y="894"/>
                  </a:lnTo>
                  <a:lnTo>
                    <a:pt x="1650" y="894"/>
                  </a:lnTo>
                  <a:lnTo>
                    <a:pt x="1651" y="879"/>
                  </a:lnTo>
                  <a:lnTo>
                    <a:pt x="1654" y="865"/>
                  </a:lnTo>
                  <a:lnTo>
                    <a:pt x="1657" y="852"/>
                  </a:lnTo>
                  <a:lnTo>
                    <a:pt x="1662" y="838"/>
                  </a:lnTo>
                  <a:lnTo>
                    <a:pt x="1671" y="813"/>
                  </a:lnTo>
                  <a:lnTo>
                    <a:pt x="1680" y="787"/>
                  </a:lnTo>
                  <a:lnTo>
                    <a:pt x="1680" y="787"/>
                  </a:lnTo>
                  <a:lnTo>
                    <a:pt x="1683" y="775"/>
                  </a:lnTo>
                  <a:lnTo>
                    <a:pt x="1685" y="763"/>
                  </a:lnTo>
                  <a:lnTo>
                    <a:pt x="1688" y="741"/>
                  </a:lnTo>
                  <a:lnTo>
                    <a:pt x="1691" y="729"/>
                  </a:lnTo>
                  <a:lnTo>
                    <a:pt x="1693" y="717"/>
                  </a:lnTo>
                  <a:lnTo>
                    <a:pt x="1697" y="707"/>
                  </a:lnTo>
                  <a:lnTo>
                    <a:pt x="1703" y="697"/>
                  </a:lnTo>
                  <a:lnTo>
                    <a:pt x="1703" y="697"/>
                  </a:lnTo>
                  <a:lnTo>
                    <a:pt x="1699" y="727"/>
                  </a:lnTo>
                  <a:lnTo>
                    <a:pt x="1694" y="761"/>
                  </a:lnTo>
                  <a:lnTo>
                    <a:pt x="1691" y="778"/>
                  </a:lnTo>
                  <a:lnTo>
                    <a:pt x="1686" y="794"/>
                  </a:lnTo>
                  <a:lnTo>
                    <a:pt x="1680" y="808"/>
                  </a:lnTo>
                  <a:lnTo>
                    <a:pt x="1677" y="815"/>
                  </a:lnTo>
                  <a:lnTo>
                    <a:pt x="1672" y="821"/>
                  </a:lnTo>
                  <a:lnTo>
                    <a:pt x="1672" y="821"/>
                  </a:lnTo>
                  <a:lnTo>
                    <a:pt x="1665" y="857"/>
                  </a:lnTo>
                  <a:lnTo>
                    <a:pt x="1656" y="894"/>
                  </a:lnTo>
                  <a:lnTo>
                    <a:pt x="1656" y="894"/>
                  </a:lnTo>
                  <a:lnTo>
                    <a:pt x="1660" y="893"/>
                  </a:lnTo>
                  <a:lnTo>
                    <a:pt x="1663" y="894"/>
                  </a:lnTo>
                  <a:lnTo>
                    <a:pt x="1665" y="897"/>
                  </a:lnTo>
                  <a:lnTo>
                    <a:pt x="1666" y="902"/>
                  </a:lnTo>
                  <a:lnTo>
                    <a:pt x="1670" y="911"/>
                  </a:lnTo>
                  <a:lnTo>
                    <a:pt x="1672" y="915"/>
                  </a:lnTo>
                  <a:lnTo>
                    <a:pt x="1675" y="919"/>
                  </a:lnTo>
                  <a:lnTo>
                    <a:pt x="1675" y="919"/>
                  </a:lnTo>
                  <a:lnTo>
                    <a:pt x="1681" y="888"/>
                  </a:lnTo>
                  <a:lnTo>
                    <a:pt x="1688" y="857"/>
                  </a:lnTo>
                  <a:lnTo>
                    <a:pt x="1697" y="827"/>
                  </a:lnTo>
                  <a:lnTo>
                    <a:pt x="1707" y="796"/>
                  </a:lnTo>
                  <a:lnTo>
                    <a:pt x="1726" y="735"/>
                  </a:lnTo>
                  <a:lnTo>
                    <a:pt x="1736" y="703"/>
                  </a:lnTo>
                  <a:lnTo>
                    <a:pt x="1742" y="671"/>
                  </a:lnTo>
                  <a:lnTo>
                    <a:pt x="1742" y="671"/>
                  </a:lnTo>
                  <a:lnTo>
                    <a:pt x="1742" y="665"/>
                  </a:lnTo>
                  <a:lnTo>
                    <a:pt x="1742" y="658"/>
                  </a:lnTo>
                  <a:lnTo>
                    <a:pt x="1743" y="655"/>
                  </a:lnTo>
                  <a:lnTo>
                    <a:pt x="1744" y="652"/>
                  </a:lnTo>
                  <a:lnTo>
                    <a:pt x="1746" y="650"/>
                  </a:lnTo>
                  <a:lnTo>
                    <a:pt x="1750" y="649"/>
                  </a:lnTo>
                  <a:lnTo>
                    <a:pt x="1750" y="649"/>
                  </a:lnTo>
                  <a:lnTo>
                    <a:pt x="1750" y="660"/>
                  </a:lnTo>
                  <a:lnTo>
                    <a:pt x="1750" y="671"/>
                  </a:lnTo>
                  <a:lnTo>
                    <a:pt x="1747" y="695"/>
                  </a:lnTo>
                  <a:lnTo>
                    <a:pt x="1743" y="718"/>
                  </a:lnTo>
                  <a:lnTo>
                    <a:pt x="1737" y="743"/>
                  </a:lnTo>
                  <a:lnTo>
                    <a:pt x="1737" y="743"/>
                  </a:lnTo>
                  <a:lnTo>
                    <a:pt x="1730" y="766"/>
                  </a:lnTo>
                  <a:lnTo>
                    <a:pt x="1724" y="789"/>
                  </a:lnTo>
                  <a:lnTo>
                    <a:pt x="1708" y="837"/>
                  </a:lnTo>
                  <a:lnTo>
                    <a:pt x="1693" y="887"/>
                  </a:lnTo>
                  <a:lnTo>
                    <a:pt x="1686" y="911"/>
                  </a:lnTo>
                  <a:lnTo>
                    <a:pt x="1682" y="935"/>
                  </a:lnTo>
                  <a:lnTo>
                    <a:pt x="1682" y="935"/>
                  </a:lnTo>
                  <a:lnTo>
                    <a:pt x="1678" y="937"/>
                  </a:lnTo>
                  <a:lnTo>
                    <a:pt x="1675" y="940"/>
                  </a:lnTo>
                  <a:lnTo>
                    <a:pt x="1667" y="945"/>
                  </a:lnTo>
                  <a:lnTo>
                    <a:pt x="1667" y="945"/>
                  </a:lnTo>
                  <a:lnTo>
                    <a:pt x="1660" y="945"/>
                  </a:lnTo>
                  <a:lnTo>
                    <a:pt x="1651" y="945"/>
                  </a:lnTo>
                  <a:lnTo>
                    <a:pt x="1634" y="944"/>
                  </a:lnTo>
                  <a:lnTo>
                    <a:pt x="1616" y="943"/>
                  </a:lnTo>
                  <a:lnTo>
                    <a:pt x="1606" y="944"/>
                  </a:lnTo>
                  <a:lnTo>
                    <a:pt x="1596" y="945"/>
                  </a:lnTo>
                  <a:lnTo>
                    <a:pt x="1596" y="945"/>
                  </a:lnTo>
                  <a:lnTo>
                    <a:pt x="1562" y="954"/>
                  </a:lnTo>
                  <a:lnTo>
                    <a:pt x="1527" y="963"/>
                  </a:lnTo>
                  <a:lnTo>
                    <a:pt x="1490" y="972"/>
                  </a:lnTo>
                  <a:lnTo>
                    <a:pt x="1456" y="981"/>
                  </a:lnTo>
                  <a:lnTo>
                    <a:pt x="1456" y="981"/>
                  </a:lnTo>
                  <a:lnTo>
                    <a:pt x="1438" y="986"/>
                  </a:lnTo>
                  <a:lnTo>
                    <a:pt x="1420" y="993"/>
                  </a:lnTo>
                  <a:lnTo>
                    <a:pt x="1403" y="1000"/>
                  </a:lnTo>
                  <a:lnTo>
                    <a:pt x="1387" y="1008"/>
                  </a:lnTo>
                  <a:lnTo>
                    <a:pt x="1354" y="1025"/>
                  </a:lnTo>
                  <a:lnTo>
                    <a:pt x="1322" y="1040"/>
                  </a:lnTo>
                  <a:lnTo>
                    <a:pt x="1322" y="1040"/>
                  </a:lnTo>
                  <a:lnTo>
                    <a:pt x="1308" y="1047"/>
                  </a:lnTo>
                  <a:lnTo>
                    <a:pt x="1296" y="1055"/>
                  </a:lnTo>
                  <a:lnTo>
                    <a:pt x="1273" y="1069"/>
                  </a:lnTo>
                  <a:lnTo>
                    <a:pt x="1273" y="1069"/>
                  </a:lnTo>
                  <a:lnTo>
                    <a:pt x="1267" y="1072"/>
                  </a:lnTo>
                  <a:lnTo>
                    <a:pt x="1259" y="1074"/>
                  </a:lnTo>
                  <a:lnTo>
                    <a:pt x="1253" y="1077"/>
                  </a:lnTo>
                  <a:lnTo>
                    <a:pt x="1246" y="1080"/>
                  </a:lnTo>
                  <a:lnTo>
                    <a:pt x="1246" y="1080"/>
                  </a:lnTo>
                  <a:lnTo>
                    <a:pt x="1221" y="1099"/>
                  </a:lnTo>
                  <a:lnTo>
                    <a:pt x="1195" y="1117"/>
                  </a:lnTo>
                  <a:lnTo>
                    <a:pt x="1144" y="1154"/>
                  </a:lnTo>
                  <a:lnTo>
                    <a:pt x="1118" y="1174"/>
                  </a:lnTo>
                  <a:lnTo>
                    <a:pt x="1093" y="1194"/>
                  </a:lnTo>
                  <a:lnTo>
                    <a:pt x="1071" y="1215"/>
                  </a:lnTo>
                  <a:lnTo>
                    <a:pt x="1060" y="1227"/>
                  </a:lnTo>
                  <a:lnTo>
                    <a:pt x="1049" y="1239"/>
                  </a:lnTo>
                  <a:lnTo>
                    <a:pt x="1049" y="1239"/>
                  </a:lnTo>
                  <a:lnTo>
                    <a:pt x="1099" y="1210"/>
                  </a:lnTo>
                  <a:lnTo>
                    <a:pt x="1149" y="1182"/>
                  </a:lnTo>
                  <a:lnTo>
                    <a:pt x="1201" y="1155"/>
                  </a:lnTo>
                  <a:lnTo>
                    <a:pt x="1254" y="1129"/>
                  </a:lnTo>
                  <a:lnTo>
                    <a:pt x="1254" y="1129"/>
                  </a:lnTo>
                  <a:lnTo>
                    <a:pt x="1258" y="1125"/>
                  </a:lnTo>
                  <a:lnTo>
                    <a:pt x="1262" y="1122"/>
                  </a:lnTo>
                  <a:lnTo>
                    <a:pt x="1267" y="1119"/>
                  </a:lnTo>
                  <a:lnTo>
                    <a:pt x="1271" y="1116"/>
                  </a:lnTo>
                  <a:lnTo>
                    <a:pt x="1271" y="1116"/>
                  </a:lnTo>
                  <a:lnTo>
                    <a:pt x="1304" y="1102"/>
                  </a:lnTo>
                  <a:lnTo>
                    <a:pt x="1339" y="1090"/>
                  </a:lnTo>
                  <a:lnTo>
                    <a:pt x="1375" y="1079"/>
                  </a:lnTo>
                  <a:lnTo>
                    <a:pt x="1411" y="1070"/>
                  </a:lnTo>
                  <a:lnTo>
                    <a:pt x="1449" y="1061"/>
                  </a:lnTo>
                  <a:lnTo>
                    <a:pt x="1486" y="1054"/>
                  </a:lnTo>
                  <a:lnTo>
                    <a:pt x="1562" y="1040"/>
                  </a:lnTo>
                  <a:lnTo>
                    <a:pt x="1562" y="1040"/>
                  </a:lnTo>
                  <a:lnTo>
                    <a:pt x="1581" y="1035"/>
                  </a:lnTo>
                  <a:lnTo>
                    <a:pt x="1599" y="1031"/>
                  </a:lnTo>
                  <a:lnTo>
                    <a:pt x="1617" y="1029"/>
                  </a:lnTo>
                  <a:lnTo>
                    <a:pt x="1635" y="1027"/>
                  </a:lnTo>
                  <a:lnTo>
                    <a:pt x="1671" y="1024"/>
                  </a:lnTo>
                  <a:lnTo>
                    <a:pt x="1710" y="1020"/>
                  </a:lnTo>
                  <a:lnTo>
                    <a:pt x="1710" y="1020"/>
                  </a:lnTo>
                  <a:lnTo>
                    <a:pt x="1722" y="982"/>
                  </a:lnTo>
                  <a:lnTo>
                    <a:pt x="1733" y="945"/>
                  </a:lnTo>
                  <a:lnTo>
                    <a:pt x="1743" y="908"/>
                  </a:lnTo>
                  <a:lnTo>
                    <a:pt x="1752" y="872"/>
                  </a:lnTo>
                  <a:lnTo>
                    <a:pt x="1769" y="797"/>
                  </a:lnTo>
                  <a:lnTo>
                    <a:pt x="1787" y="720"/>
                  </a:lnTo>
                  <a:lnTo>
                    <a:pt x="1787" y="720"/>
                  </a:lnTo>
                  <a:lnTo>
                    <a:pt x="1797" y="683"/>
                  </a:lnTo>
                  <a:lnTo>
                    <a:pt x="1808" y="645"/>
                  </a:lnTo>
                  <a:lnTo>
                    <a:pt x="1819" y="607"/>
                  </a:lnTo>
                  <a:lnTo>
                    <a:pt x="1830" y="571"/>
                  </a:lnTo>
                  <a:lnTo>
                    <a:pt x="1830" y="571"/>
                  </a:lnTo>
                  <a:lnTo>
                    <a:pt x="1838" y="530"/>
                  </a:lnTo>
                  <a:lnTo>
                    <a:pt x="1847" y="488"/>
                  </a:lnTo>
                  <a:lnTo>
                    <a:pt x="1847" y="488"/>
                  </a:lnTo>
                  <a:lnTo>
                    <a:pt x="1850" y="479"/>
                  </a:lnTo>
                  <a:lnTo>
                    <a:pt x="1853" y="469"/>
                  </a:lnTo>
                  <a:lnTo>
                    <a:pt x="1860" y="451"/>
                  </a:lnTo>
                  <a:lnTo>
                    <a:pt x="1866" y="431"/>
                  </a:lnTo>
                  <a:lnTo>
                    <a:pt x="1868" y="422"/>
                  </a:lnTo>
                  <a:lnTo>
                    <a:pt x="1871" y="412"/>
                  </a:lnTo>
                  <a:lnTo>
                    <a:pt x="1871" y="412"/>
                  </a:lnTo>
                  <a:lnTo>
                    <a:pt x="1876" y="403"/>
                  </a:lnTo>
                  <a:lnTo>
                    <a:pt x="1880" y="391"/>
                  </a:lnTo>
                  <a:lnTo>
                    <a:pt x="1883" y="378"/>
                  </a:lnTo>
                  <a:lnTo>
                    <a:pt x="1887" y="364"/>
                  </a:lnTo>
                  <a:lnTo>
                    <a:pt x="1893" y="337"/>
                  </a:lnTo>
                  <a:lnTo>
                    <a:pt x="1898" y="313"/>
                  </a:lnTo>
                  <a:lnTo>
                    <a:pt x="1898" y="313"/>
                  </a:lnTo>
                  <a:lnTo>
                    <a:pt x="1886" y="315"/>
                  </a:lnTo>
                  <a:lnTo>
                    <a:pt x="1873" y="317"/>
                  </a:lnTo>
                  <a:lnTo>
                    <a:pt x="1850" y="321"/>
                  </a:lnTo>
                  <a:lnTo>
                    <a:pt x="1850" y="321"/>
                  </a:lnTo>
                  <a:lnTo>
                    <a:pt x="1845" y="338"/>
                  </a:lnTo>
                  <a:lnTo>
                    <a:pt x="1839" y="357"/>
                  </a:lnTo>
                  <a:lnTo>
                    <a:pt x="1831" y="394"/>
                  </a:lnTo>
                  <a:lnTo>
                    <a:pt x="1822" y="431"/>
                  </a:lnTo>
                  <a:lnTo>
                    <a:pt x="1817" y="450"/>
                  </a:lnTo>
                  <a:lnTo>
                    <a:pt x="1812" y="467"/>
                  </a:lnTo>
                  <a:lnTo>
                    <a:pt x="1812" y="467"/>
                  </a:lnTo>
                  <a:lnTo>
                    <a:pt x="1811" y="465"/>
                  </a:lnTo>
                  <a:lnTo>
                    <a:pt x="1811" y="465"/>
                  </a:lnTo>
                  <a:lnTo>
                    <a:pt x="1809" y="466"/>
                  </a:lnTo>
                  <a:lnTo>
                    <a:pt x="1809" y="466"/>
                  </a:lnTo>
                  <a:lnTo>
                    <a:pt x="1808" y="480"/>
                  </a:lnTo>
                  <a:lnTo>
                    <a:pt x="1806" y="494"/>
                  </a:lnTo>
                  <a:lnTo>
                    <a:pt x="1799" y="520"/>
                  </a:lnTo>
                  <a:lnTo>
                    <a:pt x="1791" y="547"/>
                  </a:lnTo>
                  <a:lnTo>
                    <a:pt x="1788" y="561"/>
                  </a:lnTo>
                  <a:lnTo>
                    <a:pt x="1785" y="576"/>
                  </a:lnTo>
                  <a:lnTo>
                    <a:pt x="1785" y="576"/>
                  </a:lnTo>
                  <a:close/>
                  <a:moveTo>
                    <a:pt x="794" y="441"/>
                  </a:moveTo>
                  <a:lnTo>
                    <a:pt x="794" y="441"/>
                  </a:lnTo>
                  <a:lnTo>
                    <a:pt x="787" y="437"/>
                  </a:lnTo>
                  <a:lnTo>
                    <a:pt x="779" y="435"/>
                  </a:lnTo>
                  <a:lnTo>
                    <a:pt x="771" y="434"/>
                  </a:lnTo>
                  <a:lnTo>
                    <a:pt x="763" y="434"/>
                  </a:lnTo>
                  <a:lnTo>
                    <a:pt x="746" y="434"/>
                  </a:lnTo>
                  <a:lnTo>
                    <a:pt x="729" y="434"/>
                  </a:lnTo>
                  <a:lnTo>
                    <a:pt x="729" y="434"/>
                  </a:lnTo>
                  <a:lnTo>
                    <a:pt x="717" y="433"/>
                  </a:lnTo>
                  <a:lnTo>
                    <a:pt x="706" y="430"/>
                  </a:lnTo>
                  <a:lnTo>
                    <a:pt x="683" y="426"/>
                  </a:lnTo>
                  <a:lnTo>
                    <a:pt x="673" y="424"/>
                  </a:lnTo>
                  <a:lnTo>
                    <a:pt x="664" y="423"/>
                  </a:lnTo>
                  <a:lnTo>
                    <a:pt x="654" y="423"/>
                  </a:lnTo>
                  <a:lnTo>
                    <a:pt x="646" y="425"/>
                  </a:lnTo>
                  <a:lnTo>
                    <a:pt x="646" y="425"/>
                  </a:lnTo>
                  <a:lnTo>
                    <a:pt x="647" y="425"/>
                  </a:lnTo>
                  <a:lnTo>
                    <a:pt x="647" y="426"/>
                  </a:lnTo>
                  <a:lnTo>
                    <a:pt x="646" y="426"/>
                  </a:lnTo>
                  <a:lnTo>
                    <a:pt x="646" y="426"/>
                  </a:lnTo>
                  <a:lnTo>
                    <a:pt x="624" y="424"/>
                  </a:lnTo>
                  <a:lnTo>
                    <a:pt x="603" y="422"/>
                  </a:lnTo>
                  <a:lnTo>
                    <a:pt x="581" y="419"/>
                  </a:lnTo>
                  <a:lnTo>
                    <a:pt x="560" y="418"/>
                  </a:lnTo>
                  <a:lnTo>
                    <a:pt x="560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64" y="423"/>
                  </a:lnTo>
                  <a:lnTo>
                    <a:pt x="457" y="429"/>
                  </a:lnTo>
                  <a:lnTo>
                    <a:pt x="445" y="444"/>
                  </a:lnTo>
                  <a:lnTo>
                    <a:pt x="435" y="459"/>
                  </a:lnTo>
                  <a:lnTo>
                    <a:pt x="425" y="476"/>
                  </a:lnTo>
                  <a:lnTo>
                    <a:pt x="425" y="476"/>
                  </a:lnTo>
                  <a:lnTo>
                    <a:pt x="411" y="497"/>
                  </a:lnTo>
                  <a:lnTo>
                    <a:pt x="398" y="516"/>
                  </a:lnTo>
                  <a:lnTo>
                    <a:pt x="369" y="556"/>
                  </a:lnTo>
                  <a:lnTo>
                    <a:pt x="355" y="575"/>
                  </a:lnTo>
                  <a:lnTo>
                    <a:pt x="342" y="594"/>
                  </a:lnTo>
                  <a:lnTo>
                    <a:pt x="330" y="615"/>
                  </a:lnTo>
                  <a:lnTo>
                    <a:pt x="318" y="635"/>
                  </a:lnTo>
                  <a:lnTo>
                    <a:pt x="318" y="635"/>
                  </a:lnTo>
                  <a:lnTo>
                    <a:pt x="317" y="636"/>
                  </a:lnTo>
                  <a:lnTo>
                    <a:pt x="316" y="636"/>
                  </a:lnTo>
                  <a:lnTo>
                    <a:pt x="315" y="635"/>
                  </a:lnTo>
                  <a:lnTo>
                    <a:pt x="314" y="633"/>
                  </a:lnTo>
                  <a:lnTo>
                    <a:pt x="313" y="633"/>
                  </a:lnTo>
                  <a:lnTo>
                    <a:pt x="312" y="635"/>
                  </a:lnTo>
                  <a:lnTo>
                    <a:pt x="312" y="635"/>
                  </a:lnTo>
                  <a:lnTo>
                    <a:pt x="306" y="647"/>
                  </a:lnTo>
                  <a:lnTo>
                    <a:pt x="301" y="657"/>
                  </a:lnTo>
                  <a:lnTo>
                    <a:pt x="288" y="680"/>
                  </a:lnTo>
                  <a:lnTo>
                    <a:pt x="273" y="701"/>
                  </a:lnTo>
                  <a:lnTo>
                    <a:pt x="258" y="723"/>
                  </a:lnTo>
                  <a:lnTo>
                    <a:pt x="242" y="744"/>
                  </a:lnTo>
                  <a:lnTo>
                    <a:pt x="227" y="766"/>
                  </a:lnTo>
                  <a:lnTo>
                    <a:pt x="213" y="788"/>
                  </a:lnTo>
                  <a:lnTo>
                    <a:pt x="207" y="800"/>
                  </a:lnTo>
                  <a:lnTo>
                    <a:pt x="201" y="813"/>
                  </a:lnTo>
                  <a:lnTo>
                    <a:pt x="201" y="813"/>
                  </a:lnTo>
                  <a:lnTo>
                    <a:pt x="163" y="861"/>
                  </a:lnTo>
                  <a:lnTo>
                    <a:pt x="124" y="911"/>
                  </a:lnTo>
                  <a:lnTo>
                    <a:pt x="87" y="961"/>
                  </a:lnTo>
                  <a:lnTo>
                    <a:pt x="70" y="987"/>
                  </a:lnTo>
                  <a:lnTo>
                    <a:pt x="51" y="1013"/>
                  </a:lnTo>
                  <a:lnTo>
                    <a:pt x="51" y="1013"/>
                  </a:lnTo>
                  <a:lnTo>
                    <a:pt x="78" y="1015"/>
                  </a:lnTo>
                  <a:lnTo>
                    <a:pt x="105" y="1018"/>
                  </a:lnTo>
                  <a:lnTo>
                    <a:pt x="132" y="1024"/>
                  </a:lnTo>
                  <a:lnTo>
                    <a:pt x="157" y="1028"/>
                  </a:lnTo>
                  <a:lnTo>
                    <a:pt x="210" y="1041"/>
                  </a:lnTo>
                  <a:lnTo>
                    <a:pt x="263" y="1054"/>
                  </a:lnTo>
                  <a:lnTo>
                    <a:pt x="263" y="1054"/>
                  </a:lnTo>
                  <a:lnTo>
                    <a:pt x="285" y="1060"/>
                  </a:lnTo>
                  <a:lnTo>
                    <a:pt x="306" y="1067"/>
                  </a:lnTo>
                  <a:lnTo>
                    <a:pt x="328" y="1074"/>
                  </a:lnTo>
                  <a:lnTo>
                    <a:pt x="348" y="1080"/>
                  </a:lnTo>
                  <a:lnTo>
                    <a:pt x="348" y="1080"/>
                  </a:lnTo>
                  <a:lnTo>
                    <a:pt x="376" y="1088"/>
                  </a:lnTo>
                  <a:lnTo>
                    <a:pt x="403" y="1094"/>
                  </a:lnTo>
                  <a:lnTo>
                    <a:pt x="427" y="1100"/>
                  </a:lnTo>
                  <a:lnTo>
                    <a:pt x="450" y="1102"/>
                  </a:lnTo>
                  <a:lnTo>
                    <a:pt x="450" y="1102"/>
                  </a:lnTo>
                  <a:lnTo>
                    <a:pt x="501" y="1118"/>
                  </a:lnTo>
                  <a:lnTo>
                    <a:pt x="557" y="1135"/>
                  </a:lnTo>
                  <a:lnTo>
                    <a:pt x="615" y="1155"/>
                  </a:lnTo>
                  <a:lnTo>
                    <a:pt x="670" y="1175"/>
                  </a:lnTo>
                  <a:lnTo>
                    <a:pt x="670" y="1175"/>
                  </a:lnTo>
                  <a:lnTo>
                    <a:pt x="678" y="1179"/>
                  </a:lnTo>
                  <a:lnTo>
                    <a:pt x="684" y="1183"/>
                  </a:lnTo>
                  <a:lnTo>
                    <a:pt x="692" y="1187"/>
                  </a:lnTo>
                  <a:lnTo>
                    <a:pt x="699" y="1191"/>
                  </a:lnTo>
                  <a:lnTo>
                    <a:pt x="699" y="1191"/>
                  </a:lnTo>
                  <a:lnTo>
                    <a:pt x="713" y="1196"/>
                  </a:lnTo>
                  <a:lnTo>
                    <a:pt x="727" y="1200"/>
                  </a:lnTo>
                  <a:lnTo>
                    <a:pt x="755" y="1208"/>
                  </a:lnTo>
                  <a:lnTo>
                    <a:pt x="769" y="1211"/>
                  </a:lnTo>
                  <a:lnTo>
                    <a:pt x="782" y="1216"/>
                  </a:lnTo>
                  <a:lnTo>
                    <a:pt x="793" y="1223"/>
                  </a:lnTo>
                  <a:lnTo>
                    <a:pt x="799" y="1227"/>
                  </a:lnTo>
                  <a:lnTo>
                    <a:pt x="804" y="1231"/>
                  </a:lnTo>
                  <a:lnTo>
                    <a:pt x="804" y="1231"/>
                  </a:lnTo>
                  <a:lnTo>
                    <a:pt x="819" y="1236"/>
                  </a:lnTo>
                  <a:lnTo>
                    <a:pt x="833" y="1241"/>
                  </a:lnTo>
                  <a:lnTo>
                    <a:pt x="846" y="1247"/>
                  </a:lnTo>
                  <a:lnTo>
                    <a:pt x="858" y="1254"/>
                  </a:lnTo>
                  <a:lnTo>
                    <a:pt x="881" y="1269"/>
                  </a:lnTo>
                  <a:lnTo>
                    <a:pt x="893" y="1276"/>
                  </a:lnTo>
                  <a:lnTo>
                    <a:pt x="905" y="1284"/>
                  </a:lnTo>
                  <a:lnTo>
                    <a:pt x="905" y="1284"/>
                  </a:lnTo>
                  <a:lnTo>
                    <a:pt x="900" y="1261"/>
                  </a:lnTo>
                  <a:lnTo>
                    <a:pt x="897" y="1239"/>
                  </a:lnTo>
                  <a:lnTo>
                    <a:pt x="895" y="1217"/>
                  </a:lnTo>
                  <a:lnTo>
                    <a:pt x="893" y="1196"/>
                  </a:lnTo>
                  <a:lnTo>
                    <a:pt x="889" y="1115"/>
                  </a:lnTo>
                  <a:lnTo>
                    <a:pt x="889" y="1115"/>
                  </a:lnTo>
                  <a:lnTo>
                    <a:pt x="895" y="1033"/>
                  </a:lnTo>
                  <a:lnTo>
                    <a:pt x="899" y="955"/>
                  </a:lnTo>
                  <a:lnTo>
                    <a:pt x="900" y="879"/>
                  </a:lnTo>
                  <a:lnTo>
                    <a:pt x="899" y="803"/>
                  </a:lnTo>
                  <a:lnTo>
                    <a:pt x="899" y="803"/>
                  </a:lnTo>
                  <a:lnTo>
                    <a:pt x="898" y="785"/>
                  </a:lnTo>
                  <a:lnTo>
                    <a:pt x="895" y="768"/>
                  </a:lnTo>
                  <a:lnTo>
                    <a:pt x="891" y="751"/>
                  </a:lnTo>
                  <a:lnTo>
                    <a:pt x="885" y="735"/>
                  </a:lnTo>
                  <a:lnTo>
                    <a:pt x="880" y="717"/>
                  </a:lnTo>
                  <a:lnTo>
                    <a:pt x="876" y="701"/>
                  </a:lnTo>
                  <a:lnTo>
                    <a:pt x="873" y="684"/>
                  </a:lnTo>
                  <a:lnTo>
                    <a:pt x="872" y="666"/>
                  </a:lnTo>
                  <a:lnTo>
                    <a:pt x="872" y="666"/>
                  </a:lnTo>
                  <a:lnTo>
                    <a:pt x="867" y="660"/>
                  </a:lnTo>
                  <a:lnTo>
                    <a:pt x="864" y="653"/>
                  </a:lnTo>
                  <a:lnTo>
                    <a:pt x="862" y="647"/>
                  </a:lnTo>
                  <a:lnTo>
                    <a:pt x="861" y="640"/>
                  </a:lnTo>
                  <a:lnTo>
                    <a:pt x="861" y="640"/>
                  </a:lnTo>
                  <a:lnTo>
                    <a:pt x="875" y="622"/>
                  </a:lnTo>
                  <a:lnTo>
                    <a:pt x="889" y="602"/>
                  </a:lnTo>
                  <a:lnTo>
                    <a:pt x="902" y="580"/>
                  </a:lnTo>
                  <a:lnTo>
                    <a:pt x="914" y="559"/>
                  </a:lnTo>
                  <a:lnTo>
                    <a:pt x="939" y="514"/>
                  </a:lnTo>
                  <a:lnTo>
                    <a:pt x="964" y="469"/>
                  </a:lnTo>
                  <a:lnTo>
                    <a:pt x="964" y="469"/>
                  </a:lnTo>
                  <a:lnTo>
                    <a:pt x="920" y="459"/>
                  </a:lnTo>
                  <a:lnTo>
                    <a:pt x="876" y="449"/>
                  </a:lnTo>
                  <a:lnTo>
                    <a:pt x="854" y="444"/>
                  </a:lnTo>
                  <a:lnTo>
                    <a:pt x="833" y="441"/>
                  </a:lnTo>
                  <a:lnTo>
                    <a:pt x="814" y="440"/>
                  </a:lnTo>
                  <a:lnTo>
                    <a:pt x="794" y="441"/>
                  </a:lnTo>
                  <a:lnTo>
                    <a:pt x="794" y="441"/>
                  </a:lnTo>
                  <a:close/>
                  <a:moveTo>
                    <a:pt x="1957" y="430"/>
                  </a:moveTo>
                  <a:lnTo>
                    <a:pt x="1957" y="430"/>
                  </a:lnTo>
                  <a:lnTo>
                    <a:pt x="1927" y="430"/>
                  </a:lnTo>
                  <a:lnTo>
                    <a:pt x="1913" y="433"/>
                  </a:lnTo>
                  <a:lnTo>
                    <a:pt x="1898" y="436"/>
                  </a:lnTo>
                  <a:lnTo>
                    <a:pt x="1898" y="436"/>
                  </a:lnTo>
                  <a:lnTo>
                    <a:pt x="1892" y="437"/>
                  </a:lnTo>
                  <a:lnTo>
                    <a:pt x="1886" y="439"/>
                  </a:lnTo>
                  <a:lnTo>
                    <a:pt x="1882" y="441"/>
                  </a:lnTo>
                  <a:lnTo>
                    <a:pt x="1881" y="443"/>
                  </a:lnTo>
                  <a:lnTo>
                    <a:pt x="1880" y="446"/>
                  </a:lnTo>
                  <a:lnTo>
                    <a:pt x="1881" y="451"/>
                  </a:lnTo>
                  <a:lnTo>
                    <a:pt x="1881" y="451"/>
                  </a:lnTo>
                  <a:lnTo>
                    <a:pt x="1895" y="454"/>
                  </a:lnTo>
                  <a:lnTo>
                    <a:pt x="1911" y="455"/>
                  </a:lnTo>
                  <a:lnTo>
                    <a:pt x="1928" y="455"/>
                  </a:lnTo>
                  <a:lnTo>
                    <a:pt x="1938" y="453"/>
                  </a:lnTo>
                  <a:lnTo>
                    <a:pt x="1947" y="451"/>
                  </a:lnTo>
                  <a:lnTo>
                    <a:pt x="1947" y="451"/>
                  </a:lnTo>
                  <a:lnTo>
                    <a:pt x="1947" y="454"/>
                  </a:lnTo>
                  <a:lnTo>
                    <a:pt x="1948" y="455"/>
                  </a:lnTo>
                  <a:lnTo>
                    <a:pt x="1950" y="456"/>
                  </a:lnTo>
                  <a:lnTo>
                    <a:pt x="1952" y="456"/>
                  </a:lnTo>
                  <a:lnTo>
                    <a:pt x="1952" y="456"/>
                  </a:lnTo>
                  <a:lnTo>
                    <a:pt x="1952" y="472"/>
                  </a:lnTo>
                  <a:lnTo>
                    <a:pt x="1950" y="487"/>
                  </a:lnTo>
                  <a:lnTo>
                    <a:pt x="1948" y="502"/>
                  </a:lnTo>
                  <a:lnTo>
                    <a:pt x="1944" y="516"/>
                  </a:lnTo>
                  <a:lnTo>
                    <a:pt x="1937" y="545"/>
                  </a:lnTo>
                  <a:lnTo>
                    <a:pt x="1928" y="574"/>
                  </a:lnTo>
                  <a:lnTo>
                    <a:pt x="1908" y="629"/>
                  </a:lnTo>
                  <a:lnTo>
                    <a:pt x="1899" y="655"/>
                  </a:lnTo>
                  <a:lnTo>
                    <a:pt x="1892" y="682"/>
                  </a:lnTo>
                  <a:lnTo>
                    <a:pt x="1892" y="682"/>
                  </a:lnTo>
                  <a:lnTo>
                    <a:pt x="1879" y="736"/>
                  </a:lnTo>
                  <a:lnTo>
                    <a:pt x="1874" y="762"/>
                  </a:lnTo>
                  <a:lnTo>
                    <a:pt x="1866" y="789"/>
                  </a:lnTo>
                  <a:lnTo>
                    <a:pt x="1866" y="789"/>
                  </a:lnTo>
                  <a:lnTo>
                    <a:pt x="1859" y="818"/>
                  </a:lnTo>
                  <a:lnTo>
                    <a:pt x="1850" y="847"/>
                  </a:lnTo>
                  <a:lnTo>
                    <a:pt x="1842" y="876"/>
                  </a:lnTo>
                  <a:lnTo>
                    <a:pt x="1833" y="905"/>
                  </a:lnTo>
                  <a:lnTo>
                    <a:pt x="1833" y="905"/>
                  </a:lnTo>
                  <a:lnTo>
                    <a:pt x="1824" y="933"/>
                  </a:lnTo>
                  <a:lnTo>
                    <a:pt x="1815" y="960"/>
                  </a:lnTo>
                  <a:lnTo>
                    <a:pt x="1806" y="987"/>
                  </a:lnTo>
                  <a:lnTo>
                    <a:pt x="1802" y="1001"/>
                  </a:lnTo>
                  <a:lnTo>
                    <a:pt x="1799" y="1015"/>
                  </a:lnTo>
                  <a:lnTo>
                    <a:pt x="1799" y="1015"/>
                  </a:lnTo>
                  <a:lnTo>
                    <a:pt x="1790" y="1061"/>
                  </a:lnTo>
                  <a:lnTo>
                    <a:pt x="1786" y="1085"/>
                  </a:lnTo>
                  <a:lnTo>
                    <a:pt x="1782" y="1107"/>
                  </a:lnTo>
                  <a:lnTo>
                    <a:pt x="1782" y="1107"/>
                  </a:lnTo>
                  <a:lnTo>
                    <a:pt x="1776" y="1127"/>
                  </a:lnTo>
                  <a:lnTo>
                    <a:pt x="1770" y="1149"/>
                  </a:lnTo>
                  <a:lnTo>
                    <a:pt x="1767" y="1159"/>
                  </a:lnTo>
                  <a:lnTo>
                    <a:pt x="1761" y="1168"/>
                  </a:lnTo>
                  <a:lnTo>
                    <a:pt x="1756" y="1177"/>
                  </a:lnTo>
                  <a:lnTo>
                    <a:pt x="1750" y="1185"/>
                  </a:lnTo>
                  <a:lnTo>
                    <a:pt x="1750" y="1185"/>
                  </a:lnTo>
                  <a:lnTo>
                    <a:pt x="1739" y="1181"/>
                  </a:lnTo>
                  <a:lnTo>
                    <a:pt x="1735" y="1179"/>
                  </a:lnTo>
                  <a:lnTo>
                    <a:pt x="1730" y="1177"/>
                  </a:lnTo>
                  <a:lnTo>
                    <a:pt x="1730" y="1177"/>
                  </a:lnTo>
                  <a:lnTo>
                    <a:pt x="1710" y="1177"/>
                  </a:lnTo>
                  <a:lnTo>
                    <a:pt x="1690" y="1177"/>
                  </a:lnTo>
                  <a:lnTo>
                    <a:pt x="1647" y="1175"/>
                  </a:lnTo>
                  <a:lnTo>
                    <a:pt x="1626" y="1174"/>
                  </a:lnTo>
                  <a:lnTo>
                    <a:pt x="1606" y="1175"/>
                  </a:lnTo>
                  <a:lnTo>
                    <a:pt x="1586" y="1176"/>
                  </a:lnTo>
                  <a:lnTo>
                    <a:pt x="1568" y="1179"/>
                  </a:lnTo>
                  <a:lnTo>
                    <a:pt x="1568" y="1179"/>
                  </a:lnTo>
                  <a:lnTo>
                    <a:pt x="1562" y="1175"/>
                  </a:lnTo>
                  <a:lnTo>
                    <a:pt x="1558" y="1174"/>
                  </a:lnTo>
                  <a:lnTo>
                    <a:pt x="1553" y="1174"/>
                  </a:lnTo>
                  <a:lnTo>
                    <a:pt x="1549" y="1175"/>
                  </a:lnTo>
                  <a:lnTo>
                    <a:pt x="1541" y="1179"/>
                  </a:lnTo>
                  <a:lnTo>
                    <a:pt x="1536" y="1181"/>
                  </a:lnTo>
                  <a:lnTo>
                    <a:pt x="1532" y="1182"/>
                  </a:lnTo>
                  <a:lnTo>
                    <a:pt x="1532" y="1182"/>
                  </a:lnTo>
                  <a:lnTo>
                    <a:pt x="1515" y="1184"/>
                  </a:lnTo>
                  <a:lnTo>
                    <a:pt x="1497" y="1185"/>
                  </a:lnTo>
                  <a:lnTo>
                    <a:pt x="1478" y="1186"/>
                  </a:lnTo>
                  <a:lnTo>
                    <a:pt x="1459" y="1187"/>
                  </a:lnTo>
                  <a:lnTo>
                    <a:pt x="1459" y="1187"/>
                  </a:lnTo>
                  <a:lnTo>
                    <a:pt x="1399" y="1195"/>
                  </a:lnTo>
                  <a:lnTo>
                    <a:pt x="1399" y="1195"/>
                  </a:lnTo>
                  <a:lnTo>
                    <a:pt x="1326" y="1202"/>
                  </a:lnTo>
                  <a:lnTo>
                    <a:pt x="1288" y="1207"/>
                  </a:lnTo>
                  <a:lnTo>
                    <a:pt x="1252" y="1212"/>
                  </a:lnTo>
                  <a:lnTo>
                    <a:pt x="1252" y="1212"/>
                  </a:lnTo>
                  <a:lnTo>
                    <a:pt x="1245" y="1214"/>
                  </a:lnTo>
                  <a:lnTo>
                    <a:pt x="1239" y="1216"/>
                  </a:lnTo>
                  <a:lnTo>
                    <a:pt x="1233" y="1220"/>
                  </a:lnTo>
                  <a:lnTo>
                    <a:pt x="1227" y="1221"/>
                  </a:lnTo>
                  <a:lnTo>
                    <a:pt x="1227" y="1221"/>
                  </a:lnTo>
                  <a:lnTo>
                    <a:pt x="1184" y="1231"/>
                  </a:lnTo>
                  <a:lnTo>
                    <a:pt x="1164" y="1237"/>
                  </a:lnTo>
                  <a:lnTo>
                    <a:pt x="1144" y="1243"/>
                  </a:lnTo>
                  <a:lnTo>
                    <a:pt x="1123" y="1250"/>
                  </a:lnTo>
                  <a:lnTo>
                    <a:pt x="1105" y="1258"/>
                  </a:lnTo>
                  <a:lnTo>
                    <a:pt x="1086" y="1267"/>
                  </a:lnTo>
                  <a:lnTo>
                    <a:pt x="1069" y="1278"/>
                  </a:lnTo>
                  <a:lnTo>
                    <a:pt x="1069" y="1278"/>
                  </a:lnTo>
                  <a:lnTo>
                    <a:pt x="1141" y="1268"/>
                  </a:lnTo>
                  <a:lnTo>
                    <a:pt x="1214" y="1259"/>
                  </a:lnTo>
                  <a:lnTo>
                    <a:pt x="1362" y="1241"/>
                  </a:lnTo>
                  <a:lnTo>
                    <a:pt x="1362" y="1241"/>
                  </a:lnTo>
                  <a:lnTo>
                    <a:pt x="1394" y="1236"/>
                  </a:lnTo>
                  <a:lnTo>
                    <a:pt x="1426" y="1230"/>
                  </a:lnTo>
                  <a:lnTo>
                    <a:pt x="1458" y="1226"/>
                  </a:lnTo>
                  <a:lnTo>
                    <a:pt x="1475" y="1225"/>
                  </a:lnTo>
                  <a:lnTo>
                    <a:pt x="1491" y="1225"/>
                  </a:lnTo>
                  <a:lnTo>
                    <a:pt x="1491" y="1225"/>
                  </a:lnTo>
                  <a:lnTo>
                    <a:pt x="1531" y="1226"/>
                  </a:lnTo>
                  <a:lnTo>
                    <a:pt x="1550" y="1226"/>
                  </a:lnTo>
                  <a:lnTo>
                    <a:pt x="1568" y="1226"/>
                  </a:lnTo>
                  <a:lnTo>
                    <a:pt x="1568" y="1226"/>
                  </a:lnTo>
                  <a:lnTo>
                    <a:pt x="1578" y="1225"/>
                  </a:lnTo>
                  <a:lnTo>
                    <a:pt x="1589" y="1224"/>
                  </a:lnTo>
                  <a:lnTo>
                    <a:pt x="1593" y="1224"/>
                  </a:lnTo>
                  <a:lnTo>
                    <a:pt x="1597" y="1226"/>
                  </a:lnTo>
                  <a:lnTo>
                    <a:pt x="1601" y="1229"/>
                  </a:lnTo>
                  <a:lnTo>
                    <a:pt x="1602" y="1236"/>
                  </a:lnTo>
                  <a:lnTo>
                    <a:pt x="1602" y="1236"/>
                  </a:lnTo>
                  <a:lnTo>
                    <a:pt x="1594" y="1239"/>
                  </a:lnTo>
                  <a:lnTo>
                    <a:pt x="1586" y="1241"/>
                  </a:lnTo>
                  <a:lnTo>
                    <a:pt x="1577" y="1241"/>
                  </a:lnTo>
                  <a:lnTo>
                    <a:pt x="1569" y="1241"/>
                  </a:lnTo>
                  <a:lnTo>
                    <a:pt x="1551" y="1239"/>
                  </a:lnTo>
                  <a:lnTo>
                    <a:pt x="1534" y="1237"/>
                  </a:lnTo>
                  <a:lnTo>
                    <a:pt x="1534" y="1237"/>
                  </a:lnTo>
                  <a:lnTo>
                    <a:pt x="1511" y="1238"/>
                  </a:lnTo>
                  <a:lnTo>
                    <a:pt x="1487" y="1239"/>
                  </a:lnTo>
                  <a:lnTo>
                    <a:pt x="1440" y="1244"/>
                  </a:lnTo>
                  <a:lnTo>
                    <a:pt x="1396" y="1251"/>
                  </a:lnTo>
                  <a:lnTo>
                    <a:pt x="1357" y="1255"/>
                  </a:lnTo>
                  <a:lnTo>
                    <a:pt x="1357" y="1255"/>
                  </a:lnTo>
                  <a:lnTo>
                    <a:pt x="1290" y="1261"/>
                  </a:lnTo>
                  <a:lnTo>
                    <a:pt x="1232" y="1268"/>
                  </a:lnTo>
                  <a:lnTo>
                    <a:pt x="1232" y="1268"/>
                  </a:lnTo>
                  <a:lnTo>
                    <a:pt x="1211" y="1271"/>
                  </a:lnTo>
                  <a:lnTo>
                    <a:pt x="1190" y="1275"/>
                  </a:lnTo>
                  <a:lnTo>
                    <a:pt x="1169" y="1281"/>
                  </a:lnTo>
                  <a:lnTo>
                    <a:pt x="1149" y="1284"/>
                  </a:lnTo>
                  <a:lnTo>
                    <a:pt x="1149" y="1284"/>
                  </a:lnTo>
                  <a:lnTo>
                    <a:pt x="1106" y="1288"/>
                  </a:lnTo>
                  <a:lnTo>
                    <a:pt x="1087" y="1290"/>
                  </a:lnTo>
                  <a:lnTo>
                    <a:pt x="1067" y="1293"/>
                  </a:lnTo>
                  <a:lnTo>
                    <a:pt x="1049" y="1298"/>
                  </a:lnTo>
                  <a:lnTo>
                    <a:pt x="1032" y="1303"/>
                  </a:lnTo>
                  <a:lnTo>
                    <a:pt x="1015" y="1311"/>
                  </a:lnTo>
                  <a:lnTo>
                    <a:pt x="999" y="1320"/>
                  </a:lnTo>
                  <a:lnTo>
                    <a:pt x="999" y="1320"/>
                  </a:lnTo>
                  <a:lnTo>
                    <a:pt x="1002" y="1322"/>
                  </a:lnTo>
                  <a:lnTo>
                    <a:pt x="1003" y="1326"/>
                  </a:lnTo>
                  <a:lnTo>
                    <a:pt x="1004" y="1330"/>
                  </a:lnTo>
                  <a:lnTo>
                    <a:pt x="1004" y="1335"/>
                  </a:lnTo>
                  <a:lnTo>
                    <a:pt x="1004" y="1335"/>
                  </a:lnTo>
                  <a:lnTo>
                    <a:pt x="1026" y="1326"/>
                  </a:lnTo>
                  <a:lnTo>
                    <a:pt x="1047" y="1317"/>
                  </a:lnTo>
                  <a:lnTo>
                    <a:pt x="1071" y="1311"/>
                  </a:lnTo>
                  <a:lnTo>
                    <a:pt x="1095" y="1306"/>
                  </a:lnTo>
                  <a:lnTo>
                    <a:pt x="1095" y="1306"/>
                  </a:lnTo>
                  <a:lnTo>
                    <a:pt x="1167" y="1298"/>
                  </a:lnTo>
                  <a:lnTo>
                    <a:pt x="1242" y="1290"/>
                  </a:lnTo>
                  <a:lnTo>
                    <a:pt x="1318" y="1285"/>
                  </a:lnTo>
                  <a:lnTo>
                    <a:pt x="1396" y="1278"/>
                  </a:lnTo>
                  <a:lnTo>
                    <a:pt x="1474" y="1272"/>
                  </a:lnTo>
                  <a:lnTo>
                    <a:pt x="1554" y="1266"/>
                  </a:lnTo>
                  <a:lnTo>
                    <a:pt x="1631" y="1258"/>
                  </a:lnTo>
                  <a:lnTo>
                    <a:pt x="1707" y="1250"/>
                  </a:lnTo>
                  <a:lnTo>
                    <a:pt x="1707" y="1250"/>
                  </a:lnTo>
                  <a:lnTo>
                    <a:pt x="1725" y="1248"/>
                  </a:lnTo>
                  <a:lnTo>
                    <a:pt x="1744" y="1248"/>
                  </a:lnTo>
                  <a:lnTo>
                    <a:pt x="1782" y="1251"/>
                  </a:lnTo>
                  <a:lnTo>
                    <a:pt x="1799" y="1250"/>
                  </a:lnTo>
                  <a:lnTo>
                    <a:pt x="1807" y="1248"/>
                  </a:lnTo>
                  <a:lnTo>
                    <a:pt x="1816" y="1247"/>
                  </a:lnTo>
                  <a:lnTo>
                    <a:pt x="1823" y="1245"/>
                  </a:lnTo>
                  <a:lnTo>
                    <a:pt x="1831" y="1241"/>
                  </a:lnTo>
                  <a:lnTo>
                    <a:pt x="1837" y="1237"/>
                  </a:lnTo>
                  <a:lnTo>
                    <a:pt x="1844" y="1231"/>
                  </a:lnTo>
                  <a:lnTo>
                    <a:pt x="1844" y="1231"/>
                  </a:lnTo>
                  <a:lnTo>
                    <a:pt x="1853" y="1203"/>
                  </a:lnTo>
                  <a:lnTo>
                    <a:pt x="1861" y="1176"/>
                  </a:lnTo>
                  <a:lnTo>
                    <a:pt x="1867" y="1147"/>
                  </a:lnTo>
                  <a:lnTo>
                    <a:pt x="1873" y="1118"/>
                  </a:lnTo>
                  <a:lnTo>
                    <a:pt x="1884" y="1059"/>
                  </a:lnTo>
                  <a:lnTo>
                    <a:pt x="1890" y="1030"/>
                  </a:lnTo>
                  <a:lnTo>
                    <a:pt x="1897" y="1001"/>
                  </a:lnTo>
                  <a:lnTo>
                    <a:pt x="1897" y="1001"/>
                  </a:lnTo>
                  <a:lnTo>
                    <a:pt x="1903" y="982"/>
                  </a:lnTo>
                  <a:lnTo>
                    <a:pt x="1909" y="964"/>
                  </a:lnTo>
                  <a:lnTo>
                    <a:pt x="1915" y="944"/>
                  </a:lnTo>
                  <a:lnTo>
                    <a:pt x="1922" y="926"/>
                  </a:lnTo>
                  <a:lnTo>
                    <a:pt x="1922" y="926"/>
                  </a:lnTo>
                  <a:lnTo>
                    <a:pt x="1933" y="884"/>
                  </a:lnTo>
                  <a:lnTo>
                    <a:pt x="1938" y="863"/>
                  </a:lnTo>
                  <a:lnTo>
                    <a:pt x="1943" y="843"/>
                  </a:lnTo>
                  <a:lnTo>
                    <a:pt x="1943" y="843"/>
                  </a:lnTo>
                  <a:lnTo>
                    <a:pt x="1948" y="822"/>
                  </a:lnTo>
                  <a:lnTo>
                    <a:pt x="1953" y="802"/>
                  </a:lnTo>
                  <a:lnTo>
                    <a:pt x="1958" y="782"/>
                  </a:lnTo>
                  <a:lnTo>
                    <a:pt x="1963" y="760"/>
                  </a:lnTo>
                  <a:lnTo>
                    <a:pt x="1963" y="760"/>
                  </a:lnTo>
                  <a:lnTo>
                    <a:pt x="1972" y="717"/>
                  </a:lnTo>
                  <a:lnTo>
                    <a:pt x="1977" y="696"/>
                  </a:lnTo>
                  <a:lnTo>
                    <a:pt x="1982" y="676"/>
                  </a:lnTo>
                  <a:lnTo>
                    <a:pt x="1982" y="676"/>
                  </a:lnTo>
                  <a:lnTo>
                    <a:pt x="1985" y="667"/>
                  </a:lnTo>
                  <a:lnTo>
                    <a:pt x="1988" y="661"/>
                  </a:lnTo>
                  <a:lnTo>
                    <a:pt x="1993" y="653"/>
                  </a:lnTo>
                  <a:lnTo>
                    <a:pt x="1995" y="645"/>
                  </a:lnTo>
                  <a:lnTo>
                    <a:pt x="1995" y="645"/>
                  </a:lnTo>
                  <a:lnTo>
                    <a:pt x="2000" y="617"/>
                  </a:lnTo>
                  <a:lnTo>
                    <a:pt x="2004" y="588"/>
                  </a:lnTo>
                  <a:lnTo>
                    <a:pt x="2009" y="560"/>
                  </a:lnTo>
                  <a:lnTo>
                    <a:pt x="2011" y="546"/>
                  </a:lnTo>
                  <a:lnTo>
                    <a:pt x="2014" y="533"/>
                  </a:lnTo>
                  <a:lnTo>
                    <a:pt x="2014" y="533"/>
                  </a:lnTo>
                  <a:lnTo>
                    <a:pt x="2014" y="521"/>
                  </a:lnTo>
                  <a:lnTo>
                    <a:pt x="2016" y="510"/>
                  </a:lnTo>
                  <a:lnTo>
                    <a:pt x="2021" y="482"/>
                  </a:lnTo>
                  <a:lnTo>
                    <a:pt x="2024" y="468"/>
                  </a:lnTo>
                  <a:lnTo>
                    <a:pt x="2025" y="454"/>
                  </a:lnTo>
                  <a:lnTo>
                    <a:pt x="2024" y="449"/>
                  </a:lnTo>
                  <a:lnTo>
                    <a:pt x="2021" y="442"/>
                  </a:lnTo>
                  <a:lnTo>
                    <a:pt x="2019" y="437"/>
                  </a:lnTo>
                  <a:lnTo>
                    <a:pt x="2016" y="431"/>
                  </a:lnTo>
                  <a:lnTo>
                    <a:pt x="2016" y="431"/>
                  </a:lnTo>
                  <a:lnTo>
                    <a:pt x="2010" y="429"/>
                  </a:lnTo>
                  <a:lnTo>
                    <a:pt x="2002" y="428"/>
                  </a:lnTo>
                  <a:lnTo>
                    <a:pt x="1995" y="427"/>
                  </a:lnTo>
                  <a:lnTo>
                    <a:pt x="1987" y="427"/>
                  </a:lnTo>
                  <a:lnTo>
                    <a:pt x="1972" y="429"/>
                  </a:lnTo>
                  <a:lnTo>
                    <a:pt x="1957" y="430"/>
                  </a:lnTo>
                  <a:lnTo>
                    <a:pt x="1957" y="430"/>
                  </a:lnTo>
                  <a:close/>
                  <a:moveTo>
                    <a:pt x="1876" y="466"/>
                  </a:moveTo>
                  <a:lnTo>
                    <a:pt x="1876" y="466"/>
                  </a:lnTo>
                  <a:lnTo>
                    <a:pt x="1867" y="496"/>
                  </a:lnTo>
                  <a:lnTo>
                    <a:pt x="1859" y="525"/>
                  </a:lnTo>
                  <a:lnTo>
                    <a:pt x="1845" y="585"/>
                  </a:lnTo>
                  <a:lnTo>
                    <a:pt x="1831" y="645"/>
                  </a:lnTo>
                  <a:lnTo>
                    <a:pt x="1823" y="673"/>
                  </a:lnTo>
                  <a:lnTo>
                    <a:pt x="1815" y="703"/>
                  </a:lnTo>
                  <a:lnTo>
                    <a:pt x="1815" y="703"/>
                  </a:lnTo>
                  <a:lnTo>
                    <a:pt x="1796" y="771"/>
                  </a:lnTo>
                  <a:lnTo>
                    <a:pt x="1796" y="771"/>
                  </a:lnTo>
                  <a:lnTo>
                    <a:pt x="1791" y="789"/>
                  </a:lnTo>
                  <a:lnTo>
                    <a:pt x="1787" y="807"/>
                  </a:lnTo>
                  <a:lnTo>
                    <a:pt x="1780" y="844"/>
                  </a:lnTo>
                  <a:lnTo>
                    <a:pt x="1780" y="844"/>
                  </a:lnTo>
                  <a:lnTo>
                    <a:pt x="1770" y="881"/>
                  </a:lnTo>
                  <a:lnTo>
                    <a:pt x="1759" y="919"/>
                  </a:lnTo>
                  <a:lnTo>
                    <a:pt x="1747" y="955"/>
                  </a:lnTo>
                  <a:lnTo>
                    <a:pt x="1737" y="991"/>
                  </a:lnTo>
                  <a:lnTo>
                    <a:pt x="1737" y="991"/>
                  </a:lnTo>
                  <a:lnTo>
                    <a:pt x="1736" y="999"/>
                  </a:lnTo>
                  <a:lnTo>
                    <a:pt x="1736" y="1008"/>
                  </a:lnTo>
                  <a:lnTo>
                    <a:pt x="1735" y="1011"/>
                  </a:lnTo>
                  <a:lnTo>
                    <a:pt x="1733" y="1015"/>
                  </a:lnTo>
                  <a:lnTo>
                    <a:pt x="1730" y="1017"/>
                  </a:lnTo>
                  <a:lnTo>
                    <a:pt x="1726" y="1020"/>
                  </a:lnTo>
                  <a:lnTo>
                    <a:pt x="1726" y="1020"/>
                  </a:lnTo>
                  <a:lnTo>
                    <a:pt x="1728" y="1025"/>
                  </a:lnTo>
                  <a:lnTo>
                    <a:pt x="1729" y="1029"/>
                  </a:lnTo>
                  <a:lnTo>
                    <a:pt x="1729" y="1032"/>
                  </a:lnTo>
                  <a:lnTo>
                    <a:pt x="1726" y="1036"/>
                  </a:lnTo>
                  <a:lnTo>
                    <a:pt x="1726" y="1036"/>
                  </a:lnTo>
                  <a:lnTo>
                    <a:pt x="1683" y="1038"/>
                  </a:lnTo>
                  <a:lnTo>
                    <a:pt x="1639" y="1042"/>
                  </a:lnTo>
                  <a:lnTo>
                    <a:pt x="1593" y="1046"/>
                  </a:lnTo>
                  <a:lnTo>
                    <a:pt x="1547" y="1054"/>
                  </a:lnTo>
                  <a:lnTo>
                    <a:pt x="1547" y="1054"/>
                  </a:lnTo>
                  <a:lnTo>
                    <a:pt x="1512" y="1061"/>
                  </a:lnTo>
                  <a:lnTo>
                    <a:pt x="1478" y="1069"/>
                  </a:lnTo>
                  <a:lnTo>
                    <a:pt x="1442" y="1076"/>
                  </a:lnTo>
                  <a:lnTo>
                    <a:pt x="1409" y="1085"/>
                  </a:lnTo>
                  <a:lnTo>
                    <a:pt x="1376" y="1095"/>
                  </a:lnTo>
                  <a:lnTo>
                    <a:pt x="1343" y="1106"/>
                  </a:lnTo>
                  <a:lnTo>
                    <a:pt x="1311" y="1118"/>
                  </a:lnTo>
                  <a:lnTo>
                    <a:pt x="1279" y="1131"/>
                  </a:lnTo>
                  <a:lnTo>
                    <a:pt x="1279" y="1131"/>
                  </a:lnTo>
                  <a:lnTo>
                    <a:pt x="1260" y="1139"/>
                  </a:lnTo>
                  <a:lnTo>
                    <a:pt x="1241" y="1149"/>
                  </a:lnTo>
                  <a:lnTo>
                    <a:pt x="1203" y="1170"/>
                  </a:lnTo>
                  <a:lnTo>
                    <a:pt x="1129" y="1212"/>
                  </a:lnTo>
                  <a:lnTo>
                    <a:pt x="1129" y="1212"/>
                  </a:lnTo>
                  <a:lnTo>
                    <a:pt x="1091" y="1233"/>
                  </a:lnTo>
                  <a:lnTo>
                    <a:pt x="1073" y="1244"/>
                  </a:lnTo>
                  <a:lnTo>
                    <a:pt x="1055" y="1255"/>
                  </a:lnTo>
                  <a:lnTo>
                    <a:pt x="1055" y="1255"/>
                  </a:lnTo>
                  <a:lnTo>
                    <a:pt x="1027" y="1271"/>
                  </a:lnTo>
                  <a:lnTo>
                    <a:pt x="1013" y="1280"/>
                  </a:lnTo>
                  <a:lnTo>
                    <a:pt x="1001" y="1289"/>
                  </a:lnTo>
                  <a:lnTo>
                    <a:pt x="1001" y="1289"/>
                  </a:lnTo>
                  <a:lnTo>
                    <a:pt x="995" y="1294"/>
                  </a:lnTo>
                  <a:lnTo>
                    <a:pt x="993" y="1299"/>
                  </a:lnTo>
                  <a:lnTo>
                    <a:pt x="991" y="1301"/>
                  </a:lnTo>
                  <a:lnTo>
                    <a:pt x="993" y="1303"/>
                  </a:lnTo>
                  <a:lnTo>
                    <a:pt x="993" y="1303"/>
                  </a:lnTo>
                  <a:lnTo>
                    <a:pt x="995" y="1303"/>
                  </a:lnTo>
                  <a:lnTo>
                    <a:pt x="998" y="1302"/>
                  </a:lnTo>
                  <a:lnTo>
                    <a:pt x="1003" y="1299"/>
                  </a:lnTo>
                  <a:lnTo>
                    <a:pt x="1009" y="1293"/>
                  </a:lnTo>
                  <a:lnTo>
                    <a:pt x="1013" y="1289"/>
                  </a:lnTo>
                  <a:lnTo>
                    <a:pt x="1013" y="1289"/>
                  </a:lnTo>
                  <a:lnTo>
                    <a:pt x="1025" y="1283"/>
                  </a:lnTo>
                  <a:lnTo>
                    <a:pt x="1036" y="1276"/>
                  </a:lnTo>
                  <a:lnTo>
                    <a:pt x="1061" y="1263"/>
                  </a:lnTo>
                  <a:lnTo>
                    <a:pt x="1061" y="1263"/>
                  </a:lnTo>
                  <a:lnTo>
                    <a:pt x="1087" y="1252"/>
                  </a:lnTo>
                  <a:lnTo>
                    <a:pt x="1111" y="1241"/>
                  </a:lnTo>
                  <a:lnTo>
                    <a:pt x="1111" y="1241"/>
                  </a:lnTo>
                  <a:lnTo>
                    <a:pt x="1131" y="1232"/>
                  </a:lnTo>
                  <a:lnTo>
                    <a:pt x="1150" y="1225"/>
                  </a:lnTo>
                  <a:lnTo>
                    <a:pt x="1170" y="1218"/>
                  </a:lnTo>
                  <a:lnTo>
                    <a:pt x="1191" y="1212"/>
                  </a:lnTo>
                  <a:lnTo>
                    <a:pt x="1211" y="1207"/>
                  </a:lnTo>
                  <a:lnTo>
                    <a:pt x="1232" y="1202"/>
                  </a:lnTo>
                  <a:lnTo>
                    <a:pt x="1275" y="1194"/>
                  </a:lnTo>
                  <a:lnTo>
                    <a:pt x="1320" y="1187"/>
                  </a:lnTo>
                  <a:lnTo>
                    <a:pt x="1365" y="1182"/>
                  </a:lnTo>
                  <a:lnTo>
                    <a:pt x="1456" y="1174"/>
                  </a:lnTo>
                  <a:lnTo>
                    <a:pt x="1456" y="1174"/>
                  </a:lnTo>
                  <a:lnTo>
                    <a:pt x="1529" y="1166"/>
                  </a:lnTo>
                  <a:lnTo>
                    <a:pt x="1565" y="1162"/>
                  </a:lnTo>
                  <a:lnTo>
                    <a:pt x="1603" y="1160"/>
                  </a:lnTo>
                  <a:lnTo>
                    <a:pt x="1639" y="1157"/>
                  </a:lnTo>
                  <a:lnTo>
                    <a:pt x="1677" y="1159"/>
                  </a:lnTo>
                  <a:lnTo>
                    <a:pt x="1714" y="1161"/>
                  </a:lnTo>
                  <a:lnTo>
                    <a:pt x="1732" y="1163"/>
                  </a:lnTo>
                  <a:lnTo>
                    <a:pt x="1751" y="1166"/>
                  </a:lnTo>
                  <a:lnTo>
                    <a:pt x="1751" y="1166"/>
                  </a:lnTo>
                  <a:lnTo>
                    <a:pt x="1775" y="1067"/>
                  </a:lnTo>
                  <a:lnTo>
                    <a:pt x="1801" y="967"/>
                  </a:lnTo>
                  <a:lnTo>
                    <a:pt x="1829" y="867"/>
                  </a:lnTo>
                  <a:lnTo>
                    <a:pt x="1856" y="773"/>
                  </a:lnTo>
                  <a:lnTo>
                    <a:pt x="1856" y="773"/>
                  </a:lnTo>
                  <a:lnTo>
                    <a:pt x="1858" y="766"/>
                  </a:lnTo>
                  <a:lnTo>
                    <a:pt x="1859" y="758"/>
                  </a:lnTo>
                  <a:lnTo>
                    <a:pt x="1861" y="743"/>
                  </a:lnTo>
                  <a:lnTo>
                    <a:pt x="1861" y="743"/>
                  </a:lnTo>
                  <a:lnTo>
                    <a:pt x="1865" y="733"/>
                  </a:lnTo>
                  <a:lnTo>
                    <a:pt x="1869" y="723"/>
                  </a:lnTo>
                  <a:lnTo>
                    <a:pt x="1874" y="713"/>
                  </a:lnTo>
                  <a:lnTo>
                    <a:pt x="1877" y="703"/>
                  </a:lnTo>
                  <a:lnTo>
                    <a:pt x="1877" y="703"/>
                  </a:lnTo>
                  <a:lnTo>
                    <a:pt x="1880" y="692"/>
                  </a:lnTo>
                  <a:lnTo>
                    <a:pt x="1882" y="680"/>
                  </a:lnTo>
                  <a:lnTo>
                    <a:pt x="1884" y="668"/>
                  </a:lnTo>
                  <a:lnTo>
                    <a:pt x="1888" y="655"/>
                  </a:lnTo>
                  <a:lnTo>
                    <a:pt x="1888" y="655"/>
                  </a:lnTo>
                  <a:lnTo>
                    <a:pt x="1903" y="609"/>
                  </a:lnTo>
                  <a:lnTo>
                    <a:pt x="1917" y="563"/>
                  </a:lnTo>
                  <a:lnTo>
                    <a:pt x="1923" y="541"/>
                  </a:lnTo>
                  <a:lnTo>
                    <a:pt x="1928" y="518"/>
                  </a:lnTo>
                  <a:lnTo>
                    <a:pt x="1933" y="497"/>
                  </a:lnTo>
                  <a:lnTo>
                    <a:pt x="1936" y="476"/>
                  </a:lnTo>
                  <a:lnTo>
                    <a:pt x="1936" y="476"/>
                  </a:lnTo>
                  <a:lnTo>
                    <a:pt x="1922" y="473"/>
                  </a:lnTo>
                  <a:lnTo>
                    <a:pt x="1906" y="470"/>
                  </a:lnTo>
                  <a:lnTo>
                    <a:pt x="1891" y="468"/>
                  </a:lnTo>
                  <a:lnTo>
                    <a:pt x="1876" y="466"/>
                  </a:lnTo>
                  <a:lnTo>
                    <a:pt x="1876" y="466"/>
                  </a:lnTo>
                  <a:close/>
                  <a:moveTo>
                    <a:pt x="1783" y="572"/>
                  </a:moveTo>
                  <a:lnTo>
                    <a:pt x="1783" y="572"/>
                  </a:lnTo>
                  <a:lnTo>
                    <a:pt x="1785" y="566"/>
                  </a:lnTo>
                  <a:lnTo>
                    <a:pt x="1786" y="560"/>
                  </a:lnTo>
                  <a:lnTo>
                    <a:pt x="1788" y="554"/>
                  </a:lnTo>
                  <a:lnTo>
                    <a:pt x="1788" y="551"/>
                  </a:lnTo>
                  <a:lnTo>
                    <a:pt x="1787" y="549"/>
                  </a:lnTo>
                  <a:lnTo>
                    <a:pt x="1787" y="549"/>
                  </a:lnTo>
                  <a:lnTo>
                    <a:pt x="1783" y="561"/>
                  </a:lnTo>
                  <a:lnTo>
                    <a:pt x="1782" y="567"/>
                  </a:lnTo>
                  <a:lnTo>
                    <a:pt x="1782" y="570"/>
                  </a:lnTo>
                  <a:lnTo>
                    <a:pt x="1783" y="572"/>
                  </a:lnTo>
                  <a:lnTo>
                    <a:pt x="1783" y="572"/>
                  </a:lnTo>
                  <a:close/>
                  <a:moveTo>
                    <a:pt x="1470" y="862"/>
                  </a:moveTo>
                  <a:lnTo>
                    <a:pt x="1470" y="862"/>
                  </a:lnTo>
                  <a:lnTo>
                    <a:pt x="1458" y="864"/>
                  </a:lnTo>
                  <a:lnTo>
                    <a:pt x="1448" y="866"/>
                  </a:lnTo>
                  <a:lnTo>
                    <a:pt x="1425" y="873"/>
                  </a:lnTo>
                  <a:lnTo>
                    <a:pt x="1405" y="881"/>
                  </a:lnTo>
                  <a:lnTo>
                    <a:pt x="1385" y="892"/>
                  </a:lnTo>
                  <a:lnTo>
                    <a:pt x="1366" y="903"/>
                  </a:lnTo>
                  <a:lnTo>
                    <a:pt x="1348" y="913"/>
                  </a:lnTo>
                  <a:lnTo>
                    <a:pt x="1311" y="937"/>
                  </a:lnTo>
                  <a:lnTo>
                    <a:pt x="1311" y="937"/>
                  </a:lnTo>
                  <a:lnTo>
                    <a:pt x="1282" y="960"/>
                  </a:lnTo>
                  <a:lnTo>
                    <a:pt x="1252" y="983"/>
                  </a:lnTo>
                  <a:lnTo>
                    <a:pt x="1222" y="1005"/>
                  </a:lnTo>
                  <a:lnTo>
                    <a:pt x="1193" y="1029"/>
                  </a:lnTo>
                  <a:lnTo>
                    <a:pt x="1193" y="1029"/>
                  </a:lnTo>
                  <a:lnTo>
                    <a:pt x="1164" y="1059"/>
                  </a:lnTo>
                  <a:lnTo>
                    <a:pt x="1136" y="1089"/>
                  </a:lnTo>
                  <a:lnTo>
                    <a:pt x="1108" y="1121"/>
                  </a:lnTo>
                  <a:lnTo>
                    <a:pt x="1080" y="1152"/>
                  </a:lnTo>
                  <a:lnTo>
                    <a:pt x="1054" y="1185"/>
                  </a:lnTo>
                  <a:lnTo>
                    <a:pt x="1028" y="1218"/>
                  </a:lnTo>
                  <a:lnTo>
                    <a:pt x="1004" y="1252"/>
                  </a:lnTo>
                  <a:lnTo>
                    <a:pt x="982" y="1285"/>
                  </a:lnTo>
                  <a:lnTo>
                    <a:pt x="982" y="1285"/>
                  </a:lnTo>
                  <a:lnTo>
                    <a:pt x="1017" y="1246"/>
                  </a:lnTo>
                  <a:lnTo>
                    <a:pt x="1055" y="1209"/>
                  </a:lnTo>
                  <a:lnTo>
                    <a:pt x="1075" y="1191"/>
                  </a:lnTo>
                  <a:lnTo>
                    <a:pt x="1094" y="1174"/>
                  </a:lnTo>
                  <a:lnTo>
                    <a:pt x="1115" y="1156"/>
                  </a:lnTo>
                  <a:lnTo>
                    <a:pt x="1136" y="1139"/>
                  </a:lnTo>
                  <a:lnTo>
                    <a:pt x="1136" y="1139"/>
                  </a:lnTo>
                  <a:lnTo>
                    <a:pt x="1142" y="1137"/>
                  </a:lnTo>
                  <a:lnTo>
                    <a:pt x="1149" y="1134"/>
                  </a:lnTo>
                  <a:lnTo>
                    <a:pt x="1162" y="1124"/>
                  </a:lnTo>
                  <a:lnTo>
                    <a:pt x="1185" y="1104"/>
                  </a:lnTo>
                  <a:lnTo>
                    <a:pt x="1185" y="1104"/>
                  </a:lnTo>
                  <a:lnTo>
                    <a:pt x="1200" y="1096"/>
                  </a:lnTo>
                  <a:lnTo>
                    <a:pt x="1215" y="1087"/>
                  </a:lnTo>
                  <a:lnTo>
                    <a:pt x="1243" y="1069"/>
                  </a:lnTo>
                  <a:lnTo>
                    <a:pt x="1271" y="1048"/>
                  </a:lnTo>
                  <a:lnTo>
                    <a:pt x="1285" y="1040"/>
                  </a:lnTo>
                  <a:lnTo>
                    <a:pt x="1300" y="1031"/>
                  </a:lnTo>
                  <a:lnTo>
                    <a:pt x="1300" y="1031"/>
                  </a:lnTo>
                  <a:lnTo>
                    <a:pt x="1329" y="1015"/>
                  </a:lnTo>
                  <a:lnTo>
                    <a:pt x="1359" y="999"/>
                  </a:lnTo>
                  <a:lnTo>
                    <a:pt x="1375" y="991"/>
                  </a:lnTo>
                  <a:lnTo>
                    <a:pt x="1391" y="984"/>
                  </a:lnTo>
                  <a:lnTo>
                    <a:pt x="1407" y="978"/>
                  </a:lnTo>
                  <a:lnTo>
                    <a:pt x="1424" y="972"/>
                  </a:lnTo>
                  <a:lnTo>
                    <a:pt x="1424" y="972"/>
                  </a:lnTo>
                  <a:lnTo>
                    <a:pt x="1426" y="969"/>
                  </a:lnTo>
                  <a:lnTo>
                    <a:pt x="1429" y="968"/>
                  </a:lnTo>
                  <a:lnTo>
                    <a:pt x="1433" y="966"/>
                  </a:lnTo>
                  <a:lnTo>
                    <a:pt x="1435" y="964"/>
                  </a:lnTo>
                  <a:lnTo>
                    <a:pt x="1435" y="964"/>
                  </a:lnTo>
                  <a:lnTo>
                    <a:pt x="1485" y="948"/>
                  </a:lnTo>
                  <a:lnTo>
                    <a:pt x="1513" y="939"/>
                  </a:lnTo>
                  <a:lnTo>
                    <a:pt x="1542" y="933"/>
                  </a:lnTo>
                  <a:lnTo>
                    <a:pt x="1572" y="927"/>
                  </a:lnTo>
                  <a:lnTo>
                    <a:pt x="1587" y="925"/>
                  </a:lnTo>
                  <a:lnTo>
                    <a:pt x="1602" y="924"/>
                  </a:lnTo>
                  <a:lnTo>
                    <a:pt x="1617" y="924"/>
                  </a:lnTo>
                  <a:lnTo>
                    <a:pt x="1632" y="925"/>
                  </a:lnTo>
                  <a:lnTo>
                    <a:pt x="1647" y="927"/>
                  </a:lnTo>
                  <a:lnTo>
                    <a:pt x="1661" y="929"/>
                  </a:lnTo>
                  <a:lnTo>
                    <a:pt x="1661" y="929"/>
                  </a:lnTo>
                  <a:lnTo>
                    <a:pt x="1661" y="926"/>
                  </a:lnTo>
                  <a:lnTo>
                    <a:pt x="1661" y="923"/>
                  </a:lnTo>
                  <a:lnTo>
                    <a:pt x="1659" y="919"/>
                  </a:lnTo>
                  <a:lnTo>
                    <a:pt x="1656" y="914"/>
                  </a:lnTo>
                  <a:lnTo>
                    <a:pt x="1655" y="910"/>
                  </a:lnTo>
                  <a:lnTo>
                    <a:pt x="1655" y="910"/>
                  </a:lnTo>
                  <a:lnTo>
                    <a:pt x="1626" y="908"/>
                  </a:lnTo>
                  <a:lnTo>
                    <a:pt x="1626" y="908"/>
                  </a:lnTo>
                  <a:lnTo>
                    <a:pt x="1617" y="904"/>
                  </a:lnTo>
                  <a:lnTo>
                    <a:pt x="1607" y="900"/>
                  </a:lnTo>
                  <a:lnTo>
                    <a:pt x="1596" y="899"/>
                  </a:lnTo>
                  <a:lnTo>
                    <a:pt x="1585" y="898"/>
                  </a:lnTo>
                  <a:lnTo>
                    <a:pt x="1573" y="899"/>
                  </a:lnTo>
                  <a:lnTo>
                    <a:pt x="1561" y="899"/>
                  </a:lnTo>
                  <a:lnTo>
                    <a:pt x="1538" y="903"/>
                  </a:lnTo>
                  <a:lnTo>
                    <a:pt x="1538" y="903"/>
                  </a:lnTo>
                  <a:lnTo>
                    <a:pt x="1505" y="909"/>
                  </a:lnTo>
                  <a:lnTo>
                    <a:pt x="1489" y="913"/>
                  </a:lnTo>
                  <a:lnTo>
                    <a:pt x="1473" y="918"/>
                  </a:lnTo>
                  <a:lnTo>
                    <a:pt x="1458" y="923"/>
                  </a:lnTo>
                  <a:lnTo>
                    <a:pt x="1443" y="928"/>
                  </a:lnTo>
                  <a:lnTo>
                    <a:pt x="1429" y="935"/>
                  </a:lnTo>
                  <a:lnTo>
                    <a:pt x="1417" y="942"/>
                  </a:lnTo>
                  <a:lnTo>
                    <a:pt x="1417" y="942"/>
                  </a:lnTo>
                  <a:lnTo>
                    <a:pt x="1407" y="950"/>
                  </a:lnTo>
                  <a:lnTo>
                    <a:pt x="1397" y="957"/>
                  </a:lnTo>
                  <a:lnTo>
                    <a:pt x="1392" y="960"/>
                  </a:lnTo>
                  <a:lnTo>
                    <a:pt x="1388" y="963"/>
                  </a:lnTo>
                  <a:lnTo>
                    <a:pt x="1382" y="965"/>
                  </a:lnTo>
                  <a:lnTo>
                    <a:pt x="1376" y="965"/>
                  </a:lnTo>
                  <a:lnTo>
                    <a:pt x="1376" y="965"/>
                  </a:lnTo>
                  <a:lnTo>
                    <a:pt x="1380" y="960"/>
                  </a:lnTo>
                  <a:lnTo>
                    <a:pt x="1387" y="957"/>
                  </a:lnTo>
                  <a:lnTo>
                    <a:pt x="1399" y="951"/>
                  </a:lnTo>
                  <a:lnTo>
                    <a:pt x="1399" y="951"/>
                  </a:lnTo>
                  <a:lnTo>
                    <a:pt x="1408" y="942"/>
                  </a:lnTo>
                  <a:lnTo>
                    <a:pt x="1418" y="934"/>
                  </a:lnTo>
                  <a:lnTo>
                    <a:pt x="1428" y="927"/>
                  </a:lnTo>
                  <a:lnTo>
                    <a:pt x="1439" y="921"/>
                  </a:lnTo>
                  <a:lnTo>
                    <a:pt x="1452" y="915"/>
                  </a:lnTo>
                  <a:lnTo>
                    <a:pt x="1465" y="910"/>
                  </a:lnTo>
                  <a:lnTo>
                    <a:pt x="1478" y="906"/>
                  </a:lnTo>
                  <a:lnTo>
                    <a:pt x="1491" y="902"/>
                  </a:lnTo>
                  <a:lnTo>
                    <a:pt x="1520" y="895"/>
                  </a:lnTo>
                  <a:lnTo>
                    <a:pt x="1551" y="891"/>
                  </a:lnTo>
                  <a:lnTo>
                    <a:pt x="1582" y="888"/>
                  </a:lnTo>
                  <a:lnTo>
                    <a:pt x="1612" y="885"/>
                  </a:lnTo>
                  <a:lnTo>
                    <a:pt x="1612" y="885"/>
                  </a:lnTo>
                  <a:lnTo>
                    <a:pt x="1612" y="880"/>
                  </a:lnTo>
                  <a:lnTo>
                    <a:pt x="1612" y="876"/>
                  </a:lnTo>
                  <a:lnTo>
                    <a:pt x="1611" y="872"/>
                  </a:lnTo>
                  <a:lnTo>
                    <a:pt x="1609" y="869"/>
                  </a:lnTo>
                  <a:lnTo>
                    <a:pt x="1609" y="869"/>
                  </a:lnTo>
                  <a:lnTo>
                    <a:pt x="1585" y="869"/>
                  </a:lnTo>
                  <a:lnTo>
                    <a:pt x="1560" y="873"/>
                  </a:lnTo>
                  <a:lnTo>
                    <a:pt x="1535" y="877"/>
                  </a:lnTo>
                  <a:lnTo>
                    <a:pt x="1511" y="882"/>
                  </a:lnTo>
                  <a:lnTo>
                    <a:pt x="1486" y="889"/>
                  </a:lnTo>
                  <a:lnTo>
                    <a:pt x="1464" y="896"/>
                  </a:lnTo>
                  <a:lnTo>
                    <a:pt x="1422" y="910"/>
                  </a:lnTo>
                  <a:lnTo>
                    <a:pt x="1422" y="910"/>
                  </a:lnTo>
                  <a:lnTo>
                    <a:pt x="1436" y="900"/>
                  </a:lnTo>
                  <a:lnTo>
                    <a:pt x="1451" y="892"/>
                  </a:lnTo>
                  <a:lnTo>
                    <a:pt x="1467" y="885"/>
                  </a:lnTo>
                  <a:lnTo>
                    <a:pt x="1484" y="879"/>
                  </a:lnTo>
                  <a:lnTo>
                    <a:pt x="1502" y="874"/>
                  </a:lnTo>
                  <a:lnTo>
                    <a:pt x="1519" y="868"/>
                  </a:lnTo>
                  <a:lnTo>
                    <a:pt x="1554" y="860"/>
                  </a:lnTo>
                  <a:lnTo>
                    <a:pt x="1554" y="860"/>
                  </a:lnTo>
                  <a:lnTo>
                    <a:pt x="1511" y="860"/>
                  </a:lnTo>
                  <a:lnTo>
                    <a:pt x="1490" y="860"/>
                  </a:lnTo>
                  <a:lnTo>
                    <a:pt x="1470" y="862"/>
                  </a:lnTo>
                  <a:lnTo>
                    <a:pt x="1470" y="862"/>
                  </a:lnTo>
                  <a:close/>
                  <a:moveTo>
                    <a:pt x="437" y="1121"/>
                  </a:moveTo>
                  <a:lnTo>
                    <a:pt x="437" y="1121"/>
                  </a:lnTo>
                  <a:lnTo>
                    <a:pt x="430" y="1120"/>
                  </a:lnTo>
                  <a:lnTo>
                    <a:pt x="423" y="1118"/>
                  </a:lnTo>
                  <a:lnTo>
                    <a:pt x="423" y="1118"/>
                  </a:lnTo>
                  <a:lnTo>
                    <a:pt x="336" y="1093"/>
                  </a:lnTo>
                  <a:lnTo>
                    <a:pt x="294" y="1081"/>
                  </a:lnTo>
                  <a:lnTo>
                    <a:pt x="254" y="1072"/>
                  </a:lnTo>
                  <a:lnTo>
                    <a:pt x="254" y="1072"/>
                  </a:lnTo>
                  <a:lnTo>
                    <a:pt x="209" y="1062"/>
                  </a:lnTo>
                  <a:lnTo>
                    <a:pt x="163" y="1054"/>
                  </a:lnTo>
                  <a:lnTo>
                    <a:pt x="76" y="1038"/>
                  </a:lnTo>
                  <a:lnTo>
                    <a:pt x="76" y="1038"/>
                  </a:lnTo>
                  <a:lnTo>
                    <a:pt x="71" y="1041"/>
                  </a:lnTo>
                  <a:lnTo>
                    <a:pt x="65" y="1041"/>
                  </a:lnTo>
                  <a:lnTo>
                    <a:pt x="61" y="1041"/>
                  </a:lnTo>
                  <a:lnTo>
                    <a:pt x="55" y="1042"/>
                  </a:lnTo>
                  <a:lnTo>
                    <a:pt x="55" y="1042"/>
                  </a:lnTo>
                  <a:lnTo>
                    <a:pt x="49" y="1051"/>
                  </a:lnTo>
                  <a:lnTo>
                    <a:pt x="42" y="1061"/>
                  </a:lnTo>
                  <a:lnTo>
                    <a:pt x="35" y="1070"/>
                  </a:lnTo>
                  <a:lnTo>
                    <a:pt x="30" y="1080"/>
                  </a:lnTo>
                  <a:lnTo>
                    <a:pt x="30" y="1080"/>
                  </a:lnTo>
                  <a:lnTo>
                    <a:pt x="51" y="1081"/>
                  </a:lnTo>
                  <a:lnTo>
                    <a:pt x="70" y="1084"/>
                  </a:lnTo>
                  <a:lnTo>
                    <a:pt x="107" y="1088"/>
                  </a:lnTo>
                  <a:lnTo>
                    <a:pt x="107" y="1088"/>
                  </a:lnTo>
                  <a:lnTo>
                    <a:pt x="179" y="1099"/>
                  </a:lnTo>
                  <a:lnTo>
                    <a:pt x="251" y="1110"/>
                  </a:lnTo>
                  <a:lnTo>
                    <a:pt x="321" y="1122"/>
                  </a:lnTo>
                  <a:lnTo>
                    <a:pt x="391" y="1132"/>
                  </a:lnTo>
                  <a:lnTo>
                    <a:pt x="391" y="1132"/>
                  </a:lnTo>
                  <a:lnTo>
                    <a:pt x="454" y="1139"/>
                  </a:lnTo>
                  <a:lnTo>
                    <a:pt x="487" y="1144"/>
                  </a:lnTo>
                  <a:lnTo>
                    <a:pt x="523" y="1148"/>
                  </a:lnTo>
                  <a:lnTo>
                    <a:pt x="523" y="1148"/>
                  </a:lnTo>
                  <a:lnTo>
                    <a:pt x="530" y="1151"/>
                  </a:lnTo>
                  <a:lnTo>
                    <a:pt x="534" y="1151"/>
                  </a:lnTo>
                  <a:lnTo>
                    <a:pt x="535" y="1150"/>
                  </a:lnTo>
                  <a:lnTo>
                    <a:pt x="536" y="1148"/>
                  </a:lnTo>
                  <a:lnTo>
                    <a:pt x="536" y="1148"/>
                  </a:lnTo>
                  <a:lnTo>
                    <a:pt x="487" y="1136"/>
                  </a:lnTo>
                  <a:lnTo>
                    <a:pt x="461" y="1130"/>
                  </a:lnTo>
                  <a:lnTo>
                    <a:pt x="437" y="1121"/>
                  </a:lnTo>
                  <a:lnTo>
                    <a:pt x="437" y="1121"/>
                  </a:lnTo>
                  <a:close/>
                  <a:moveTo>
                    <a:pt x="657" y="1209"/>
                  </a:moveTo>
                  <a:lnTo>
                    <a:pt x="657" y="1209"/>
                  </a:lnTo>
                  <a:lnTo>
                    <a:pt x="624" y="1195"/>
                  </a:lnTo>
                  <a:lnTo>
                    <a:pt x="607" y="1188"/>
                  </a:lnTo>
                  <a:lnTo>
                    <a:pt x="589" y="1182"/>
                  </a:lnTo>
                  <a:lnTo>
                    <a:pt x="589" y="1182"/>
                  </a:lnTo>
                  <a:lnTo>
                    <a:pt x="572" y="1176"/>
                  </a:lnTo>
                  <a:lnTo>
                    <a:pt x="555" y="1169"/>
                  </a:lnTo>
                  <a:lnTo>
                    <a:pt x="555" y="1169"/>
                  </a:lnTo>
                  <a:lnTo>
                    <a:pt x="546" y="1167"/>
                  </a:lnTo>
                  <a:lnTo>
                    <a:pt x="536" y="1166"/>
                  </a:lnTo>
                  <a:lnTo>
                    <a:pt x="515" y="1164"/>
                  </a:lnTo>
                  <a:lnTo>
                    <a:pt x="494" y="1162"/>
                  </a:lnTo>
                  <a:lnTo>
                    <a:pt x="473" y="1159"/>
                  </a:lnTo>
                  <a:lnTo>
                    <a:pt x="473" y="1159"/>
                  </a:lnTo>
                  <a:lnTo>
                    <a:pt x="442" y="1154"/>
                  </a:lnTo>
                  <a:lnTo>
                    <a:pt x="411" y="1150"/>
                  </a:lnTo>
                  <a:lnTo>
                    <a:pt x="347" y="1142"/>
                  </a:lnTo>
                  <a:lnTo>
                    <a:pt x="347" y="1142"/>
                  </a:lnTo>
                  <a:lnTo>
                    <a:pt x="307" y="1138"/>
                  </a:lnTo>
                  <a:lnTo>
                    <a:pt x="269" y="1132"/>
                  </a:lnTo>
                  <a:lnTo>
                    <a:pt x="194" y="1118"/>
                  </a:lnTo>
                  <a:lnTo>
                    <a:pt x="156" y="1111"/>
                  </a:lnTo>
                  <a:lnTo>
                    <a:pt x="119" y="1105"/>
                  </a:lnTo>
                  <a:lnTo>
                    <a:pt x="82" y="1100"/>
                  </a:lnTo>
                  <a:lnTo>
                    <a:pt x="46" y="1096"/>
                  </a:lnTo>
                  <a:lnTo>
                    <a:pt x="46" y="1096"/>
                  </a:lnTo>
                  <a:lnTo>
                    <a:pt x="42" y="1101"/>
                  </a:lnTo>
                  <a:lnTo>
                    <a:pt x="37" y="1105"/>
                  </a:lnTo>
                  <a:lnTo>
                    <a:pt x="30" y="1115"/>
                  </a:lnTo>
                  <a:lnTo>
                    <a:pt x="25" y="1126"/>
                  </a:lnTo>
                  <a:lnTo>
                    <a:pt x="21" y="1136"/>
                  </a:lnTo>
                  <a:lnTo>
                    <a:pt x="21" y="1136"/>
                  </a:lnTo>
                  <a:lnTo>
                    <a:pt x="57" y="1138"/>
                  </a:lnTo>
                  <a:lnTo>
                    <a:pt x="93" y="1142"/>
                  </a:lnTo>
                  <a:lnTo>
                    <a:pt x="131" y="1147"/>
                  </a:lnTo>
                  <a:lnTo>
                    <a:pt x="169" y="1152"/>
                  </a:lnTo>
                  <a:lnTo>
                    <a:pt x="169" y="1152"/>
                  </a:lnTo>
                  <a:lnTo>
                    <a:pt x="215" y="1155"/>
                  </a:lnTo>
                  <a:lnTo>
                    <a:pt x="264" y="1157"/>
                  </a:lnTo>
                  <a:lnTo>
                    <a:pt x="313" y="1160"/>
                  </a:lnTo>
                  <a:lnTo>
                    <a:pt x="335" y="1162"/>
                  </a:lnTo>
                  <a:lnTo>
                    <a:pt x="355" y="1164"/>
                  </a:lnTo>
                  <a:lnTo>
                    <a:pt x="355" y="1164"/>
                  </a:lnTo>
                  <a:lnTo>
                    <a:pt x="393" y="1168"/>
                  </a:lnTo>
                  <a:lnTo>
                    <a:pt x="410" y="1170"/>
                  </a:lnTo>
                  <a:lnTo>
                    <a:pt x="427" y="1174"/>
                  </a:lnTo>
                  <a:lnTo>
                    <a:pt x="427" y="1174"/>
                  </a:lnTo>
                  <a:lnTo>
                    <a:pt x="430" y="1175"/>
                  </a:lnTo>
                  <a:lnTo>
                    <a:pt x="435" y="1177"/>
                  </a:lnTo>
                  <a:lnTo>
                    <a:pt x="439" y="1179"/>
                  </a:lnTo>
                  <a:lnTo>
                    <a:pt x="442" y="1180"/>
                  </a:lnTo>
                  <a:lnTo>
                    <a:pt x="442" y="1180"/>
                  </a:lnTo>
                  <a:lnTo>
                    <a:pt x="455" y="1183"/>
                  </a:lnTo>
                  <a:lnTo>
                    <a:pt x="467" y="1184"/>
                  </a:lnTo>
                  <a:lnTo>
                    <a:pt x="491" y="1186"/>
                  </a:lnTo>
                  <a:lnTo>
                    <a:pt x="516" y="1188"/>
                  </a:lnTo>
                  <a:lnTo>
                    <a:pt x="529" y="1191"/>
                  </a:lnTo>
                  <a:lnTo>
                    <a:pt x="541" y="1193"/>
                  </a:lnTo>
                  <a:lnTo>
                    <a:pt x="541" y="1193"/>
                  </a:lnTo>
                  <a:lnTo>
                    <a:pt x="616" y="1212"/>
                  </a:lnTo>
                  <a:lnTo>
                    <a:pt x="684" y="1231"/>
                  </a:lnTo>
                  <a:lnTo>
                    <a:pt x="684" y="1231"/>
                  </a:lnTo>
                  <a:lnTo>
                    <a:pt x="710" y="1240"/>
                  </a:lnTo>
                  <a:lnTo>
                    <a:pt x="723" y="1243"/>
                  </a:lnTo>
                  <a:lnTo>
                    <a:pt x="729" y="1243"/>
                  </a:lnTo>
                  <a:lnTo>
                    <a:pt x="736" y="1242"/>
                  </a:lnTo>
                  <a:lnTo>
                    <a:pt x="736" y="1242"/>
                  </a:lnTo>
                  <a:lnTo>
                    <a:pt x="725" y="1240"/>
                  </a:lnTo>
                  <a:lnTo>
                    <a:pt x="714" y="1236"/>
                  </a:lnTo>
                  <a:lnTo>
                    <a:pt x="695" y="1226"/>
                  </a:lnTo>
                  <a:lnTo>
                    <a:pt x="676" y="1216"/>
                  </a:lnTo>
                  <a:lnTo>
                    <a:pt x="667" y="1212"/>
                  </a:lnTo>
                  <a:lnTo>
                    <a:pt x="657" y="1209"/>
                  </a:lnTo>
                  <a:lnTo>
                    <a:pt x="657" y="1209"/>
                  </a:lnTo>
                  <a:close/>
                  <a:moveTo>
                    <a:pt x="587" y="1164"/>
                  </a:moveTo>
                  <a:lnTo>
                    <a:pt x="587" y="1164"/>
                  </a:lnTo>
                  <a:lnTo>
                    <a:pt x="564" y="1155"/>
                  </a:lnTo>
                  <a:lnTo>
                    <a:pt x="541" y="1148"/>
                  </a:lnTo>
                  <a:lnTo>
                    <a:pt x="541" y="1148"/>
                  </a:lnTo>
                  <a:lnTo>
                    <a:pt x="545" y="1151"/>
                  </a:lnTo>
                  <a:lnTo>
                    <a:pt x="550" y="1154"/>
                  </a:lnTo>
                  <a:lnTo>
                    <a:pt x="563" y="1159"/>
                  </a:lnTo>
                  <a:lnTo>
                    <a:pt x="576" y="1162"/>
                  </a:lnTo>
                  <a:lnTo>
                    <a:pt x="587" y="1164"/>
                  </a:lnTo>
                  <a:lnTo>
                    <a:pt x="587" y="1164"/>
                  </a:lnTo>
                  <a:close/>
                  <a:moveTo>
                    <a:pt x="474" y="1198"/>
                  </a:moveTo>
                  <a:lnTo>
                    <a:pt x="474" y="1198"/>
                  </a:lnTo>
                  <a:lnTo>
                    <a:pt x="439" y="1193"/>
                  </a:lnTo>
                  <a:lnTo>
                    <a:pt x="421" y="1190"/>
                  </a:lnTo>
                  <a:lnTo>
                    <a:pt x="402" y="1187"/>
                  </a:lnTo>
                  <a:lnTo>
                    <a:pt x="402" y="1187"/>
                  </a:lnTo>
                  <a:lnTo>
                    <a:pt x="370" y="1183"/>
                  </a:lnTo>
                  <a:lnTo>
                    <a:pt x="340" y="1178"/>
                  </a:lnTo>
                  <a:lnTo>
                    <a:pt x="309" y="1172"/>
                  </a:lnTo>
                  <a:lnTo>
                    <a:pt x="296" y="1170"/>
                  </a:lnTo>
                  <a:lnTo>
                    <a:pt x="281" y="1169"/>
                  </a:lnTo>
                  <a:lnTo>
                    <a:pt x="281" y="1169"/>
                  </a:lnTo>
                  <a:lnTo>
                    <a:pt x="199" y="1167"/>
                  </a:lnTo>
                  <a:lnTo>
                    <a:pt x="161" y="1166"/>
                  </a:lnTo>
                  <a:lnTo>
                    <a:pt x="142" y="1165"/>
                  </a:lnTo>
                  <a:lnTo>
                    <a:pt x="124" y="1163"/>
                  </a:lnTo>
                  <a:lnTo>
                    <a:pt x="124" y="1163"/>
                  </a:lnTo>
                  <a:lnTo>
                    <a:pt x="91" y="1159"/>
                  </a:lnTo>
                  <a:lnTo>
                    <a:pt x="91" y="1159"/>
                  </a:lnTo>
                  <a:lnTo>
                    <a:pt x="81" y="1157"/>
                  </a:lnTo>
                  <a:lnTo>
                    <a:pt x="71" y="1155"/>
                  </a:lnTo>
                  <a:lnTo>
                    <a:pt x="61" y="1153"/>
                  </a:lnTo>
                  <a:lnTo>
                    <a:pt x="57" y="1153"/>
                  </a:lnTo>
                  <a:lnTo>
                    <a:pt x="54" y="1153"/>
                  </a:lnTo>
                  <a:lnTo>
                    <a:pt x="54" y="1153"/>
                  </a:lnTo>
                  <a:lnTo>
                    <a:pt x="48" y="1156"/>
                  </a:lnTo>
                  <a:lnTo>
                    <a:pt x="43" y="1161"/>
                  </a:lnTo>
                  <a:lnTo>
                    <a:pt x="40" y="1167"/>
                  </a:lnTo>
                  <a:lnTo>
                    <a:pt x="36" y="1174"/>
                  </a:lnTo>
                  <a:lnTo>
                    <a:pt x="31" y="1188"/>
                  </a:lnTo>
                  <a:lnTo>
                    <a:pt x="29" y="1201"/>
                  </a:lnTo>
                  <a:lnTo>
                    <a:pt x="29" y="1201"/>
                  </a:lnTo>
                  <a:lnTo>
                    <a:pt x="39" y="1199"/>
                  </a:lnTo>
                  <a:lnTo>
                    <a:pt x="50" y="1198"/>
                  </a:lnTo>
                  <a:lnTo>
                    <a:pt x="73" y="1197"/>
                  </a:lnTo>
                  <a:lnTo>
                    <a:pt x="82" y="1196"/>
                  </a:lnTo>
                  <a:lnTo>
                    <a:pt x="92" y="1195"/>
                  </a:lnTo>
                  <a:lnTo>
                    <a:pt x="100" y="1192"/>
                  </a:lnTo>
                  <a:lnTo>
                    <a:pt x="103" y="1190"/>
                  </a:lnTo>
                  <a:lnTo>
                    <a:pt x="105" y="1187"/>
                  </a:lnTo>
                  <a:lnTo>
                    <a:pt x="105" y="1187"/>
                  </a:lnTo>
                  <a:lnTo>
                    <a:pt x="110" y="1192"/>
                  </a:lnTo>
                  <a:lnTo>
                    <a:pt x="118" y="1194"/>
                  </a:lnTo>
                  <a:lnTo>
                    <a:pt x="126" y="1195"/>
                  </a:lnTo>
                  <a:lnTo>
                    <a:pt x="135" y="1194"/>
                  </a:lnTo>
                  <a:lnTo>
                    <a:pt x="153" y="1192"/>
                  </a:lnTo>
                  <a:lnTo>
                    <a:pt x="162" y="1192"/>
                  </a:lnTo>
                  <a:lnTo>
                    <a:pt x="170" y="1191"/>
                  </a:lnTo>
                  <a:lnTo>
                    <a:pt x="170" y="1191"/>
                  </a:lnTo>
                  <a:lnTo>
                    <a:pt x="178" y="1192"/>
                  </a:lnTo>
                  <a:lnTo>
                    <a:pt x="185" y="1194"/>
                  </a:lnTo>
                  <a:lnTo>
                    <a:pt x="193" y="1195"/>
                  </a:lnTo>
                  <a:lnTo>
                    <a:pt x="201" y="1196"/>
                  </a:lnTo>
                  <a:lnTo>
                    <a:pt x="201" y="1196"/>
                  </a:lnTo>
                  <a:lnTo>
                    <a:pt x="275" y="1199"/>
                  </a:lnTo>
                  <a:lnTo>
                    <a:pt x="352" y="1200"/>
                  </a:lnTo>
                  <a:lnTo>
                    <a:pt x="352" y="1200"/>
                  </a:lnTo>
                  <a:lnTo>
                    <a:pt x="372" y="1200"/>
                  </a:lnTo>
                  <a:lnTo>
                    <a:pt x="392" y="1201"/>
                  </a:lnTo>
                  <a:lnTo>
                    <a:pt x="430" y="1205"/>
                  </a:lnTo>
                  <a:lnTo>
                    <a:pt x="469" y="1211"/>
                  </a:lnTo>
                  <a:lnTo>
                    <a:pt x="506" y="1217"/>
                  </a:lnTo>
                  <a:lnTo>
                    <a:pt x="580" y="1230"/>
                  </a:lnTo>
                  <a:lnTo>
                    <a:pt x="616" y="1236"/>
                  </a:lnTo>
                  <a:lnTo>
                    <a:pt x="651" y="1239"/>
                  </a:lnTo>
                  <a:lnTo>
                    <a:pt x="651" y="1239"/>
                  </a:lnTo>
                  <a:lnTo>
                    <a:pt x="610" y="1226"/>
                  </a:lnTo>
                  <a:lnTo>
                    <a:pt x="567" y="1214"/>
                  </a:lnTo>
                  <a:lnTo>
                    <a:pt x="521" y="1205"/>
                  </a:lnTo>
                  <a:lnTo>
                    <a:pt x="498" y="1201"/>
                  </a:lnTo>
                  <a:lnTo>
                    <a:pt x="474" y="1198"/>
                  </a:lnTo>
                  <a:lnTo>
                    <a:pt x="474" y="1198"/>
                  </a:lnTo>
                  <a:close/>
                  <a:moveTo>
                    <a:pt x="770" y="1237"/>
                  </a:moveTo>
                  <a:lnTo>
                    <a:pt x="770" y="1237"/>
                  </a:lnTo>
                  <a:lnTo>
                    <a:pt x="798" y="1250"/>
                  </a:lnTo>
                  <a:lnTo>
                    <a:pt x="827" y="1262"/>
                  </a:lnTo>
                  <a:lnTo>
                    <a:pt x="854" y="1275"/>
                  </a:lnTo>
                  <a:lnTo>
                    <a:pt x="882" y="1285"/>
                  </a:lnTo>
                  <a:lnTo>
                    <a:pt x="882" y="1285"/>
                  </a:lnTo>
                  <a:lnTo>
                    <a:pt x="853" y="1269"/>
                  </a:lnTo>
                  <a:lnTo>
                    <a:pt x="824" y="1255"/>
                  </a:lnTo>
                  <a:lnTo>
                    <a:pt x="794" y="1241"/>
                  </a:lnTo>
                  <a:lnTo>
                    <a:pt x="764" y="1228"/>
                  </a:lnTo>
                  <a:lnTo>
                    <a:pt x="733" y="1216"/>
                  </a:lnTo>
                  <a:lnTo>
                    <a:pt x="702" y="1205"/>
                  </a:lnTo>
                  <a:lnTo>
                    <a:pt x="636" y="1182"/>
                  </a:lnTo>
                  <a:lnTo>
                    <a:pt x="636" y="1182"/>
                  </a:lnTo>
                  <a:lnTo>
                    <a:pt x="669" y="1197"/>
                  </a:lnTo>
                  <a:lnTo>
                    <a:pt x="702" y="1212"/>
                  </a:lnTo>
                  <a:lnTo>
                    <a:pt x="720" y="1220"/>
                  </a:lnTo>
                  <a:lnTo>
                    <a:pt x="736" y="1227"/>
                  </a:lnTo>
                  <a:lnTo>
                    <a:pt x="753" y="1232"/>
                  </a:lnTo>
                  <a:lnTo>
                    <a:pt x="770" y="1237"/>
                  </a:lnTo>
                  <a:lnTo>
                    <a:pt x="770" y="1237"/>
                  </a:lnTo>
                  <a:close/>
                  <a:moveTo>
                    <a:pt x="552" y="1239"/>
                  </a:moveTo>
                  <a:lnTo>
                    <a:pt x="552" y="1239"/>
                  </a:lnTo>
                  <a:lnTo>
                    <a:pt x="516" y="1233"/>
                  </a:lnTo>
                  <a:lnTo>
                    <a:pt x="480" y="1226"/>
                  </a:lnTo>
                  <a:lnTo>
                    <a:pt x="480" y="1226"/>
                  </a:lnTo>
                  <a:lnTo>
                    <a:pt x="441" y="1221"/>
                  </a:lnTo>
                  <a:lnTo>
                    <a:pt x="399" y="1216"/>
                  </a:lnTo>
                  <a:lnTo>
                    <a:pt x="358" y="1213"/>
                  </a:lnTo>
                  <a:lnTo>
                    <a:pt x="314" y="1211"/>
                  </a:lnTo>
                  <a:lnTo>
                    <a:pt x="230" y="1209"/>
                  </a:lnTo>
                  <a:lnTo>
                    <a:pt x="156" y="1207"/>
                  </a:lnTo>
                  <a:lnTo>
                    <a:pt x="156" y="1207"/>
                  </a:lnTo>
                  <a:lnTo>
                    <a:pt x="151" y="1211"/>
                  </a:lnTo>
                  <a:lnTo>
                    <a:pt x="146" y="1216"/>
                  </a:lnTo>
                  <a:lnTo>
                    <a:pt x="142" y="1222"/>
                  </a:lnTo>
                  <a:lnTo>
                    <a:pt x="138" y="1228"/>
                  </a:lnTo>
                  <a:lnTo>
                    <a:pt x="132" y="1241"/>
                  </a:lnTo>
                  <a:lnTo>
                    <a:pt x="127" y="1256"/>
                  </a:lnTo>
                  <a:lnTo>
                    <a:pt x="118" y="1286"/>
                  </a:lnTo>
                  <a:lnTo>
                    <a:pt x="112" y="1300"/>
                  </a:lnTo>
                  <a:lnTo>
                    <a:pt x="109" y="1307"/>
                  </a:lnTo>
                  <a:lnTo>
                    <a:pt x="105" y="1314"/>
                  </a:lnTo>
                  <a:lnTo>
                    <a:pt x="105" y="1314"/>
                  </a:lnTo>
                  <a:lnTo>
                    <a:pt x="132" y="1305"/>
                  </a:lnTo>
                  <a:lnTo>
                    <a:pt x="160" y="1296"/>
                  </a:lnTo>
                  <a:lnTo>
                    <a:pt x="190" y="1288"/>
                  </a:lnTo>
                  <a:lnTo>
                    <a:pt x="219" y="1281"/>
                  </a:lnTo>
                  <a:lnTo>
                    <a:pt x="252" y="1274"/>
                  </a:lnTo>
                  <a:lnTo>
                    <a:pt x="284" y="1268"/>
                  </a:lnTo>
                  <a:lnTo>
                    <a:pt x="317" y="1263"/>
                  </a:lnTo>
                  <a:lnTo>
                    <a:pt x="350" y="1260"/>
                  </a:lnTo>
                  <a:lnTo>
                    <a:pt x="350" y="1260"/>
                  </a:lnTo>
                  <a:lnTo>
                    <a:pt x="379" y="1258"/>
                  </a:lnTo>
                  <a:lnTo>
                    <a:pt x="407" y="1257"/>
                  </a:lnTo>
                  <a:lnTo>
                    <a:pt x="464" y="1257"/>
                  </a:lnTo>
                  <a:lnTo>
                    <a:pt x="520" y="1258"/>
                  </a:lnTo>
                  <a:lnTo>
                    <a:pt x="575" y="1261"/>
                  </a:lnTo>
                  <a:lnTo>
                    <a:pt x="630" y="1267"/>
                  </a:lnTo>
                  <a:lnTo>
                    <a:pt x="682" y="1272"/>
                  </a:lnTo>
                  <a:lnTo>
                    <a:pt x="781" y="1284"/>
                  </a:lnTo>
                  <a:lnTo>
                    <a:pt x="781" y="1284"/>
                  </a:lnTo>
                  <a:lnTo>
                    <a:pt x="752" y="1275"/>
                  </a:lnTo>
                  <a:lnTo>
                    <a:pt x="723" y="1269"/>
                  </a:lnTo>
                  <a:lnTo>
                    <a:pt x="666" y="1257"/>
                  </a:lnTo>
                  <a:lnTo>
                    <a:pt x="609" y="1247"/>
                  </a:lnTo>
                  <a:lnTo>
                    <a:pt x="552" y="1239"/>
                  </a:lnTo>
                  <a:lnTo>
                    <a:pt x="552" y="1239"/>
                  </a:lnTo>
                  <a:close/>
                  <a:moveTo>
                    <a:pt x="116" y="1207"/>
                  </a:moveTo>
                  <a:lnTo>
                    <a:pt x="116" y="1207"/>
                  </a:lnTo>
                  <a:lnTo>
                    <a:pt x="110" y="1211"/>
                  </a:lnTo>
                  <a:lnTo>
                    <a:pt x="105" y="1216"/>
                  </a:lnTo>
                  <a:lnTo>
                    <a:pt x="96" y="1227"/>
                  </a:lnTo>
                  <a:lnTo>
                    <a:pt x="89" y="1239"/>
                  </a:lnTo>
                  <a:lnTo>
                    <a:pt x="80" y="1253"/>
                  </a:lnTo>
                  <a:lnTo>
                    <a:pt x="80" y="1253"/>
                  </a:lnTo>
                  <a:lnTo>
                    <a:pt x="70" y="1271"/>
                  </a:lnTo>
                  <a:lnTo>
                    <a:pt x="59" y="1289"/>
                  </a:lnTo>
                  <a:lnTo>
                    <a:pt x="59" y="1289"/>
                  </a:lnTo>
                  <a:lnTo>
                    <a:pt x="44" y="1316"/>
                  </a:lnTo>
                  <a:lnTo>
                    <a:pt x="37" y="1329"/>
                  </a:lnTo>
                  <a:lnTo>
                    <a:pt x="32" y="1342"/>
                  </a:lnTo>
                  <a:lnTo>
                    <a:pt x="27" y="1354"/>
                  </a:lnTo>
                  <a:lnTo>
                    <a:pt x="24" y="1368"/>
                  </a:lnTo>
                  <a:lnTo>
                    <a:pt x="21" y="1382"/>
                  </a:lnTo>
                  <a:lnTo>
                    <a:pt x="21" y="1397"/>
                  </a:lnTo>
                  <a:lnTo>
                    <a:pt x="21" y="1397"/>
                  </a:lnTo>
                  <a:lnTo>
                    <a:pt x="35" y="1403"/>
                  </a:lnTo>
                  <a:lnTo>
                    <a:pt x="49" y="1406"/>
                  </a:lnTo>
                  <a:lnTo>
                    <a:pt x="64" y="1409"/>
                  </a:lnTo>
                  <a:lnTo>
                    <a:pt x="79" y="1411"/>
                  </a:lnTo>
                  <a:lnTo>
                    <a:pt x="94" y="1412"/>
                  </a:lnTo>
                  <a:lnTo>
                    <a:pt x="109" y="1412"/>
                  </a:lnTo>
                  <a:lnTo>
                    <a:pt x="140" y="1412"/>
                  </a:lnTo>
                  <a:lnTo>
                    <a:pt x="171" y="1410"/>
                  </a:lnTo>
                  <a:lnTo>
                    <a:pt x="201" y="1407"/>
                  </a:lnTo>
                  <a:lnTo>
                    <a:pt x="230" y="1405"/>
                  </a:lnTo>
                  <a:lnTo>
                    <a:pt x="258" y="1404"/>
                  </a:lnTo>
                  <a:lnTo>
                    <a:pt x="258" y="1404"/>
                  </a:lnTo>
                  <a:lnTo>
                    <a:pt x="289" y="1404"/>
                  </a:lnTo>
                  <a:lnTo>
                    <a:pt x="321" y="1402"/>
                  </a:lnTo>
                  <a:lnTo>
                    <a:pt x="352" y="1399"/>
                  </a:lnTo>
                  <a:lnTo>
                    <a:pt x="384" y="1396"/>
                  </a:lnTo>
                  <a:lnTo>
                    <a:pt x="448" y="1389"/>
                  </a:lnTo>
                  <a:lnTo>
                    <a:pt x="511" y="1383"/>
                  </a:lnTo>
                  <a:lnTo>
                    <a:pt x="511" y="1383"/>
                  </a:lnTo>
                  <a:lnTo>
                    <a:pt x="577" y="1377"/>
                  </a:lnTo>
                  <a:lnTo>
                    <a:pt x="610" y="1374"/>
                  </a:lnTo>
                  <a:lnTo>
                    <a:pt x="641" y="1373"/>
                  </a:lnTo>
                  <a:lnTo>
                    <a:pt x="641" y="1373"/>
                  </a:lnTo>
                  <a:lnTo>
                    <a:pt x="667" y="1366"/>
                  </a:lnTo>
                  <a:lnTo>
                    <a:pt x="693" y="1362"/>
                  </a:lnTo>
                  <a:lnTo>
                    <a:pt x="720" y="1359"/>
                  </a:lnTo>
                  <a:lnTo>
                    <a:pt x="746" y="1357"/>
                  </a:lnTo>
                  <a:lnTo>
                    <a:pt x="801" y="1354"/>
                  </a:lnTo>
                  <a:lnTo>
                    <a:pt x="853" y="1352"/>
                  </a:lnTo>
                  <a:lnTo>
                    <a:pt x="853" y="1352"/>
                  </a:lnTo>
                  <a:lnTo>
                    <a:pt x="850" y="1341"/>
                  </a:lnTo>
                  <a:lnTo>
                    <a:pt x="846" y="1330"/>
                  </a:lnTo>
                  <a:lnTo>
                    <a:pt x="846" y="1330"/>
                  </a:lnTo>
                  <a:lnTo>
                    <a:pt x="773" y="1334"/>
                  </a:lnTo>
                  <a:lnTo>
                    <a:pt x="701" y="1338"/>
                  </a:lnTo>
                  <a:lnTo>
                    <a:pt x="666" y="1341"/>
                  </a:lnTo>
                  <a:lnTo>
                    <a:pt x="632" y="1344"/>
                  </a:lnTo>
                  <a:lnTo>
                    <a:pt x="597" y="1348"/>
                  </a:lnTo>
                  <a:lnTo>
                    <a:pt x="563" y="1352"/>
                  </a:lnTo>
                  <a:lnTo>
                    <a:pt x="563" y="1352"/>
                  </a:lnTo>
                  <a:lnTo>
                    <a:pt x="551" y="1356"/>
                  </a:lnTo>
                  <a:lnTo>
                    <a:pt x="541" y="1358"/>
                  </a:lnTo>
                  <a:lnTo>
                    <a:pt x="529" y="1360"/>
                  </a:lnTo>
                  <a:lnTo>
                    <a:pt x="517" y="1362"/>
                  </a:lnTo>
                  <a:lnTo>
                    <a:pt x="517" y="1362"/>
                  </a:lnTo>
                  <a:lnTo>
                    <a:pt x="513" y="1361"/>
                  </a:lnTo>
                  <a:lnTo>
                    <a:pt x="508" y="1361"/>
                  </a:lnTo>
                  <a:lnTo>
                    <a:pt x="502" y="1360"/>
                  </a:lnTo>
                  <a:lnTo>
                    <a:pt x="498" y="1360"/>
                  </a:lnTo>
                  <a:lnTo>
                    <a:pt x="498" y="1360"/>
                  </a:lnTo>
                  <a:lnTo>
                    <a:pt x="469" y="1363"/>
                  </a:lnTo>
                  <a:lnTo>
                    <a:pt x="439" y="1368"/>
                  </a:lnTo>
                  <a:lnTo>
                    <a:pt x="379" y="1378"/>
                  </a:lnTo>
                  <a:lnTo>
                    <a:pt x="348" y="1382"/>
                  </a:lnTo>
                  <a:lnTo>
                    <a:pt x="317" y="1386"/>
                  </a:lnTo>
                  <a:lnTo>
                    <a:pt x="287" y="1388"/>
                  </a:lnTo>
                  <a:lnTo>
                    <a:pt x="256" y="1389"/>
                  </a:lnTo>
                  <a:lnTo>
                    <a:pt x="256" y="1389"/>
                  </a:lnTo>
                  <a:lnTo>
                    <a:pt x="272" y="1383"/>
                  </a:lnTo>
                  <a:lnTo>
                    <a:pt x="287" y="1379"/>
                  </a:lnTo>
                  <a:lnTo>
                    <a:pt x="303" y="1377"/>
                  </a:lnTo>
                  <a:lnTo>
                    <a:pt x="319" y="1375"/>
                  </a:lnTo>
                  <a:lnTo>
                    <a:pt x="352" y="1372"/>
                  </a:lnTo>
                  <a:lnTo>
                    <a:pt x="368" y="1369"/>
                  </a:lnTo>
                  <a:lnTo>
                    <a:pt x="384" y="1367"/>
                  </a:lnTo>
                  <a:lnTo>
                    <a:pt x="384" y="1367"/>
                  </a:lnTo>
                  <a:lnTo>
                    <a:pt x="422" y="1359"/>
                  </a:lnTo>
                  <a:lnTo>
                    <a:pt x="459" y="1351"/>
                  </a:lnTo>
                  <a:lnTo>
                    <a:pt x="498" y="1345"/>
                  </a:lnTo>
                  <a:lnTo>
                    <a:pt x="516" y="1343"/>
                  </a:lnTo>
                  <a:lnTo>
                    <a:pt x="535" y="1342"/>
                  </a:lnTo>
                  <a:lnTo>
                    <a:pt x="535" y="1342"/>
                  </a:lnTo>
                  <a:lnTo>
                    <a:pt x="489" y="1342"/>
                  </a:lnTo>
                  <a:lnTo>
                    <a:pt x="440" y="1342"/>
                  </a:lnTo>
                  <a:lnTo>
                    <a:pt x="389" y="1344"/>
                  </a:lnTo>
                  <a:lnTo>
                    <a:pt x="362" y="1346"/>
                  </a:lnTo>
                  <a:lnTo>
                    <a:pt x="334" y="1349"/>
                  </a:lnTo>
                  <a:lnTo>
                    <a:pt x="334" y="1349"/>
                  </a:lnTo>
                  <a:lnTo>
                    <a:pt x="309" y="1351"/>
                  </a:lnTo>
                  <a:lnTo>
                    <a:pt x="285" y="1352"/>
                  </a:lnTo>
                  <a:lnTo>
                    <a:pt x="285" y="1352"/>
                  </a:lnTo>
                  <a:lnTo>
                    <a:pt x="258" y="1357"/>
                  </a:lnTo>
                  <a:lnTo>
                    <a:pt x="232" y="1361"/>
                  </a:lnTo>
                  <a:lnTo>
                    <a:pt x="208" y="1364"/>
                  </a:lnTo>
                  <a:lnTo>
                    <a:pt x="195" y="1365"/>
                  </a:lnTo>
                  <a:lnTo>
                    <a:pt x="183" y="1365"/>
                  </a:lnTo>
                  <a:lnTo>
                    <a:pt x="183" y="1365"/>
                  </a:lnTo>
                  <a:lnTo>
                    <a:pt x="165" y="1364"/>
                  </a:lnTo>
                  <a:lnTo>
                    <a:pt x="147" y="1363"/>
                  </a:lnTo>
                  <a:lnTo>
                    <a:pt x="130" y="1362"/>
                  </a:lnTo>
                  <a:lnTo>
                    <a:pt x="112" y="1363"/>
                  </a:lnTo>
                  <a:lnTo>
                    <a:pt x="112" y="1363"/>
                  </a:lnTo>
                  <a:lnTo>
                    <a:pt x="105" y="1365"/>
                  </a:lnTo>
                  <a:lnTo>
                    <a:pt x="97" y="1367"/>
                  </a:lnTo>
                  <a:lnTo>
                    <a:pt x="91" y="1369"/>
                  </a:lnTo>
                  <a:lnTo>
                    <a:pt x="87" y="1369"/>
                  </a:lnTo>
                  <a:lnTo>
                    <a:pt x="84" y="1368"/>
                  </a:lnTo>
                  <a:lnTo>
                    <a:pt x="84" y="1368"/>
                  </a:lnTo>
                  <a:lnTo>
                    <a:pt x="82" y="1365"/>
                  </a:lnTo>
                  <a:lnTo>
                    <a:pt x="82" y="1362"/>
                  </a:lnTo>
                  <a:lnTo>
                    <a:pt x="82" y="1356"/>
                  </a:lnTo>
                  <a:lnTo>
                    <a:pt x="86" y="1350"/>
                  </a:lnTo>
                  <a:lnTo>
                    <a:pt x="89" y="1346"/>
                  </a:lnTo>
                  <a:lnTo>
                    <a:pt x="89" y="1346"/>
                  </a:lnTo>
                  <a:lnTo>
                    <a:pt x="88" y="1337"/>
                  </a:lnTo>
                  <a:lnTo>
                    <a:pt x="87" y="1328"/>
                  </a:lnTo>
                  <a:lnTo>
                    <a:pt x="88" y="1320"/>
                  </a:lnTo>
                  <a:lnTo>
                    <a:pt x="89" y="1315"/>
                  </a:lnTo>
                  <a:lnTo>
                    <a:pt x="89" y="1315"/>
                  </a:lnTo>
                  <a:lnTo>
                    <a:pt x="99" y="1293"/>
                  </a:lnTo>
                  <a:lnTo>
                    <a:pt x="110" y="1269"/>
                  </a:lnTo>
                  <a:lnTo>
                    <a:pt x="121" y="1243"/>
                  </a:lnTo>
                  <a:lnTo>
                    <a:pt x="125" y="1230"/>
                  </a:lnTo>
                  <a:lnTo>
                    <a:pt x="128" y="1217"/>
                  </a:lnTo>
                  <a:lnTo>
                    <a:pt x="128" y="1217"/>
                  </a:lnTo>
                  <a:lnTo>
                    <a:pt x="132" y="1215"/>
                  </a:lnTo>
                  <a:lnTo>
                    <a:pt x="137" y="1212"/>
                  </a:lnTo>
                  <a:lnTo>
                    <a:pt x="138" y="1210"/>
                  </a:lnTo>
                  <a:lnTo>
                    <a:pt x="139" y="1209"/>
                  </a:lnTo>
                  <a:lnTo>
                    <a:pt x="139" y="1208"/>
                  </a:lnTo>
                  <a:lnTo>
                    <a:pt x="137" y="1207"/>
                  </a:lnTo>
                  <a:lnTo>
                    <a:pt x="137" y="1207"/>
                  </a:lnTo>
                  <a:lnTo>
                    <a:pt x="126" y="1208"/>
                  </a:lnTo>
                  <a:lnTo>
                    <a:pt x="116" y="1207"/>
                  </a:lnTo>
                  <a:lnTo>
                    <a:pt x="116" y="1207"/>
                  </a:lnTo>
                  <a:close/>
                  <a:moveTo>
                    <a:pt x="380" y="1271"/>
                  </a:moveTo>
                  <a:lnTo>
                    <a:pt x="380" y="1271"/>
                  </a:lnTo>
                  <a:lnTo>
                    <a:pt x="379" y="1271"/>
                  </a:lnTo>
                  <a:lnTo>
                    <a:pt x="379" y="1273"/>
                  </a:lnTo>
                  <a:lnTo>
                    <a:pt x="378" y="1274"/>
                  </a:lnTo>
                  <a:lnTo>
                    <a:pt x="377" y="1274"/>
                  </a:lnTo>
                  <a:lnTo>
                    <a:pt x="377" y="1274"/>
                  </a:lnTo>
                  <a:lnTo>
                    <a:pt x="361" y="1275"/>
                  </a:lnTo>
                  <a:lnTo>
                    <a:pt x="345" y="1276"/>
                  </a:lnTo>
                  <a:lnTo>
                    <a:pt x="311" y="1280"/>
                  </a:lnTo>
                  <a:lnTo>
                    <a:pt x="275" y="1285"/>
                  </a:lnTo>
                  <a:lnTo>
                    <a:pt x="240" y="1290"/>
                  </a:lnTo>
                  <a:lnTo>
                    <a:pt x="240" y="1290"/>
                  </a:lnTo>
                  <a:lnTo>
                    <a:pt x="206" y="1297"/>
                  </a:lnTo>
                  <a:lnTo>
                    <a:pt x="171" y="1306"/>
                  </a:lnTo>
                  <a:lnTo>
                    <a:pt x="155" y="1312"/>
                  </a:lnTo>
                  <a:lnTo>
                    <a:pt x="139" y="1317"/>
                  </a:lnTo>
                  <a:lnTo>
                    <a:pt x="123" y="1324"/>
                  </a:lnTo>
                  <a:lnTo>
                    <a:pt x="108" y="1331"/>
                  </a:lnTo>
                  <a:lnTo>
                    <a:pt x="108" y="1331"/>
                  </a:lnTo>
                  <a:lnTo>
                    <a:pt x="120" y="1331"/>
                  </a:lnTo>
                  <a:lnTo>
                    <a:pt x="132" y="1330"/>
                  </a:lnTo>
                  <a:lnTo>
                    <a:pt x="142" y="1329"/>
                  </a:lnTo>
                  <a:lnTo>
                    <a:pt x="148" y="1330"/>
                  </a:lnTo>
                  <a:lnTo>
                    <a:pt x="153" y="1331"/>
                  </a:lnTo>
                  <a:lnTo>
                    <a:pt x="153" y="1331"/>
                  </a:lnTo>
                  <a:lnTo>
                    <a:pt x="146" y="1334"/>
                  </a:lnTo>
                  <a:lnTo>
                    <a:pt x="138" y="1336"/>
                  </a:lnTo>
                  <a:lnTo>
                    <a:pt x="122" y="1337"/>
                  </a:lnTo>
                  <a:lnTo>
                    <a:pt x="115" y="1338"/>
                  </a:lnTo>
                  <a:lnTo>
                    <a:pt x="109" y="1342"/>
                  </a:lnTo>
                  <a:lnTo>
                    <a:pt x="106" y="1343"/>
                  </a:lnTo>
                  <a:lnTo>
                    <a:pt x="104" y="1345"/>
                  </a:lnTo>
                  <a:lnTo>
                    <a:pt x="103" y="1348"/>
                  </a:lnTo>
                  <a:lnTo>
                    <a:pt x="102" y="1351"/>
                  </a:lnTo>
                  <a:lnTo>
                    <a:pt x="102" y="1351"/>
                  </a:lnTo>
                  <a:lnTo>
                    <a:pt x="155" y="1349"/>
                  </a:lnTo>
                  <a:lnTo>
                    <a:pt x="211" y="1346"/>
                  </a:lnTo>
                  <a:lnTo>
                    <a:pt x="322" y="1336"/>
                  </a:lnTo>
                  <a:lnTo>
                    <a:pt x="377" y="1332"/>
                  </a:lnTo>
                  <a:lnTo>
                    <a:pt x="431" y="1329"/>
                  </a:lnTo>
                  <a:lnTo>
                    <a:pt x="485" y="1327"/>
                  </a:lnTo>
                  <a:lnTo>
                    <a:pt x="536" y="1326"/>
                  </a:lnTo>
                  <a:lnTo>
                    <a:pt x="536" y="1326"/>
                  </a:lnTo>
                  <a:lnTo>
                    <a:pt x="616" y="1327"/>
                  </a:lnTo>
                  <a:lnTo>
                    <a:pt x="685" y="1324"/>
                  </a:lnTo>
                  <a:lnTo>
                    <a:pt x="754" y="1320"/>
                  </a:lnTo>
                  <a:lnTo>
                    <a:pt x="827" y="1314"/>
                  </a:lnTo>
                  <a:lnTo>
                    <a:pt x="827" y="1314"/>
                  </a:lnTo>
                  <a:lnTo>
                    <a:pt x="791" y="1311"/>
                  </a:lnTo>
                  <a:lnTo>
                    <a:pt x="754" y="1307"/>
                  </a:lnTo>
                  <a:lnTo>
                    <a:pt x="713" y="1303"/>
                  </a:lnTo>
                  <a:lnTo>
                    <a:pt x="692" y="1302"/>
                  </a:lnTo>
                  <a:lnTo>
                    <a:pt x="668" y="1301"/>
                  </a:lnTo>
                  <a:lnTo>
                    <a:pt x="668" y="1301"/>
                  </a:lnTo>
                  <a:lnTo>
                    <a:pt x="677" y="1298"/>
                  </a:lnTo>
                  <a:lnTo>
                    <a:pt x="687" y="1294"/>
                  </a:lnTo>
                  <a:lnTo>
                    <a:pt x="698" y="1293"/>
                  </a:lnTo>
                  <a:lnTo>
                    <a:pt x="702" y="1293"/>
                  </a:lnTo>
                  <a:lnTo>
                    <a:pt x="708" y="1294"/>
                  </a:lnTo>
                  <a:lnTo>
                    <a:pt x="708" y="1294"/>
                  </a:lnTo>
                  <a:lnTo>
                    <a:pt x="686" y="1288"/>
                  </a:lnTo>
                  <a:lnTo>
                    <a:pt x="665" y="1284"/>
                  </a:lnTo>
                  <a:lnTo>
                    <a:pt x="642" y="1281"/>
                  </a:lnTo>
                  <a:lnTo>
                    <a:pt x="621" y="1277"/>
                  </a:lnTo>
                  <a:lnTo>
                    <a:pt x="600" y="1275"/>
                  </a:lnTo>
                  <a:lnTo>
                    <a:pt x="578" y="1274"/>
                  </a:lnTo>
                  <a:lnTo>
                    <a:pt x="536" y="1273"/>
                  </a:lnTo>
                  <a:lnTo>
                    <a:pt x="455" y="1273"/>
                  </a:lnTo>
                  <a:lnTo>
                    <a:pt x="417" y="1273"/>
                  </a:lnTo>
                  <a:lnTo>
                    <a:pt x="380" y="1271"/>
                  </a:lnTo>
                  <a:lnTo>
                    <a:pt x="380" y="1271"/>
                  </a:lnTo>
                  <a:close/>
                  <a:moveTo>
                    <a:pt x="789" y="1299"/>
                  </a:moveTo>
                  <a:lnTo>
                    <a:pt x="789" y="1299"/>
                  </a:lnTo>
                  <a:lnTo>
                    <a:pt x="766" y="1296"/>
                  </a:lnTo>
                  <a:lnTo>
                    <a:pt x="754" y="1294"/>
                  </a:lnTo>
                  <a:lnTo>
                    <a:pt x="748" y="1294"/>
                  </a:lnTo>
                  <a:lnTo>
                    <a:pt x="743" y="1296"/>
                  </a:lnTo>
                  <a:lnTo>
                    <a:pt x="743" y="1296"/>
                  </a:lnTo>
                  <a:lnTo>
                    <a:pt x="769" y="1299"/>
                  </a:lnTo>
                  <a:lnTo>
                    <a:pt x="781" y="1300"/>
                  </a:lnTo>
                  <a:lnTo>
                    <a:pt x="786" y="1300"/>
                  </a:lnTo>
                  <a:lnTo>
                    <a:pt x="789" y="1299"/>
                  </a:lnTo>
                  <a:lnTo>
                    <a:pt x="789" y="1299"/>
                  </a:lnTo>
                  <a:close/>
                  <a:moveTo>
                    <a:pt x="926" y="1341"/>
                  </a:moveTo>
                  <a:lnTo>
                    <a:pt x="926" y="1341"/>
                  </a:lnTo>
                  <a:lnTo>
                    <a:pt x="922" y="1341"/>
                  </a:lnTo>
                  <a:lnTo>
                    <a:pt x="917" y="1341"/>
                  </a:lnTo>
                  <a:lnTo>
                    <a:pt x="914" y="1341"/>
                  </a:lnTo>
                  <a:lnTo>
                    <a:pt x="914" y="1342"/>
                  </a:lnTo>
                  <a:lnTo>
                    <a:pt x="915" y="1344"/>
                  </a:lnTo>
                  <a:lnTo>
                    <a:pt x="915" y="1344"/>
                  </a:lnTo>
                  <a:lnTo>
                    <a:pt x="890" y="1337"/>
                  </a:lnTo>
                  <a:lnTo>
                    <a:pt x="862" y="1330"/>
                  </a:lnTo>
                  <a:lnTo>
                    <a:pt x="862" y="1330"/>
                  </a:lnTo>
                  <a:lnTo>
                    <a:pt x="862" y="1335"/>
                  </a:lnTo>
                  <a:lnTo>
                    <a:pt x="863" y="1339"/>
                  </a:lnTo>
                  <a:lnTo>
                    <a:pt x="864" y="1343"/>
                  </a:lnTo>
                  <a:lnTo>
                    <a:pt x="867" y="1346"/>
                  </a:lnTo>
                  <a:lnTo>
                    <a:pt x="873" y="1351"/>
                  </a:lnTo>
                  <a:lnTo>
                    <a:pt x="875" y="1354"/>
                  </a:lnTo>
                  <a:lnTo>
                    <a:pt x="877" y="1358"/>
                  </a:lnTo>
                  <a:lnTo>
                    <a:pt x="877" y="1358"/>
                  </a:lnTo>
                  <a:lnTo>
                    <a:pt x="909" y="1362"/>
                  </a:lnTo>
                  <a:lnTo>
                    <a:pt x="925" y="1363"/>
                  </a:lnTo>
                  <a:lnTo>
                    <a:pt x="941" y="1362"/>
                  </a:lnTo>
                  <a:lnTo>
                    <a:pt x="955" y="1360"/>
                  </a:lnTo>
                  <a:lnTo>
                    <a:pt x="963" y="1358"/>
                  </a:lnTo>
                  <a:lnTo>
                    <a:pt x="969" y="1356"/>
                  </a:lnTo>
                  <a:lnTo>
                    <a:pt x="974" y="1352"/>
                  </a:lnTo>
                  <a:lnTo>
                    <a:pt x="981" y="1348"/>
                  </a:lnTo>
                  <a:lnTo>
                    <a:pt x="986" y="1344"/>
                  </a:lnTo>
                  <a:lnTo>
                    <a:pt x="990" y="1338"/>
                  </a:lnTo>
                  <a:lnTo>
                    <a:pt x="990" y="1338"/>
                  </a:lnTo>
                  <a:lnTo>
                    <a:pt x="989" y="1333"/>
                  </a:lnTo>
                  <a:lnTo>
                    <a:pt x="986" y="1329"/>
                  </a:lnTo>
                  <a:lnTo>
                    <a:pt x="978" y="1317"/>
                  </a:lnTo>
                  <a:lnTo>
                    <a:pt x="978" y="1317"/>
                  </a:lnTo>
                  <a:lnTo>
                    <a:pt x="971" y="1319"/>
                  </a:lnTo>
                  <a:lnTo>
                    <a:pt x="966" y="1322"/>
                  </a:lnTo>
                  <a:lnTo>
                    <a:pt x="960" y="1326"/>
                  </a:lnTo>
                  <a:lnTo>
                    <a:pt x="956" y="1330"/>
                  </a:lnTo>
                  <a:lnTo>
                    <a:pt x="956" y="1330"/>
                  </a:lnTo>
                  <a:lnTo>
                    <a:pt x="954" y="1328"/>
                  </a:lnTo>
                  <a:lnTo>
                    <a:pt x="952" y="1328"/>
                  </a:lnTo>
                  <a:lnTo>
                    <a:pt x="948" y="1329"/>
                  </a:lnTo>
                  <a:lnTo>
                    <a:pt x="944" y="1331"/>
                  </a:lnTo>
                  <a:lnTo>
                    <a:pt x="936" y="1336"/>
                  </a:lnTo>
                  <a:lnTo>
                    <a:pt x="930" y="1338"/>
                  </a:lnTo>
                  <a:lnTo>
                    <a:pt x="926" y="1341"/>
                  </a:lnTo>
                  <a:lnTo>
                    <a:pt x="926" y="13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793605" y="1234164"/>
            <a:ext cx="720000" cy="720222"/>
            <a:chOff x="4209190" y="1369777"/>
            <a:chExt cx="720000" cy="720222"/>
          </a:xfrm>
        </p:grpSpPr>
        <p:sp>
          <p:nvSpPr>
            <p:cNvPr id="32" name="椭圆 9"/>
            <p:cNvSpPr>
              <a:spLocks noChangeArrowheads="1"/>
            </p:cNvSpPr>
            <p:nvPr/>
          </p:nvSpPr>
          <p:spPr bwMode="auto">
            <a:xfrm>
              <a:off x="4209190" y="1369777"/>
              <a:ext cx="720000" cy="72022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" name="组合 34"/>
            <p:cNvGrpSpPr/>
            <p:nvPr/>
          </p:nvGrpSpPr>
          <p:grpSpPr>
            <a:xfrm>
              <a:off x="4286248" y="1589779"/>
              <a:ext cx="642942" cy="357300"/>
              <a:chOff x="2071688" y="881063"/>
              <a:chExt cx="871538" cy="463550"/>
            </a:xfrm>
          </p:grpSpPr>
          <p:sp>
            <p:nvSpPr>
              <p:cNvPr id="36" name="Freeform 149"/>
              <p:cNvSpPr/>
              <p:nvPr/>
            </p:nvSpPr>
            <p:spPr bwMode="auto">
              <a:xfrm>
                <a:off x="2289176" y="990600"/>
                <a:ext cx="120650" cy="115888"/>
              </a:xfrm>
              <a:custGeom>
                <a:avLst/>
                <a:gdLst/>
                <a:ahLst/>
                <a:cxnLst>
                  <a:cxn ang="0">
                    <a:pos x="230" y="40"/>
                  </a:cxn>
                  <a:cxn ang="0">
                    <a:pos x="223" y="41"/>
                  </a:cxn>
                  <a:cxn ang="0">
                    <a:pos x="217" y="38"/>
                  </a:cxn>
                  <a:cxn ang="0">
                    <a:pos x="204" y="31"/>
                  </a:cxn>
                  <a:cxn ang="0">
                    <a:pos x="187" y="26"/>
                  </a:cxn>
                  <a:cxn ang="0">
                    <a:pos x="167" y="23"/>
                  </a:cxn>
                  <a:cxn ang="0">
                    <a:pos x="140" y="18"/>
                  </a:cxn>
                  <a:cxn ang="0">
                    <a:pos x="125" y="18"/>
                  </a:cxn>
                  <a:cxn ang="0">
                    <a:pos x="111" y="23"/>
                  </a:cxn>
                  <a:cxn ang="0">
                    <a:pos x="104" y="27"/>
                  </a:cxn>
                  <a:cxn ang="0">
                    <a:pos x="98" y="35"/>
                  </a:cxn>
                  <a:cxn ang="0">
                    <a:pos x="92" y="43"/>
                  </a:cxn>
                  <a:cxn ang="0">
                    <a:pos x="72" y="68"/>
                  </a:cxn>
                  <a:cxn ang="0">
                    <a:pos x="67" y="78"/>
                  </a:cxn>
                  <a:cxn ang="0">
                    <a:pos x="77" y="82"/>
                  </a:cxn>
                  <a:cxn ang="0">
                    <a:pos x="101" y="85"/>
                  </a:cxn>
                  <a:cxn ang="0">
                    <a:pos x="114" y="87"/>
                  </a:cxn>
                  <a:cxn ang="0">
                    <a:pos x="133" y="94"/>
                  </a:cxn>
                  <a:cxn ang="0">
                    <a:pos x="141" y="100"/>
                  </a:cxn>
                  <a:cxn ang="0">
                    <a:pos x="144" y="110"/>
                  </a:cxn>
                  <a:cxn ang="0">
                    <a:pos x="123" y="103"/>
                  </a:cxn>
                  <a:cxn ang="0">
                    <a:pos x="91" y="95"/>
                  </a:cxn>
                  <a:cxn ang="0">
                    <a:pos x="67" y="93"/>
                  </a:cxn>
                  <a:cxn ang="0">
                    <a:pos x="54" y="94"/>
                  </a:cxn>
                  <a:cxn ang="0">
                    <a:pos x="35" y="119"/>
                  </a:cxn>
                  <a:cxn ang="0">
                    <a:pos x="25" y="133"/>
                  </a:cxn>
                  <a:cxn ang="0">
                    <a:pos x="18" y="146"/>
                  </a:cxn>
                  <a:cxn ang="0">
                    <a:pos x="12" y="161"/>
                  </a:cxn>
                  <a:cxn ang="0">
                    <a:pos x="13" y="170"/>
                  </a:cxn>
                  <a:cxn ang="0">
                    <a:pos x="18" y="181"/>
                  </a:cxn>
                  <a:cxn ang="0">
                    <a:pos x="32" y="191"/>
                  </a:cxn>
                  <a:cxn ang="0">
                    <a:pos x="52" y="198"/>
                  </a:cxn>
                  <a:cxn ang="0">
                    <a:pos x="74" y="203"/>
                  </a:cxn>
                  <a:cxn ang="0">
                    <a:pos x="121" y="208"/>
                  </a:cxn>
                  <a:cxn ang="0">
                    <a:pos x="138" y="210"/>
                  </a:cxn>
                  <a:cxn ang="0">
                    <a:pos x="132" y="218"/>
                  </a:cxn>
                  <a:cxn ang="0">
                    <a:pos x="122" y="220"/>
                  </a:cxn>
                  <a:cxn ang="0">
                    <a:pos x="95" y="217"/>
                  </a:cxn>
                  <a:cxn ang="0">
                    <a:pos x="79" y="216"/>
                  </a:cxn>
                  <a:cxn ang="0">
                    <a:pos x="47" y="209"/>
                  </a:cxn>
                  <a:cxn ang="0">
                    <a:pos x="32" y="204"/>
                  </a:cxn>
                  <a:cxn ang="0">
                    <a:pos x="12" y="194"/>
                  </a:cxn>
                  <a:cxn ang="0">
                    <a:pos x="2" y="183"/>
                  </a:cxn>
                  <a:cxn ang="0">
                    <a:pos x="0" y="167"/>
                  </a:cxn>
                  <a:cxn ang="0">
                    <a:pos x="5" y="144"/>
                  </a:cxn>
                  <a:cxn ang="0">
                    <a:pos x="8" y="136"/>
                  </a:cxn>
                  <a:cxn ang="0">
                    <a:pos x="18" y="121"/>
                  </a:cxn>
                  <a:cxn ang="0">
                    <a:pos x="24" y="116"/>
                  </a:cxn>
                  <a:cxn ang="0">
                    <a:pos x="31" y="101"/>
                  </a:cxn>
                  <a:cxn ang="0">
                    <a:pos x="58" y="61"/>
                  </a:cxn>
                  <a:cxn ang="0">
                    <a:pos x="66" y="51"/>
                  </a:cxn>
                  <a:cxn ang="0">
                    <a:pos x="87" y="27"/>
                  </a:cxn>
                  <a:cxn ang="0">
                    <a:pos x="96" y="17"/>
                  </a:cxn>
                  <a:cxn ang="0">
                    <a:pos x="107" y="7"/>
                  </a:cxn>
                  <a:cxn ang="0">
                    <a:pos x="119" y="1"/>
                  </a:cxn>
                  <a:cxn ang="0">
                    <a:pos x="138" y="1"/>
                  </a:cxn>
                  <a:cxn ang="0">
                    <a:pos x="149" y="4"/>
                  </a:cxn>
                  <a:cxn ang="0">
                    <a:pos x="164" y="8"/>
                  </a:cxn>
                  <a:cxn ang="0">
                    <a:pos x="195" y="15"/>
                  </a:cxn>
                  <a:cxn ang="0">
                    <a:pos x="216" y="22"/>
                  </a:cxn>
                  <a:cxn ang="0">
                    <a:pos x="227" y="30"/>
                  </a:cxn>
                  <a:cxn ang="0">
                    <a:pos x="230" y="36"/>
                  </a:cxn>
                  <a:cxn ang="0">
                    <a:pos x="230" y="40"/>
                  </a:cxn>
                </a:cxnLst>
                <a:rect l="0" t="0" r="r" b="b"/>
                <a:pathLst>
                  <a:path w="230" h="220">
                    <a:moveTo>
                      <a:pt x="230" y="40"/>
                    </a:moveTo>
                    <a:lnTo>
                      <a:pt x="230" y="40"/>
                    </a:lnTo>
                    <a:lnTo>
                      <a:pt x="227" y="41"/>
                    </a:lnTo>
                    <a:lnTo>
                      <a:pt x="223" y="41"/>
                    </a:lnTo>
                    <a:lnTo>
                      <a:pt x="220" y="39"/>
                    </a:lnTo>
                    <a:lnTo>
                      <a:pt x="217" y="38"/>
                    </a:lnTo>
                    <a:lnTo>
                      <a:pt x="210" y="34"/>
                    </a:lnTo>
                    <a:lnTo>
                      <a:pt x="204" y="31"/>
                    </a:lnTo>
                    <a:lnTo>
                      <a:pt x="204" y="31"/>
                    </a:lnTo>
                    <a:lnTo>
                      <a:pt x="187" y="26"/>
                    </a:lnTo>
                    <a:lnTo>
                      <a:pt x="167" y="23"/>
                    </a:lnTo>
                    <a:lnTo>
                      <a:pt x="167" y="23"/>
                    </a:lnTo>
                    <a:lnTo>
                      <a:pt x="148" y="19"/>
                    </a:lnTo>
                    <a:lnTo>
                      <a:pt x="140" y="18"/>
                    </a:lnTo>
                    <a:lnTo>
                      <a:pt x="132" y="18"/>
                    </a:lnTo>
                    <a:lnTo>
                      <a:pt x="125" y="18"/>
                    </a:lnTo>
                    <a:lnTo>
                      <a:pt x="117" y="20"/>
                    </a:lnTo>
                    <a:lnTo>
                      <a:pt x="111" y="23"/>
                    </a:lnTo>
                    <a:lnTo>
                      <a:pt x="104" y="27"/>
                    </a:lnTo>
                    <a:lnTo>
                      <a:pt x="104" y="27"/>
                    </a:lnTo>
                    <a:lnTo>
                      <a:pt x="101" y="31"/>
                    </a:lnTo>
                    <a:lnTo>
                      <a:pt x="98" y="35"/>
                    </a:lnTo>
                    <a:lnTo>
                      <a:pt x="92" y="43"/>
                    </a:lnTo>
                    <a:lnTo>
                      <a:pt x="92" y="43"/>
                    </a:lnTo>
                    <a:lnTo>
                      <a:pt x="78" y="60"/>
                    </a:lnTo>
                    <a:lnTo>
                      <a:pt x="72" y="68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71" y="80"/>
                    </a:lnTo>
                    <a:lnTo>
                      <a:pt x="77" y="82"/>
                    </a:lnTo>
                    <a:lnTo>
                      <a:pt x="89" y="84"/>
                    </a:lnTo>
                    <a:lnTo>
                      <a:pt x="101" y="85"/>
                    </a:lnTo>
                    <a:lnTo>
                      <a:pt x="114" y="87"/>
                    </a:lnTo>
                    <a:lnTo>
                      <a:pt x="114" y="87"/>
                    </a:lnTo>
                    <a:lnTo>
                      <a:pt x="124" y="91"/>
                    </a:lnTo>
                    <a:lnTo>
                      <a:pt x="133" y="94"/>
                    </a:lnTo>
                    <a:lnTo>
                      <a:pt x="138" y="97"/>
                    </a:lnTo>
                    <a:lnTo>
                      <a:pt x="141" y="100"/>
                    </a:lnTo>
                    <a:lnTo>
                      <a:pt x="143" y="104"/>
                    </a:lnTo>
                    <a:lnTo>
                      <a:pt x="144" y="110"/>
                    </a:lnTo>
                    <a:lnTo>
                      <a:pt x="144" y="110"/>
                    </a:lnTo>
                    <a:lnTo>
                      <a:pt x="123" y="103"/>
                    </a:lnTo>
                    <a:lnTo>
                      <a:pt x="101" y="97"/>
                    </a:lnTo>
                    <a:lnTo>
                      <a:pt x="91" y="95"/>
                    </a:lnTo>
                    <a:lnTo>
                      <a:pt x="79" y="94"/>
                    </a:lnTo>
                    <a:lnTo>
                      <a:pt x="67" y="93"/>
                    </a:lnTo>
                    <a:lnTo>
                      <a:pt x="54" y="94"/>
                    </a:lnTo>
                    <a:lnTo>
                      <a:pt x="54" y="94"/>
                    </a:lnTo>
                    <a:lnTo>
                      <a:pt x="45" y="106"/>
                    </a:lnTo>
                    <a:lnTo>
                      <a:pt x="35" y="119"/>
                    </a:lnTo>
                    <a:lnTo>
                      <a:pt x="35" y="119"/>
                    </a:lnTo>
                    <a:lnTo>
                      <a:pt x="25" y="133"/>
                    </a:lnTo>
                    <a:lnTo>
                      <a:pt x="18" y="146"/>
                    </a:lnTo>
                    <a:lnTo>
                      <a:pt x="18" y="146"/>
                    </a:lnTo>
                    <a:lnTo>
                      <a:pt x="13" y="157"/>
                    </a:lnTo>
                    <a:lnTo>
                      <a:pt x="12" y="161"/>
                    </a:lnTo>
                    <a:lnTo>
                      <a:pt x="12" y="166"/>
                    </a:lnTo>
                    <a:lnTo>
                      <a:pt x="13" y="170"/>
                    </a:lnTo>
                    <a:lnTo>
                      <a:pt x="15" y="174"/>
                    </a:lnTo>
                    <a:lnTo>
                      <a:pt x="18" y="181"/>
                    </a:lnTo>
                    <a:lnTo>
                      <a:pt x="24" y="186"/>
                    </a:lnTo>
                    <a:lnTo>
                      <a:pt x="32" y="191"/>
                    </a:lnTo>
                    <a:lnTo>
                      <a:pt x="41" y="194"/>
                    </a:lnTo>
                    <a:lnTo>
                      <a:pt x="52" y="198"/>
                    </a:lnTo>
                    <a:lnTo>
                      <a:pt x="63" y="201"/>
                    </a:lnTo>
                    <a:lnTo>
                      <a:pt x="74" y="203"/>
                    </a:lnTo>
                    <a:lnTo>
                      <a:pt x="98" y="205"/>
                    </a:lnTo>
                    <a:lnTo>
                      <a:pt x="121" y="208"/>
                    </a:lnTo>
                    <a:lnTo>
                      <a:pt x="138" y="210"/>
                    </a:lnTo>
                    <a:lnTo>
                      <a:pt x="138" y="210"/>
                    </a:lnTo>
                    <a:lnTo>
                      <a:pt x="136" y="215"/>
                    </a:lnTo>
                    <a:lnTo>
                      <a:pt x="132" y="218"/>
                    </a:lnTo>
                    <a:lnTo>
                      <a:pt x="127" y="219"/>
                    </a:lnTo>
                    <a:lnTo>
                      <a:pt x="122" y="220"/>
                    </a:lnTo>
                    <a:lnTo>
                      <a:pt x="108" y="219"/>
                    </a:lnTo>
                    <a:lnTo>
                      <a:pt x="95" y="217"/>
                    </a:lnTo>
                    <a:lnTo>
                      <a:pt x="95" y="217"/>
                    </a:lnTo>
                    <a:lnTo>
                      <a:pt x="79" y="216"/>
                    </a:lnTo>
                    <a:lnTo>
                      <a:pt x="63" y="214"/>
                    </a:lnTo>
                    <a:lnTo>
                      <a:pt x="47" y="209"/>
                    </a:lnTo>
                    <a:lnTo>
                      <a:pt x="32" y="204"/>
                    </a:lnTo>
                    <a:lnTo>
                      <a:pt x="32" y="204"/>
                    </a:lnTo>
                    <a:lnTo>
                      <a:pt x="21" y="200"/>
                    </a:lnTo>
                    <a:lnTo>
                      <a:pt x="12" y="194"/>
                    </a:lnTo>
                    <a:lnTo>
                      <a:pt x="6" y="188"/>
                    </a:lnTo>
                    <a:lnTo>
                      <a:pt x="2" y="183"/>
                    </a:lnTo>
                    <a:lnTo>
                      <a:pt x="0" y="175"/>
                    </a:lnTo>
                    <a:lnTo>
                      <a:pt x="0" y="167"/>
                    </a:lnTo>
                    <a:lnTo>
                      <a:pt x="1" y="156"/>
                    </a:lnTo>
                    <a:lnTo>
                      <a:pt x="5" y="144"/>
                    </a:lnTo>
                    <a:lnTo>
                      <a:pt x="5" y="144"/>
                    </a:lnTo>
                    <a:lnTo>
                      <a:pt x="8" y="136"/>
                    </a:lnTo>
                    <a:lnTo>
                      <a:pt x="12" y="128"/>
                    </a:lnTo>
                    <a:lnTo>
                      <a:pt x="18" y="121"/>
                    </a:lnTo>
                    <a:lnTo>
                      <a:pt x="24" y="116"/>
                    </a:lnTo>
                    <a:lnTo>
                      <a:pt x="24" y="116"/>
                    </a:lnTo>
                    <a:lnTo>
                      <a:pt x="26" y="109"/>
                    </a:lnTo>
                    <a:lnTo>
                      <a:pt x="31" y="101"/>
                    </a:lnTo>
                    <a:lnTo>
                      <a:pt x="39" y="87"/>
                    </a:lnTo>
                    <a:lnTo>
                      <a:pt x="58" y="61"/>
                    </a:lnTo>
                    <a:lnTo>
                      <a:pt x="58" y="61"/>
                    </a:lnTo>
                    <a:lnTo>
                      <a:pt x="66" y="51"/>
                    </a:lnTo>
                    <a:lnTo>
                      <a:pt x="72" y="43"/>
                    </a:lnTo>
                    <a:lnTo>
                      <a:pt x="87" y="27"/>
                    </a:lnTo>
                    <a:lnTo>
                      <a:pt x="87" y="27"/>
                    </a:lnTo>
                    <a:lnTo>
                      <a:pt x="96" y="17"/>
                    </a:lnTo>
                    <a:lnTo>
                      <a:pt x="101" y="11"/>
                    </a:lnTo>
                    <a:lnTo>
                      <a:pt x="107" y="7"/>
                    </a:lnTo>
                    <a:lnTo>
                      <a:pt x="112" y="4"/>
                    </a:lnTo>
                    <a:lnTo>
                      <a:pt x="119" y="1"/>
                    </a:lnTo>
                    <a:lnTo>
                      <a:pt x="128" y="0"/>
                    </a:lnTo>
                    <a:lnTo>
                      <a:pt x="138" y="1"/>
                    </a:lnTo>
                    <a:lnTo>
                      <a:pt x="138" y="1"/>
                    </a:lnTo>
                    <a:lnTo>
                      <a:pt x="149" y="4"/>
                    </a:lnTo>
                    <a:lnTo>
                      <a:pt x="164" y="8"/>
                    </a:lnTo>
                    <a:lnTo>
                      <a:pt x="164" y="8"/>
                    </a:lnTo>
                    <a:lnTo>
                      <a:pt x="185" y="12"/>
                    </a:lnTo>
                    <a:lnTo>
                      <a:pt x="195" y="15"/>
                    </a:lnTo>
                    <a:lnTo>
                      <a:pt x="206" y="18"/>
                    </a:lnTo>
                    <a:lnTo>
                      <a:pt x="216" y="22"/>
                    </a:lnTo>
                    <a:lnTo>
                      <a:pt x="223" y="26"/>
                    </a:lnTo>
                    <a:lnTo>
                      <a:pt x="227" y="30"/>
                    </a:lnTo>
                    <a:lnTo>
                      <a:pt x="228" y="33"/>
                    </a:lnTo>
                    <a:lnTo>
                      <a:pt x="230" y="36"/>
                    </a:lnTo>
                    <a:lnTo>
                      <a:pt x="230" y="40"/>
                    </a:lnTo>
                    <a:lnTo>
                      <a:pt x="230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" name="Freeform 150"/>
              <p:cNvSpPr/>
              <p:nvPr/>
            </p:nvSpPr>
            <p:spPr bwMode="auto">
              <a:xfrm>
                <a:off x="2405063" y="1038225"/>
                <a:ext cx="57150" cy="17463"/>
              </a:xfrm>
              <a:custGeom>
                <a:avLst/>
                <a:gdLst/>
                <a:ahLst/>
                <a:cxnLst>
                  <a:cxn ang="0">
                    <a:pos x="107" y="26"/>
                  </a:cxn>
                  <a:cxn ang="0">
                    <a:pos x="107" y="26"/>
                  </a:cxn>
                  <a:cxn ang="0">
                    <a:pos x="106" y="27"/>
                  </a:cxn>
                  <a:cxn ang="0">
                    <a:pos x="106" y="28"/>
                  </a:cxn>
                  <a:cxn ang="0">
                    <a:pos x="106" y="32"/>
                  </a:cxn>
                  <a:cxn ang="0">
                    <a:pos x="106" y="32"/>
                  </a:cxn>
                  <a:cxn ang="0">
                    <a:pos x="96" y="32"/>
                  </a:cxn>
                  <a:cxn ang="0">
                    <a:pos x="87" y="31"/>
                  </a:cxn>
                  <a:cxn ang="0">
                    <a:pos x="78" y="28"/>
                  </a:cxn>
                  <a:cxn ang="0">
                    <a:pos x="70" y="25"/>
                  </a:cxn>
                  <a:cxn ang="0">
                    <a:pos x="53" y="19"/>
                  </a:cxn>
                  <a:cxn ang="0">
                    <a:pos x="43" y="16"/>
                  </a:cxn>
                  <a:cxn ang="0">
                    <a:pos x="34" y="13"/>
                  </a:cxn>
                  <a:cxn ang="0">
                    <a:pos x="34" y="13"/>
                  </a:cxn>
                  <a:cxn ang="0">
                    <a:pos x="26" y="15"/>
                  </a:cxn>
                  <a:cxn ang="0">
                    <a:pos x="17" y="13"/>
                  </a:cxn>
                  <a:cxn ang="0">
                    <a:pos x="9" y="1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3" y="0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6" y="3"/>
                  </a:cxn>
                  <a:cxn ang="0">
                    <a:pos x="48" y="5"/>
                  </a:cxn>
                  <a:cxn ang="0">
                    <a:pos x="60" y="7"/>
                  </a:cxn>
                  <a:cxn ang="0">
                    <a:pos x="71" y="10"/>
                  </a:cxn>
                  <a:cxn ang="0">
                    <a:pos x="80" y="15"/>
                  </a:cxn>
                  <a:cxn ang="0">
                    <a:pos x="90" y="19"/>
                  </a:cxn>
                  <a:cxn ang="0">
                    <a:pos x="90" y="19"/>
                  </a:cxn>
                  <a:cxn ang="0">
                    <a:pos x="95" y="18"/>
                  </a:cxn>
                  <a:cxn ang="0">
                    <a:pos x="101" y="19"/>
                  </a:cxn>
                  <a:cxn ang="0">
                    <a:pos x="105" y="21"/>
                  </a:cxn>
                  <a:cxn ang="0">
                    <a:pos x="106" y="24"/>
                  </a:cxn>
                  <a:cxn ang="0">
                    <a:pos x="107" y="26"/>
                  </a:cxn>
                  <a:cxn ang="0">
                    <a:pos x="107" y="26"/>
                  </a:cxn>
                </a:cxnLst>
                <a:rect l="0" t="0" r="r" b="b"/>
                <a:pathLst>
                  <a:path w="107" h="32">
                    <a:moveTo>
                      <a:pt x="107" y="26"/>
                    </a:moveTo>
                    <a:lnTo>
                      <a:pt x="107" y="26"/>
                    </a:lnTo>
                    <a:lnTo>
                      <a:pt x="106" y="27"/>
                    </a:lnTo>
                    <a:lnTo>
                      <a:pt x="106" y="28"/>
                    </a:lnTo>
                    <a:lnTo>
                      <a:pt x="106" y="32"/>
                    </a:lnTo>
                    <a:lnTo>
                      <a:pt x="106" y="32"/>
                    </a:lnTo>
                    <a:lnTo>
                      <a:pt x="96" y="32"/>
                    </a:lnTo>
                    <a:lnTo>
                      <a:pt x="87" y="31"/>
                    </a:lnTo>
                    <a:lnTo>
                      <a:pt x="78" y="28"/>
                    </a:lnTo>
                    <a:lnTo>
                      <a:pt x="70" y="25"/>
                    </a:lnTo>
                    <a:lnTo>
                      <a:pt x="53" y="19"/>
                    </a:lnTo>
                    <a:lnTo>
                      <a:pt x="43" y="16"/>
                    </a:lnTo>
                    <a:lnTo>
                      <a:pt x="34" y="13"/>
                    </a:lnTo>
                    <a:lnTo>
                      <a:pt x="34" y="13"/>
                    </a:lnTo>
                    <a:lnTo>
                      <a:pt x="26" y="15"/>
                    </a:lnTo>
                    <a:lnTo>
                      <a:pt x="17" y="13"/>
                    </a:lnTo>
                    <a:lnTo>
                      <a:pt x="9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6" y="3"/>
                    </a:lnTo>
                    <a:lnTo>
                      <a:pt x="48" y="5"/>
                    </a:lnTo>
                    <a:lnTo>
                      <a:pt x="60" y="7"/>
                    </a:lnTo>
                    <a:lnTo>
                      <a:pt x="71" y="10"/>
                    </a:lnTo>
                    <a:lnTo>
                      <a:pt x="80" y="15"/>
                    </a:lnTo>
                    <a:lnTo>
                      <a:pt x="90" y="19"/>
                    </a:lnTo>
                    <a:lnTo>
                      <a:pt x="90" y="19"/>
                    </a:lnTo>
                    <a:lnTo>
                      <a:pt x="95" y="18"/>
                    </a:lnTo>
                    <a:lnTo>
                      <a:pt x="101" y="19"/>
                    </a:lnTo>
                    <a:lnTo>
                      <a:pt x="105" y="21"/>
                    </a:lnTo>
                    <a:lnTo>
                      <a:pt x="106" y="24"/>
                    </a:lnTo>
                    <a:lnTo>
                      <a:pt x="107" y="26"/>
                    </a:lnTo>
                    <a:lnTo>
                      <a:pt x="107" y="2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Freeform 151"/>
              <p:cNvSpPr/>
              <p:nvPr/>
            </p:nvSpPr>
            <p:spPr bwMode="auto">
              <a:xfrm>
                <a:off x="2719388" y="1049338"/>
                <a:ext cx="61913" cy="61913"/>
              </a:xfrm>
              <a:custGeom>
                <a:avLst/>
                <a:gdLst/>
                <a:ahLst/>
                <a:cxnLst>
                  <a:cxn ang="0">
                    <a:pos x="22" y="82"/>
                  </a:cxn>
                  <a:cxn ang="0">
                    <a:pos x="22" y="90"/>
                  </a:cxn>
                  <a:cxn ang="0">
                    <a:pos x="21" y="95"/>
                  </a:cxn>
                  <a:cxn ang="0">
                    <a:pos x="33" y="100"/>
                  </a:cxn>
                  <a:cxn ang="0">
                    <a:pos x="66" y="104"/>
                  </a:cxn>
                  <a:cxn ang="0">
                    <a:pos x="82" y="105"/>
                  </a:cxn>
                  <a:cxn ang="0">
                    <a:pos x="94" y="104"/>
                  </a:cxn>
                  <a:cxn ang="0">
                    <a:pos x="101" y="105"/>
                  </a:cxn>
                  <a:cxn ang="0">
                    <a:pos x="104" y="110"/>
                  </a:cxn>
                  <a:cxn ang="0">
                    <a:pos x="92" y="113"/>
                  </a:cxn>
                  <a:cxn ang="0">
                    <a:pos x="66" y="117"/>
                  </a:cxn>
                  <a:cxn ang="0">
                    <a:pos x="37" y="115"/>
                  </a:cxn>
                  <a:cxn ang="0">
                    <a:pos x="11" y="106"/>
                  </a:cxn>
                  <a:cxn ang="0">
                    <a:pos x="0" y="101"/>
                  </a:cxn>
                  <a:cxn ang="0">
                    <a:pos x="1" y="91"/>
                  </a:cxn>
                  <a:cxn ang="0">
                    <a:pos x="9" y="76"/>
                  </a:cxn>
                  <a:cxn ang="0">
                    <a:pos x="14" y="69"/>
                  </a:cxn>
                  <a:cxn ang="0">
                    <a:pos x="43" y="64"/>
                  </a:cxn>
                  <a:cxn ang="0">
                    <a:pos x="76" y="58"/>
                  </a:cxn>
                  <a:cxn ang="0">
                    <a:pos x="90" y="52"/>
                  </a:cxn>
                  <a:cxn ang="0">
                    <a:pos x="100" y="44"/>
                  </a:cxn>
                  <a:cxn ang="0">
                    <a:pos x="103" y="31"/>
                  </a:cxn>
                  <a:cxn ang="0">
                    <a:pos x="98" y="15"/>
                  </a:cxn>
                  <a:cxn ang="0">
                    <a:pos x="88" y="13"/>
                  </a:cxn>
                  <a:cxn ang="0">
                    <a:pos x="79" y="12"/>
                  </a:cxn>
                  <a:cxn ang="0">
                    <a:pos x="73" y="13"/>
                  </a:cxn>
                  <a:cxn ang="0">
                    <a:pos x="61" y="24"/>
                  </a:cxn>
                  <a:cxn ang="0">
                    <a:pos x="54" y="29"/>
                  </a:cxn>
                  <a:cxn ang="0">
                    <a:pos x="44" y="31"/>
                  </a:cxn>
                  <a:cxn ang="0">
                    <a:pos x="44" y="26"/>
                  </a:cxn>
                  <a:cxn ang="0">
                    <a:pos x="46" y="16"/>
                  </a:cxn>
                  <a:cxn ang="0">
                    <a:pos x="53" y="10"/>
                  </a:cxn>
                  <a:cxn ang="0">
                    <a:pos x="62" y="4"/>
                  </a:cxn>
                  <a:cxn ang="0">
                    <a:pos x="78" y="0"/>
                  </a:cxn>
                  <a:cxn ang="0">
                    <a:pos x="96" y="1"/>
                  </a:cxn>
                  <a:cxn ang="0">
                    <a:pos x="106" y="4"/>
                  </a:cxn>
                  <a:cxn ang="0">
                    <a:pos x="111" y="7"/>
                  </a:cxn>
                  <a:cxn ang="0">
                    <a:pos x="116" y="22"/>
                  </a:cxn>
                  <a:cxn ang="0">
                    <a:pos x="118" y="35"/>
                  </a:cxn>
                  <a:cxn ang="0">
                    <a:pos x="117" y="43"/>
                  </a:cxn>
                  <a:cxn ang="0">
                    <a:pos x="112" y="55"/>
                  </a:cxn>
                  <a:cxn ang="0">
                    <a:pos x="102" y="63"/>
                  </a:cxn>
                  <a:cxn ang="0">
                    <a:pos x="82" y="72"/>
                  </a:cxn>
                  <a:cxn ang="0">
                    <a:pos x="52" y="78"/>
                  </a:cxn>
                  <a:cxn ang="0">
                    <a:pos x="22" y="82"/>
                  </a:cxn>
                </a:cxnLst>
                <a:rect l="0" t="0" r="r" b="b"/>
                <a:pathLst>
                  <a:path w="118" h="117">
                    <a:moveTo>
                      <a:pt x="22" y="82"/>
                    </a:moveTo>
                    <a:lnTo>
                      <a:pt x="22" y="82"/>
                    </a:lnTo>
                    <a:lnTo>
                      <a:pt x="23" y="87"/>
                    </a:lnTo>
                    <a:lnTo>
                      <a:pt x="22" y="90"/>
                    </a:lnTo>
                    <a:lnTo>
                      <a:pt x="21" y="92"/>
                    </a:lnTo>
                    <a:lnTo>
                      <a:pt x="21" y="95"/>
                    </a:lnTo>
                    <a:lnTo>
                      <a:pt x="21" y="95"/>
                    </a:lnTo>
                    <a:lnTo>
                      <a:pt x="33" y="100"/>
                    </a:lnTo>
                    <a:lnTo>
                      <a:pt x="50" y="103"/>
                    </a:lnTo>
                    <a:lnTo>
                      <a:pt x="66" y="104"/>
                    </a:lnTo>
                    <a:lnTo>
                      <a:pt x="82" y="105"/>
                    </a:lnTo>
                    <a:lnTo>
                      <a:pt x="82" y="105"/>
                    </a:lnTo>
                    <a:lnTo>
                      <a:pt x="88" y="105"/>
                    </a:lnTo>
                    <a:lnTo>
                      <a:pt x="94" y="104"/>
                    </a:lnTo>
                    <a:lnTo>
                      <a:pt x="98" y="104"/>
                    </a:lnTo>
                    <a:lnTo>
                      <a:pt x="101" y="105"/>
                    </a:lnTo>
                    <a:lnTo>
                      <a:pt x="103" y="107"/>
                    </a:lnTo>
                    <a:lnTo>
                      <a:pt x="104" y="110"/>
                    </a:lnTo>
                    <a:lnTo>
                      <a:pt x="104" y="110"/>
                    </a:lnTo>
                    <a:lnTo>
                      <a:pt x="92" y="113"/>
                    </a:lnTo>
                    <a:lnTo>
                      <a:pt x="79" y="117"/>
                    </a:lnTo>
                    <a:lnTo>
                      <a:pt x="66" y="117"/>
                    </a:lnTo>
                    <a:lnTo>
                      <a:pt x="51" y="117"/>
                    </a:lnTo>
                    <a:lnTo>
                      <a:pt x="37" y="115"/>
                    </a:lnTo>
                    <a:lnTo>
                      <a:pt x="23" y="111"/>
                    </a:lnTo>
                    <a:lnTo>
                      <a:pt x="11" y="106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1" y="91"/>
                    </a:lnTo>
                    <a:lnTo>
                      <a:pt x="5" y="83"/>
                    </a:lnTo>
                    <a:lnTo>
                      <a:pt x="9" y="76"/>
                    </a:lnTo>
                    <a:lnTo>
                      <a:pt x="14" y="69"/>
                    </a:lnTo>
                    <a:lnTo>
                      <a:pt x="14" y="69"/>
                    </a:lnTo>
                    <a:lnTo>
                      <a:pt x="27" y="66"/>
                    </a:lnTo>
                    <a:lnTo>
                      <a:pt x="43" y="64"/>
                    </a:lnTo>
                    <a:lnTo>
                      <a:pt x="60" y="62"/>
                    </a:lnTo>
                    <a:lnTo>
                      <a:pt x="76" y="58"/>
                    </a:lnTo>
                    <a:lnTo>
                      <a:pt x="84" y="56"/>
                    </a:lnTo>
                    <a:lnTo>
                      <a:pt x="90" y="52"/>
                    </a:lnTo>
                    <a:lnTo>
                      <a:pt x="96" y="48"/>
                    </a:lnTo>
                    <a:lnTo>
                      <a:pt x="100" y="44"/>
                    </a:lnTo>
                    <a:lnTo>
                      <a:pt x="102" y="39"/>
                    </a:lnTo>
                    <a:lnTo>
                      <a:pt x="103" y="31"/>
                    </a:lnTo>
                    <a:lnTo>
                      <a:pt x="102" y="24"/>
                    </a:lnTo>
                    <a:lnTo>
                      <a:pt x="98" y="15"/>
                    </a:lnTo>
                    <a:lnTo>
                      <a:pt x="98" y="15"/>
                    </a:lnTo>
                    <a:lnTo>
                      <a:pt x="88" y="13"/>
                    </a:lnTo>
                    <a:lnTo>
                      <a:pt x="84" y="12"/>
                    </a:lnTo>
                    <a:lnTo>
                      <a:pt x="79" y="12"/>
                    </a:lnTo>
                    <a:lnTo>
                      <a:pt x="79" y="12"/>
                    </a:lnTo>
                    <a:lnTo>
                      <a:pt x="73" y="13"/>
                    </a:lnTo>
                    <a:lnTo>
                      <a:pt x="69" y="16"/>
                    </a:lnTo>
                    <a:lnTo>
                      <a:pt x="61" y="24"/>
                    </a:lnTo>
                    <a:lnTo>
                      <a:pt x="57" y="27"/>
                    </a:lnTo>
                    <a:lnTo>
                      <a:pt x="54" y="29"/>
                    </a:lnTo>
                    <a:lnTo>
                      <a:pt x="50" y="31"/>
                    </a:lnTo>
                    <a:lnTo>
                      <a:pt x="44" y="31"/>
                    </a:lnTo>
                    <a:lnTo>
                      <a:pt x="44" y="31"/>
                    </a:lnTo>
                    <a:lnTo>
                      <a:pt x="44" y="26"/>
                    </a:lnTo>
                    <a:lnTo>
                      <a:pt x="45" y="20"/>
                    </a:lnTo>
                    <a:lnTo>
                      <a:pt x="46" y="16"/>
                    </a:lnTo>
                    <a:lnTo>
                      <a:pt x="50" y="13"/>
                    </a:lnTo>
                    <a:lnTo>
                      <a:pt x="53" y="10"/>
                    </a:lnTo>
                    <a:lnTo>
                      <a:pt x="57" y="6"/>
                    </a:lnTo>
                    <a:lnTo>
                      <a:pt x="62" y="4"/>
                    </a:lnTo>
                    <a:lnTo>
                      <a:pt x="68" y="2"/>
                    </a:lnTo>
                    <a:lnTo>
                      <a:pt x="78" y="0"/>
                    </a:lnTo>
                    <a:lnTo>
                      <a:pt x="90" y="0"/>
                    </a:lnTo>
                    <a:lnTo>
                      <a:pt x="96" y="1"/>
                    </a:lnTo>
                    <a:lnTo>
                      <a:pt x="101" y="2"/>
                    </a:lnTo>
                    <a:lnTo>
                      <a:pt x="106" y="4"/>
                    </a:lnTo>
                    <a:lnTo>
                      <a:pt x="111" y="7"/>
                    </a:lnTo>
                    <a:lnTo>
                      <a:pt x="111" y="7"/>
                    </a:lnTo>
                    <a:lnTo>
                      <a:pt x="113" y="16"/>
                    </a:lnTo>
                    <a:lnTo>
                      <a:pt x="116" y="22"/>
                    </a:lnTo>
                    <a:lnTo>
                      <a:pt x="118" y="29"/>
                    </a:lnTo>
                    <a:lnTo>
                      <a:pt x="118" y="35"/>
                    </a:lnTo>
                    <a:lnTo>
                      <a:pt x="118" y="35"/>
                    </a:lnTo>
                    <a:lnTo>
                      <a:pt x="117" y="43"/>
                    </a:lnTo>
                    <a:lnTo>
                      <a:pt x="115" y="49"/>
                    </a:lnTo>
                    <a:lnTo>
                      <a:pt x="112" y="55"/>
                    </a:lnTo>
                    <a:lnTo>
                      <a:pt x="106" y="59"/>
                    </a:lnTo>
                    <a:lnTo>
                      <a:pt x="102" y="63"/>
                    </a:lnTo>
                    <a:lnTo>
                      <a:pt x="96" y="66"/>
                    </a:lnTo>
                    <a:lnTo>
                      <a:pt x="82" y="72"/>
                    </a:lnTo>
                    <a:lnTo>
                      <a:pt x="67" y="75"/>
                    </a:lnTo>
                    <a:lnTo>
                      <a:pt x="52" y="78"/>
                    </a:lnTo>
                    <a:lnTo>
                      <a:pt x="22" y="82"/>
                    </a:lnTo>
                    <a:lnTo>
                      <a:pt x="2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Freeform 152"/>
              <p:cNvSpPr/>
              <p:nvPr/>
            </p:nvSpPr>
            <p:spPr bwMode="auto">
              <a:xfrm>
                <a:off x="2479676" y="1055688"/>
                <a:ext cx="114300" cy="88900"/>
              </a:xfrm>
              <a:custGeom>
                <a:avLst/>
                <a:gdLst/>
                <a:ahLst/>
                <a:cxnLst>
                  <a:cxn ang="0">
                    <a:pos x="59" y="7"/>
                  </a:cxn>
                  <a:cxn ang="0">
                    <a:pos x="52" y="30"/>
                  </a:cxn>
                  <a:cxn ang="0">
                    <a:pos x="52" y="36"/>
                  </a:cxn>
                  <a:cxn ang="0">
                    <a:pos x="89" y="20"/>
                  </a:cxn>
                  <a:cxn ang="0">
                    <a:pos x="115" y="17"/>
                  </a:cxn>
                  <a:cxn ang="0">
                    <a:pos x="135" y="23"/>
                  </a:cxn>
                  <a:cxn ang="0">
                    <a:pos x="142" y="43"/>
                  </a:cxn>
                  <a:cxn ang="0">
                    <a:pos x="151" y="47"/>
                  </a:cxn>
                  <a:cxn ang="0">
                    <a:pos x="186" y="39"/>
                  </a:cxn>
                  <a:cxn ang="0">
                    <a:pos x="205" y="43"/>
                  </a:cxn>
                  <a:cxn ang="0">
                    <a:pos x="216" y="54"/>
                  </a:cxn>
                  <a:cxn ang="0">
                    <a:pos x="215" y="79"/>
                  </a:cxn>
                  <a:cxn ang="0">
                    <a:pos x="207" y="96"/>
                  </a:cxn>
                  <a:cxn ang="0">
                    <a:pos x="185" y="140"/>
                  </a:cxn>
                  <a:cxn ang="0">
                    <a:pos x="176" y="165"/>
                  </a:cxn>
                  <a:cxn ang="0">
                    <a:pos x="168" y="167"/>
                  </a:cxn>
                  <a:cxn ang="0">
                    <a:pos x="162" y="165"/>
                  </a:cxn>
                  <a:cxn ang="0">
                    <a:pos x="161" y="157"/>
                  </a:cxn>
                  <a:cxn ang="0">
                    <a:pos x="170" y="146"/>
                  </a:cxn>
                  <a:cxn ang="0">
                    <a:pos x="186" y="112"/>
                  </a:cxn>
                  <a:cxn ang="0">
                    <a:pos x="202" y="79"/>
                  </a:cxn>
                  <a:cxn ang="0">
                    <a:pos x="202" y="64"/>
                  </a:cxn>
                  <a:cxn ang="0">
                    <a:pos x="190" y="50"/>
                  </a:cxn>
                  <a:cxn ang="0">
                    <a:pos x="164" y="55"/>
                  </a:cxn>
                  <a:cxn ang="0">
                    <a:pos x="133" y="73"/>
                  </a:cxn>
                  <a:cxn ang="0">
                    <a:pos x="112" y="112"/>
                  </a:cxn>
                  <a:cxn ang="0">
                    <a:pos x="103" y="129"/>
                  </a:cxn>
                  <a:cxn ang="0">
                    <a:pos x="92" y="136"/>
                  </a:cxn>
                  <a:cxn ang="0">
                    <a:pos x="91" y="122"/>
                  </a:cxn>
                  <a:cxn ang="0">
                    <a:pos x="120" y="71"/>
                  </a:cxn>
                  <a:cxn ang="0">
                    <a:pos x="126" y="51"/>
                  </a:cxn>
                  <a:cxn ang="0">
                    <a:pos x="123" y="29"/>
                  </a:cxn>
                  <a:cxn ang="0">
                    <a:pos x="97" y="30"/>
                  </a:cxn>
                  <a:cxn ang="0">
                    <a:pos x="68" y="43"/>
                  </a:cxn>
                  <a:cxn ang="0">
                    <a:pos x="40" y="62"/>
                  </a:cxn>
                  <a:cxn ang="0">
                    <a:pos x="34" y="77"/>
                  </a:cxn>
                  <a:cxn ang="0">
                    <a:pos x="20" y="107"/>
                  </a:cxn>
                  <a:cxn ang="0">
                    <a:pos x="9" y="119"/>
                  </a:cxn>
                  <a:cxn ang="0">
                    <a:pos x="0" y="115"/>
                  </a:cxn>
                  <a:cxn ang="0">
                    <a:pos x="26" y="61"/>
                  </a:cxn>
                  <a:cxn ang="0">
                    <a:pos x="42" y="19"/>
                  </a:cxn>
                  <a:cxn ang="0">
                    <a:pos x="50" y="2"/>
                  </a:cxn>
                  <a:cxn ang="0">
                    <a:pos x="52" y="0"/>
                  </a:cxn>
                  <a:cxn ang="0">
                    <a:pos x="59" y="3"/>
                  </a:cxn>
                </a:cxnLst>
                <a:rect l="0" t="0" r="r" b="b"/>
                <a:pathLst>
                  <a:path w="216" h="168">
                    <a:moveTo>
                      <a:pt x="59" y="3"/>
                    </a:moveTo>
                    <a:lnTo>
                      <a:pt x="59" y="3"/>
                    </a:lnTo>
                    <a:lnTo>
                      <a:pt x="59" y="7"/>
                    </a:lnTo>
                    <a:lnTo>
                      <a:pt x="58" y="13"/>
                    </a:lnTo>
                    <a:lnTo>
                      <a:pt x="55" y="21"/>
                    </a:lnTo>
                    <a:lnTo>
                      <a:pt x="52" y="30"/>
                    </a:lnTo>
                    <a:lnTo>
                      <a:pt x="49" y="39"/>
                    </a:lnTo>
                    <a:lnTo>
                      <a:pt x="49" y="39"/>
                    </a:lnTo>
                    <a:lnTo>
                      <a:pt x="52" y="36"/>
                    </a:lnTo>
                    <a:lnTo>
                      <a:pt x="58" y="32"/>
                    </a:lnTo>
                    <a:lnTo>
                      <a:pt x="72" y="25"/>
                    </a:lnTo>
                    <a:lnTo>
                      <a:pt x="89" y="20"/>
                    </a:lnTo>
                    <a:lnTo>
                      <a:pt x="98" y="18"/>
                    </a:lnTo>
                    <a:lnTo>
                      <a:pt x="106" y="17"/>
                    </a:lnTo>
                    <a:lnTo>
                      <a:pt x="115" y="17"/>
                    </a:lnTo>
                    <a:lnTo>
                      <a:pt x="122" y="18"/>
                    </a:lnTo>
                    <a:lnTo>
                      <a:pt x="130" y="20"/>
                    </a:lnTo>
                    <a:lnTo>
                      <a:pt x="135" y="23"/>
                    </a:lnTo>
                    <a:lnTo>
                      <a:pt x="140" y="28"/>
                    </a:lnTo>
                    <a:lnTo>
                      <a:pt x="142" y="34"/>
                    </a:lnTo>
                    <a:lnTo>
                      <a:pt x="142" y="43"/>
                    </a:lnTo>
                    <a:lnTo>
                      <a:pt x="140" y="52"/>
                    </a:lnTo>
                    <a:lnTo>
                      <a:pt x="140" y="52"/>
                    </a:lnTo>
                    <a:lnTo>
                      <a:pt x="151" y="47"/>
                    </a:lnTo>
                    <a:lnTo>
                      <a:pt x="165" y="43"/>
                    </a:lnTo>
                    <a:lnTo>
                      <a:pt x="179" y="39"/>
                    </a:lnTo>
                    <a:lnTo>
                      <a:pt x="186" y="39"/>
                    </a:lnTo>
                    <a:lnTo>
                      <a:pt x="193" y="39"/>
                    </a:lnTo>
                    <a:lnTo>
                      <a:pt x="200" y="40"/>
                    </a:lnTo>
                    <a:lnTo>
                      <a:pt x="205" y="43"/>
                    </a:lnTo>
                    <a:lnTo>
                      <a:pt x="209" y="45"/>
                    </a:lnTo>
                    <a:lnTo>
                      <a:pt x="213" y="49"/>
                    </a:lnTo>
                    <a:lnTo>
                      <a:pt x="216" y="54"/>
                    </a:lnTo>
                    <a:lnTo>
                      <a:pt x="217" y="61"/>
                    </a:lnTo>
                    <a:lnTo>
                      <a:pt x="217" y="69"/>
                    </a:lnTo>
                    <a:lnTo>
                      <a:pt x="215" y="79"/>
                    </a:lnTo>
                    <a:lnTo>
                      <a:pt x="215" y="79"/>
                    </a:lnTo>
                    <a:lnTo>
                      <a:pt x="211" y="86"/>
                    </a:lnTo>
                    <a:lnTo>
                      <a:pt x="207" y="96"/>
                    </a:lnTo>
                    <a:lnTo>
                      <a:pt x="196" y="115"/>
                    </a:lnTo>
                    <a:lnTo>
                      <a:pt x="196" y="115"/>
                    </a:lnTo>
                    <a:lnTo>
                      <a:pt x="185" y="140"/>
                    </a:lnTo>
                    <a:lnTo>
                      <a:pt x="180" y="152"/>
                    </a:lnTo>
                    <a:lnTo>
                      <a:pt x="176" y="165"/>
                    </a:lnTo>
                    <a:lnTo>
                      <a:pt x="176" y="165"/>
                    </a:lnTo>
                    <a:lnTo>
                      <a:pt x="173" y="165"/>
                    </a:lnTo>
                    <a:lnTo>
                      <a:pt x="171" y="166"/>
                    </a:lnTo>
                    <a:lnTo>
                      <a:pt x="168" y="167"/>
                    </a:lnTo>
                    <a:lnTo>
                      <a:pt x="165" y="168"/>
                    </a:lnTo>
                    <a:lnTo>
                      <a:pt x="165" y="168"/>
                    </a:lnTo>
                    <a:lnTo>
                      <a:pt x="162" y="165"/>
                    </a:lnTo>
                    <a:lnTo>
                      <a:pt x="161" y="163"/>
                    </a:lnTo>
                    <a:lnTo>
                      <a:pt x="160" y="159"/>
                    </a:lnTo>
                    <a:lnTo>
                      <a:pt x="161" y="157"/>
                    </a:lnTo>
                    <a:lnTo>
                      <a:pt x="165" y="153"/>
                    </a:lnTo>
                    <a:lnTo>
                      <a:pt x="170" y="146"/>
                    </a:lnTo>
                    <a:lnTo>
                      <a:pt x="170" y="146"/>
                    </a:lnTo>
                    <a:lnTo>
                      <a:pt x="174" y="140"/>
                    </a:lnTo>
                    <a:lnTo>
                      <a:pt x="178" y="131"/>
                    </a:lnTo>
                    <a:lnTo>
                      <a:pt x="186" y="112"/>
                    </a:lnTo>
                    <a:lnTo>
                      <a:pt x="193" y="93"/>
                    </a:lnTo>
                    <a:lnTo>
                      <a:pt x="197" y="85"/>
                    </a:lnTo>
                    <a:lnTo>
                      <a:pt x="202" y="79"/>
                    </a:lnTo>
                    <a:lnTo>
                      <a:pt x="202" y="79"/>
                    </a:lnTo>
                    <a:lnTo>
                      <a:pt x="202" y="71"/>
                    </a:lnTo>
                    <a:lnTo>
                      <a:pt x="202" y="64"/>
                    </a:lnTo>
                    <a:lnTo>
                      <a:pt x="198" y="52"/>
                    </a:lnTo>
                    <a:lnTo>
                      <a:pt x="198" y="52"/>
                    </a:lnTo>
                    <a:lnTo>
                      <a:pt x="190" y="50"/>
                    </a:lnTo>
                    <a:lnTo>
                      <a:pt x="181" y="50"/>
                    </a:lnTo>
                    <a:lnTo>
                      <a:pt x="173" y="52"/>
                    </a:lnTo>
                    <a:lnTo>
                      <a:pt x="164" y="55"/>
                    </a:lnTo>
                    <a:lnTo>
                      <a:pt x="148" y="64"/>
                    </a:lnTo>
                    <a:lnTo>
                      <a:pt x="133" y="73"/>
                    </a:lnTo>
                    <a:lnTo>
                      <a:pt x="133" y="73"/>
                    </a:lnTo>
                    <a:lnTo>
                      <a:pt x="130" y="82"/>
                    </a:lnTo>
                    <a:lnTo>
                      <a:pt x="123" y="92"/>
                    </a:lnTo>
                    <a:lnTo>
                      <a:pt x="112" y="112"/>
                    </a:lnTo>
                    <a:lnTo>
                      <a:pt x="112" y="112"/>
                    </a:lnTo>
                    <a:lnTo>
                      <a:pt x="107" y="121"/>
                    </a:lnTo>
                    <a:lnTo>
                      <a:pt x="103" y="129"/>
                    </a:lnTo>
                    <a:lnTo>
                      <a:pt x="101" y="134"/>
                    </a:lnTo>
                    <a:lnTo>
                      <a:pt x="97" y="136"/>
                    </a:lnTo>
                    <a:lnTo>
                      <a:pt x="92" y="136"/>
                    </a:lnTo>
                    <a:lnTo>
                      <a:pt x="86" y="135"/>
                    </a:lnTo>
                    <a:lnTo>
                      <a:pt x="86" y="135"/>
                    </a:lnTo>
                    <a:lnTo>
                      <a:pt x="91" y="122"/>
                    </a:lnTo>
                    <a:lnTo>
                      <a:pt x="98" y="109"/>
                    </a:lnTo>
                    <a:lnTo>
                      <a:pt x="114" y="84"/>
                    </a:lnTo>
                    <a:lnTo>
                      <a:pt x="120" y="71"/>
                    </a:lnTo>
                    <a:lnTo>
                      <a:pt x="122" y="65"/>
                    </a:lnTo>
                    <a:lnTo>
                      <a:pt x="125" y="58"/>
                    </a:lnTo>
                    <a:lnTo>
                      <a:pt x="126" y="51"/>
                    </a:lnTo>
                    <a:lnTo>
                      <a:pt x="127" y="44"/>
                    </a:lnTo>
                    <a:lnTo>
                      <a:pt x="126" y="36"/>
                    </a:lnTo>
                    <a:lnTo>
                      <a:pt x="123" y="29"/>
                    </a:lnTo>
                    <a:lnTo>
                      <a:pt x="123" y="29"/>
                    </a:lnTo>
                    <a:lnTo>
                      <a:pt x="109" y="28"/>
                    </a:lnTo>
                    <a:lnTo>
                      <a:pt x="97" y="30"/>
                    </a:lnTo>
                    <a:lnTo>
                      <a:pt x="86" y="33"/>
                    </a:lnTo>
                    <a:lnTo>
                      <a:pt x="76" y="37"/>
                    </a:lnTo>
                    <a:lnTo>
                      <a:pt x="68" y="43"/>
                    </a:lnTo>
                    <a:lnTo>
                      <a:pt x="59" y="49"/>
                    </a:lnTo>
                    <a:lnTo>
                      <a:pt x="51" y="55"/>
                    </a:lnTo>
                    <a:lnTo>
                      <a:pt x="40" y="62"/>
                    </a:lnTo>
                    <a:lnTo>
                      <a:pt x="40" y="62"/>
                    </a:lnTo>
                    <a:lnTo>
                      <a:pt x="37" y="69"/>
                    </a:lnTo>
                    <a:lnTo>
                      <a:pt x="34" y="77"/>
                    </a:lnTo>
                    <a:lnTo>
                      <a:pt x="27" y="93"/>
                    </a:lnTo>
                    <a:lnTo>
                      <a:pt x="24" y="100"/>
                    </a:lnTo>
                    <a:lnTo>
                      <a:pt x="20" y="107"/>
                    </a:lnTo>
                    <a:lnTo>
                      <a:pt x="14" y="113"/>
                    </a:lnTo>
                    <a:lnTo>
                      <a:pt x="9" y="119"/>
                    </a:lnTo>
                    <a:lnTo>
                      <a:pt x="9" y="119"/>
                    </a:lnTo>
                    <a:lnTo>
                      <a:pt x="6" y="119"/>
                    </a:lnTo>
                    <a:lnTo>
                      <a:pt x="5" y="118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3" y="88"/>
                    </a:lnTo>
                    <a:lnTo>
                      <a:pt x="26" y="61"/>
                    </a:lnTo>
                    <a:lnTo>
                      <a:pt x="31" y="48"/>
                    </a:lnTo>
                    <a:lnTo>
                      <a:pt x="38" y="33"/>
                    </a:lnTo>
                    <a:lnTo>
                      <a:pt x="42" y="19"/>
                    </a:lnTo>
                    <a:lnTo>
                      <a:pt x="46" y="3"/>
                    </a:lnTo>
                    <a:lnTo>
                      <a:pt x="46" y="3"/>
                    </a:lnTo>
                    <a:lnTo>
                      <a:pt x="50" y="2"/>
                    </a:lnTo>
                    <a:lnTo>
                      <a:pt x="51" y="1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4" y="0"/>
                    </a:lnTo>
                    <a:lnTo>
                      <a:pt x="56" y="1"/>
                    </a:lnTo>
                    <a:lnTo>
                      <a:pt x="59" y="3"/>
                    </a:lnTo>
                    <a:lnTo>
                      <a:pt x="59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0" name="Freeform 153"/>
              <p:cNvSpPr/>
              <p:nvPr/>
            </p:nvSpPr>
            <p:spPr bwMode="auto">
              <a:xfrm>
                <a:off x="2397126" y="1065213"/>
                <a:ext cx="57150" cy="14288"/>
              </a:xfrm>
              <a:custGeom>
                <a:avLst/>
                <a:gdLst/>
                <a:ahLst/>
                <a:cxnLst>
                  <a:cxn ang="0">
                    <a:pos x="106" y="25"/>
                  </a:cxn>
                  <a:cxn ang="0">
                    <a:pos x="106" y="25"/>
                  </a:cxn>
                  <a:cxn ang="0">
                    <a:pos x="103" y="27"/>
                  </a:cxn>
                  <a:cxn ang="0">
                    <a:pos x="100" y="27"/>
                  </a:cxn>
                  <a:cxn ang="0">
                    <a:pos x="97" y="27"/>
                  </a:cxn>
                  <a:cxn ang="0">
                    <a:pos x="93" y="26"/>
                  </a:cxn>
                  <a:cxn ang="0">
                    <a:pos x="87" y="22"/>
                  </a:cxn>
                  <a:cxn ang="0">
                    <a:pos x="80" y="19"/>
                  </a:cxn>
                  <a:cxn ang="0">
                    <a:pos x="80" y="19"/>
                  </a:cxn>
                  <a:cxn ang="0">
                    <a:pos x="77" y="19"/>
                  </a:cxn>
                  <a:cxn ang="0">
                    <a:pos x="73" y="20"/>
                  </a:cxn>
                  <a:cxn ang="0">
                    <a:pos x="70" y="21"/>
                  </a:cxn>
                  <a:cxn ang="0">
                    <a:pos x="67" y="21"/>
                  </a:cxn>
                  <a:cxn ang="0">
                    <a:pos x="67" y="21"/>
                  </a:cxn>
                  <a:cxn ang="0">
                    <a:pos x="61" y="20"/>
                  </a:cxn>
                  <a:cxn ang="0">
                    <a:pos x="56" y="18"/>
                  </a:cxn>
                  <a:cxn ang="0">
                    <a:pos x="45" y="15"/>
                  </a:cxn>
                  <a:cxn ang="0">
                    <a:pos x="45" y="15"/>
                  </a:cxn>
                  <a:cxn ang="0">
                    <a:pos x="32" y="13"/>
                  </a:cxn>
                  <a:cxn ang="0">
                    <a:pos x="19" y="12"/>
                  </a:cxn>
                  <a:cxn ang="0">
                    <a:pos x="13" y="11"/>
                  </a:cxn>
                  <a:cxn ang="0">
                    <a:pos x="8" y="9"/>
                  </a:cxn>
                  <a:cxn ang="0">
                    <a:pos x="2" y="5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13" y="0"/>
                  </a:cxn>
                  <a:cxn ang="0">
                    <a:pos x="24" y="0"/>
                  </a:cxn>
                  <a:cxn ang="0">
                    <a:pos x="34" y="1"/>
                  </a:cxn>
                  <a:cxn ang="0">
                    <a:pos x="44" y="2"/>
                  </a:cxn>
                  <a:cxn ang="0">
                    <a:pos x="63" y="7"/>
                  </a:cxn>
                  <a:cxn ang="0">
                    <a:pos x="82" y="11"/>
                  </a:cxn>
                  <a:cxn ang="0">
                    <a:pos x="82" y="11"/>
                  </a:cxn>
                  <a:cxn ang="0">
                    <a:pos x="91" y="11"/>
                  </a:cxn>
                  <a:cxn ang="0">
                    <a:pos x="99" y="13"/>
                  </a:cxn>
                  <a:cxn ang="0">
                    <a:pos x="102" y="14"/>
                  </a:cxn>
                  <a:cxn ang="0">
                    <a:pos x="104" y="16"/>
                  </a:cxn>
                  <a:cxn ang="0">
                    <a:pos x="105" y="20"/>
                  </a:cxn>
                  <a:cxn ang="0">
                    <a:pos x="106" y="25"/>
                  </a:cxn>
                  <a:cxn ang="0">
                    <a:pos x="106" y="25"/>
                  </a:cxn>
                </a:cxnLst>
                <a:rect l="0" t="0" r="r" b="b"/>
                <a:pathLst>
                  <a:path w="105" h="27">
                    <a:moveTo>
                      <a:pt x="106" y="25"/>
                    </a:moveTo>
                    <a:lnTo>
                      <a:pt x="106" y="25"/>
                    </a:lnTo>
                    <a:lnTo>
                      <a:pt x="103" y="27"/>
                    </a:lnTo>
                    <a:lnTo>
                      <a:pt x="100" y="27"/>
                    </a:lnTo>
                    <a:lnTo>
                      <a:pt x="97" y="27"/>
                    </a:lnTo>
                    <a:lnTo>
                      <a:pt x="93" y="26"/>
                    </a:lnTo>
                    <a:lnTo>
                      <a:pt x="87" y="22"/>
                    </a:lnTo>
                    <a:lnTo>
                      <a:pt x="80" y="19"/>
                    </a:lnTo>
                    <a:lnTo>
                      <a:pt x="80" y="19"/>
                    </a:lnTo>
                    <a:lnTo>
                      <a:pt x="77" y="19"/>
                    </a:lnTo>
                    <a:lnTo>
                      <a:pt x="73" y="20"/>
                    </a:lnTo>
                    <a:lnTo>
                      <a:pt x="70" y="21"/>
                    </a:lnTo>
                    <a:lnTo>
                      <a:pt x="67" y="21"/>
                    </a:lnTo>
                    <a:lnTo>
                      <a:pt x="67" y="21"/>
                    </a:lnTo>
                    <a:lnTo>
                      <a:pt x="61" y="20"/>
                    </a:lnTo>
                    <a:lnTo>
                      <a:pt x="56" y="18"/>
                    </a:lnTo>
                    <a:lnTo>
                      <a:pt x="45" y="15"/>
                    </a:lnTo>
                    <a:lnTo>
                      <a:pt x="45" y="15"/>
                    </a:lnTo>
                    <a:lnTo>
                      <a:pt x="32" y="13"/>
                    </a:lnTo>
                    <a:lnTo>
                      <a:pt x="19" y="12"/>
                    </a:lnTo>
                    <a:lnTo>
                      <a:pt x="13" y="11"/>
                    </a:lnTo>
                    <a:lnTo>
                      <a:pt x="8" y="9"/>
                    </a:lnTo>
                    <a:lnTo>
                      <a:pt x="2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3" y="0"/>
                    </a:lnTo>
                    <a:lnTo>
                      <a:pt x="24" y="0"/>
                    </a:lnTo>
                    <a:lnTo>
                      <a:pt x="34" y="1"/>
                    </a:lnTo>
                    <a:lnTo>
                      <a:pt x="44" y="2"/>
                    </a:lnTo>
                    <a:lnTo>
                      <a:pt x="63" y="7"/>
                    </a:lnTo>
                    <a:lnTo>
                      <a:pt x="82" y="11"/>
                    </a:lnTo>
                    <a:lnTo>
                      <a:pt x="82" y="11"/>
                    </a:lnTo>
                    <a:lnTo>
                      <a:pt x="91" y="11"/>
                    </a:lnTo>
                    <a:lnTo>
                      <a:pt x="99" y="13"/>
                    </a:lnTo>
                    <a:lnTo>
                      <a:pt x="102" y="14"/>
                    </a:lnTo>
                    <a:lnTo>
                      <a:pt x="104" y="16"/>
                    </a:lnTo>
                    <a:lnTo>
                      <a:pt x="105" y="20"/>
                    </a:lnTo>
                    <a:lnTo>
                      <a:pt x="106" y="25"/>
                    </a:lnTo>
                    <a:lnTo>
                      <a:pt x="106" y="2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Freeform 154"/>
              <p:cNvSpPr/>
              <p:nvPr/>
            </p:nvSpPr>
            <p:spPr bwMode="auto">
              <a:xfrm>
                <a:off x="2686050" y="1093788"/>
                <a:ext cx="63501" cy="69850"/>
              </a:xfrm>
              <a:custGeom>
                <a:avLst/>
                <a:gdLst/>
                <a:ahLst/>
                <a:cxnLst>
                  <a:cxn ang="0">
                    <a:pos x="118" y="22"/>
                  </a:cxn>
                  <a:cxn ang="0">
                    <a:pos x="114" y="26"/>
                  </a:cxn>
                  <a:cxn ang="0">
                    <a:pos x="106" y="28"/>
                  </a:cxn>
                  <a:cxn ang="0">
                    <a:pos x="104" y="26"/>
                  </a:cxn>
                  <a:cxn ang="0">
                    <a:pos x="102" y="21"/>
                  </a:cxn>
                  <a:cxn ang="0">
                    <a:pos x="100" y="15"/>
                  </a:cxn>
                  <a:cxn ang="0">
                    <a:pos x="98" y="12"/>
                  </a:cxn>
                  <a:cxn ang="0">
                    <a:pos x="94" y="10"/>
                  </a:cxn>
                  <a:cxn ang="0">
                    <a:pos x="76" y="11"/>
                  </a:cxn>
                  <a:cxn ang="0">
                    <a:pos x="54" y="15"/>
                  </a:cxn>
                  <a:cxn ang="0">
                    <a:pos x="40" y="20"/>
                  </a:cxn>
                  <a:cxn ang="0">
                    <a:pos x="35" y="25"/>
                  </a:cxn>
                  <a:cxn ang="0">
                    <a:pos x="26" y="33"/>
                  </a:cxn>
                  <a:cxn ang="0">
                    <a:pos x="21" y="45"/>
                  </a:cxn>
                  <a:cxn ang="0">
                    <a:pos x="14" y="71"/>
                  </a:cxn>
                  <a:cxn ang="0">
                    <a:pos x="14" y="85"/>
                  </a:cxn>
                  <a:cxn ang="0">
                    <a:pos x="17" y="98"/>
                  </a:cxn>
                  <a:cxn ang="0">
                    <a:pos x="24" y="108"/>
                  </a:cxn>
                  <a:cxn ang="0">
                    <a:pos x="35" y="115"/>
                  </a:cxn>
                  <a:cxn ang="0">
                    <a:pos x="40" y="117"/>
                  </a:cxn>
                  <a:cxn ang="0">
                    <a:pos x="57" y="119"/>
                  </a:cxn>
                  <a:cxn ang="0">
                    <a:pos x="81" y="115"/>
                  </a:cxn>
                  <a:cxn ang="0">
                    <a:pos x="102" y="106"/>
                  </a:cxn>
                  <a:cxn ang="0">
                    <a:pos x="116" y="90"/>
                  </a:cxn>
                  <a:cxn ang="0">
                    <a:pos x="118" y="94"/>
                  </a:cxn>
                  <a:cxn ang="0">
                    <a:pos x="119" y="100"/>
                  </a:cxn>
                  <a:cxn ang="0">
                    <a:pos x="117" y="107"/>
                  </a:cxn>
                  <a:cxn ang="0">
                    <a:pos x="108" y="116"/>
                  </a:cxn>
                  <a:cxn ang="0">
                    <a:pos x="91" y="126"/>
                  </a:cxn>
                  <a:cxn ang="0">
                    <a:pos x="76" y="131"/>
                  </a:cxn>
                  <a:cxn ang="0">
                    <a:pos x="69" y="132"/>
                  </a:cxn>
                  <a:cxn ang="0">
                    <a:pos x="53" y="132"/>
                  </a:cxn>
                  <a:cxn ang="0">
                    <a:pos x="39" y="129"/>
                  </a:cxn>
                  <a:cxn ang="0">
                    <a:pos x="26" y="124"/>
                  </a:cxn>
                  <a:cxn ang="0">
                    <a:pos x="15" y="115"/>
                  </a:cxn>
                  <a:cxn ang="0">
                    <a:pos x="8" y="104"/>
                  </a:cxn>
                  <a:cxn ang="0">
                    <a:pos x="2" y="91"/>
                  </a:cxn>
                  <a:cxn ang="0">
                    <a:pos x="0" y="73"/>
                  </a:cxn>
                  <a:cxn ang="0">
                    <a:pos x="1" y="65"/>
                  </a:cxn>
                  <a:cxn ang="0">
                    <a:pos x="5" y="49"/>
                  </a:cxn>
                  <a:cxn ang="0">
                    <a:pos x="13" y="33"/>
                  </a:cxn>
                  <a:cxn ang="0">
                    <a:pos x="25" y="18"/>
                  </a:cxn>
                  <a:cxn ang="0">
                    <a:pos x="40" y="7"/>
                  </a:cxn>
                  <a:cxn ang="0">
                    <a:pos x="51" y="4"/>
                  </a:cxn>
                  <a:cxn ang="0">
                    <a:pos x="75" y="0"/>
                  </a:cxn>
                  <a:cxn ang="0">
                    <a:pos x="98" y="2"/>
                  </a:cxn>
                  <a:cxn ang="0">
                    <a:pos x="107" y="6"/>
                  </a:cxn>
                  <a:cxn ang="0">
                    <a:pos x="115" y="12"/>
                  </a:cxn>
                  <a:cxn ang="0">
                    <a:pos x="118" y="22"/>
                  </a:cxn>
                </a:cxnLst>
                <a:rect l="0" t="0" r="r" b="b"/>
                <a:pathLst>
                  <a:path w="119" h="132">
                    <a:moveTo>
                      <a:pt x="118" y="22"/>
                    </a:moveTo>
                    <a:lnTo>
                      <a:pt x="118" y="22"/>
                    </a:lnTo>
                    <a:lnTo>
                      <a:pt x="117" y="24"/>
                    </a:lnTo>
                    <a:lnTo>
                      <a:pt x="114" y="26"/>
                    </a:lnTo>
                    <a:lnTo>
                      <a:pt x="111" y="27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4" y="26"/>
                    </a:lnTo>
                    <a:lnTo>
                      <a:pt x="103" y="25"/>
                    </a:lnTo>
                    <a:lnTo>
                      <a:pt x="102" y="21"/>
                    </a:lnTo>
                    <a:lnTo>
                      <a:pt x="101" y="17"/>
                    </a:lnTo>
                    <a:lnTo>
                      <a:pt x="100" y="15"/>
                    </a:lnTo>
                    <a:lnTo>
                      <a:pt x="98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76" y="11"/>
                    </a:lnTo>
                    <a:lnTo>
                      <a:pt x="60" y="12"/>
                    </a:lnTo>
                    <a:lnTo>
                      <a:pt x="54" y="15"/>
                    </a:lnTo>
                    <a:lnTo>
                      <a:pt x="46" y="17"/>
                    </a:lnTo>
                    <a:lnTo>
                      <a:pt x="40" y="20"/>
                    </a:lnTo>
                    <a:lnTo>
                      <a:pt x="35" y="25"/>
                    </a:lnTo>
                    <a:lnTo>
                      <a:pt x="35" y="25"/>
                    </a:lnTo>
                    <a:lnTo>
                      <a:pt x="30" y="28"/>
                    </a:lnTo>
                    <a:lnTo>
                      <a:pt x="26" y="33"/>
                    </a:lnTo>
                    <a:lnTo>
                      <a:pt x="23" y="38"/>
                    </a:lnTo>
                    <a:lnTo>
                      <a:pt x="21" y="45"/>
                    </a:lnTo>
                    <a:lnTo>
                      <a:pt x="16" y="57"/>
                    </a:lnTo>
                    <a:lnTo>
                      <a:pt x="14" y="71"/>
                    </a:lnTo>
                    <a:lnTo>
                      <a:pt x="14" y="79"/>
                    </a:lnTo>
                    <a:lnTo>
                      <a:pt x="14" y="85"/>
                    </a:lnTo>
                    <a:lnTo>
                      <a:pt x="15" y="92"/>
                    </a:lnTo>
                    <a:lnTo>
                      <a:pt x="17" y="98"/>
                    </a:lnTo>
                    <a:lnTo>
                      <a:pt x="21" y="103"/>
                    </a:lnTo>
                    <a:lnTo>
                      <a:pt x="24" y="108"/>
                    </a:lnTo>
                    <a:lnTo>
                      <a:pt x="29" y="112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40" y="117"/>
                    </a:lnTo>
                    <a:lnTo>
                      <a:pt x="45" y="118"/>
                    </a:lnTo>
                    <a:lnTo>
                      <a:pt x="57" y="119"/>
                    </a:lnTo>
                    <a:lnTo>
                      <a:pt x="69" y="118"/>
                    </a:lnTo>
                    <a:lnTo>
                      <a:pt x="81" y="115"/>
                    </a:lnTo>
                    <a:lnTo>
                      <a:pt x="92" y="111"/>
                    </a:lnTo>
                    <a:lnTo>
                      <a:pt x="102" y="106"/>
                    </a:lnTo>
                    <a:lnTo>
                      <a:pt x="111" y="98"/>
                    </a:lnTo>
                    <a:lnTo>
                      <a:pt x="116" y="90"/>
                    </a:lnTo>
                    <a:lnTo>
                      <a:pt x="116" y="90"/>
                    </a:lnTo>
                    <a:lnTo>
                      <a:pt x="118" y="94"/>
                    </a:lnTo>
                    <a:lnTo>
                      <a:pt x="119" y="97"/>
                    </a:lnTo>
                    <a:lnTo>
                      <a:pt x="119" y="100"/>
                    </a:lnTo>
                    <a:lnTo>
                      <a:pt x="119" y="103"/>
                    </a:lnTo>
                    <a:lnTo>
                      <a:pt x="117" y="107"/>
                    </a:lnTo>
                    <a:lnTo>
                      <a:pt x="115" y="110"/>
                    </a:lnTo>
                    <a:lnTo>
                      <a:pt x="108" y="116"/>
                    </a:lnTo>
                    <a:lnTo>
                      <a:pt x="100" y="122"/>
                    </a:lnTo>
                    <a:lnTo>
                      <a:pt x="91" y="126"/>
                    </a:lnTo>
                    <a:lnTo>
                      <a:pt x="84" y="129"/>
                    </a:lnTo>
                    <a:lnTo>
                      <a:pt x="76" y="131"/>
                    </a:lnTo>
                    <a:lnTo>
                      <a:pt x="76" y="131"/>
                    </a:lnTo>
                    <a:lnTo>
                      <a:pt x="69" y="132"/>
                    </a:lnTo>
                    <a:lnTo>
                      <a:pt x="60" y="132"/>
                    </a:lnTo>
                    <a:lnTo>
                      <a:pt x="53" y="132"/>
                    </a:lnTo>
                    <a:lnTo>
                      <a:pt x="45" y="131"/>
                    </a:lnTo>
                    <a:lnTo>
                      <a:pt x="39" y="129"/>
                    </a:lnTo>
                    <a:lnTo>
                      <a:pt x="31" y="127"/>
                    </a:lnTo>
                    <a:lnTo>
                      <a:pt x="26" y="124"/>
                    </a:lnTo>
                    <a:lnTo>
                      <a:pt x="21" y="119"/>
                    </a:lnTo>
                    <a:lnTo>
                      <a:pt x="15" y="115"/>
                    </a:lnTo>
                    <a:lnTo>
                      <a:pt x="11" y="110"/>
                    </a:lnTo>
                    <a:lnTo>
                      <a:pt x="8" y="104"/>
                    </a:lnTo>
                    <a:lnTo>
                      <a:pt x="5" y="97"/>
                    </a:lnTo>
                    <a:lnTo>
                      <a:pt x="2" y="91"/>
                    </a:lnTo>
                    <a:lnTo>
                      <a:pt x="1" y="82"/>
                    </a:lnTo>
                    <a:lnTo>
                      <a:pt x="0" y="73"/>
                    </a:lnTo>
                    <a:lnTo>
                      <a:pt x="1" y="65"/>
                    </a:lnTo>
                    <a:lnTo>
                      <a:pt x="1" y="65"/>
                    </a:lnTo>
                    <a:lnTo>
                      <a:pt x="2" y="56"/>
                    </a:lnTo>
                    <a:lnTo>
                      <a:pt x="5" y="49"/>
                    </a:lnTo>
                    <a:lnTo>
                      <a:pt x="9" y="40"/>
                    </a:lnTo>
                    <a:lnTo>
                      <a:pt x="13" y="33"/>
                    </a:lnTo>
                    <a:lnTo>
                      <a:pt x="18" y="25"/>
                    </a:lnTo>
                    <a:lnTo>
                      <a:pt x="25" y="18"/>
                    </a:lnTo>
                    <a:lnTo>
                      <a:pt x="32" y="12"/>
                    </a:lnTo>
                    <a:lnTo>
                      <a:pt x="40" y="7"/>
                    </a:lnTo>
                    <a:lnTo>
                      <a:pt x="40" y="7"/>
                    </a:lnTo>
                    <a:lnTo>
                      <a:pt x="51" y="4"/>
                    </a:lnTo>
                    <a:lnTo>
                      <a:pt x="62" y="1"/>
                    </a:lnTo>
                    <a:lnTo>
                      <a:pt x="75" y="0"/>
                    </a:lnTo>
                    <a:lnTo>
                      <a:pt x="87" y="0"/>
                    </a:lnTo>
                    <a:lnTo>
                      <a:pt x="98" y="2"/>
                    </a:lnTo>
                    <a:lnTo>
                      <a:pt x="103" y="4"/>
                    </a:lnTo>
                    <a:lnTo>
                      <a:pt x="107" y="6"/>
                    </a:lnTo>
                    <a:lnTo>
                      <a:pt x="112" y="9"/>
                    </a:lnTo>
                    <a:lnTo>
                      <a:pt x="115" y="12"/>
                    </a:lnTo>
                    <a:lnTo>
                      <a:pt x="117" y="17"/>
                    </a:lnTo>
                    <a:lnTo>
                      <a:pt x="118" y="22"/>
                    </a:lnTo>
                    <a:lnTo>
                      <a:pt x="118" y="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Freeform 155"/>
              <p:cNvSpPr>
                <a:spLocks noEditPoints="1"/>
              </p:cNvSpPr>
              <p:nvPr/>
            </p:nvSpPr>
            <p:spPr bwMode="auto">
              <a:xfrm>
                <a:off x="2071688" y="881063"/>
                <a:ext cx="871538" cy="463550"/>
              </a:xfrm>
              <a:custGeom>
                <a:avLst/>
                <a:gdLst/>
                <a:ahLst/>
                <a:cxnLst>
                  <a:cxn ang="0">
                    <a:pos x="183" y="382"/>
                  </a:cxn>
                  <a:cxn ang="0">
                    <a:pos x="153" y="348"/>
                  </a:cxn>
                  <a:cxn ang="0">
                    <a:pos x="98" y="335"/>
                  </a:cxn>
                  <a:cxn ang="0">
                    <a:pos x="153" y="232"/>
                  </a:cxn>
                  <a:cxn ang="0">
                    <a:pos x="235" y="258"/>
                  </a:cxn>
                  <a:cxn ang="0">
                    <a:pos x="207" y="213"/>
                  </a:cxn>
                  <a:cxn ang="0">
                    <a:pos x="145" y="196"/>
                  </a:cxn>
                  <a:cxn ang="0">
                    <a:pos x="202" y="123"/>
                  </a:cxn>
                  <a:cxn ang="0">
                    <a:pos x="246" y="152"/>
                  </a:cxn>
                  <a:cxn ang="0">
                    <a:pos x="268" y="82"/>
                  </a:cxn>
                  <a:cxn ang="0">
                    <a:pos x="207" y="66"/>
                  </a:cxn>
                  <a:cxn ang="0">
                    <a:pos x="586" y="64"/>
                  </a:cxn>
                  <a:cxn ang="0">
                    <a:pos x="974" y="140"/>
                  </a:cxn>
                  <a:cxn ang="0">
                    <a:pos x="1637" y="309"/>
                  </a:cxn>
                  <a:cxn ang="0">
                    <a:pos x="1477" y="640"/>
                  </a:cxn>
                  <a:cxn ang="0">
                    <a:pos x="1356" y="868"/>
                  </a:cxn>
                  <a:cxn ang="0">
                    <a:pos x="929" y="811"/>
                  </a:cxn>
                  <a:cxn ang="0">
                    <a:pos x="583" y="739"/>
                  </a:cxn>
                  <a:cxn ang="0">
                    <a:pos x="124" y="634"/>
                  </a:cxn>
                  <a:cxn ang="0">
                    <a:pos x="18" y="563"/>
                  </a:cxn>
                  <a:cxn ang="0">
                    <a:pos x="108" y="506"/>
                  </a:cxn>
                  <a:cxn ang="0">
                    <a:pos x="156" y="484"/>
                  </a:cxn>
                  <a:cxn ang="0">
                    <a:pos x="101" y="475"/>
                  </a:cxn>
                  <a:cxn ang="0">
                    <a:pos x="64" y="435"/>
                  </a:cxn>
                  <a:cxn ang="0">
                    <a:pos x="106" y="455"/>
                  </a:cxn>
                  <a:cxn ang="0">
                    <a:pos x="171" y="482"/>
                  </a:cxn>
                  <a:cxn ang="0">
                    <a:pos x="89" y="517"/>
                  </a:cxn>
                  <a:cxn ang="0">
                    <a:pos x="40" y="593"/>
                  </a:cxn>
                  <a:cxn ang="0">
                    <a:pos x="599" y="730"/>
                  </a:cxn>
                  <a:cxn ang="0">
                    <a:pos x="1098" y="818"/>
                  </a:cxn>
                  <a:cxn ang="0">
                    <a:pos x="1251" y="782"/>
                  </a:cxn>
                  <a:cxn ang="0">
                    <a:pos x="1171" y="710"/>
                  </a:cxn>
                  <a:cxn ang="0">
                    <a:pos x="1133" y="701"/>
                  </a:cxn>
                  <a:cxn ang="0">
                    <a:pos x="1003" y="739"/>
                  </a:cxn>
                  <a:cxn ang="0">
                    <a:pos x="962" y="666"/>
                  </a:cxn>
                  <a:cxn ang="0">
                    <a:pos x="1098" y="611"/>
                  </a:cxn>
                  <a:cxn ang="0">
                    <a:pos x="1185" y="681"/>
                  </a:cxn>
                  <a:cxn ang="0">
                    <a:pos x="1257" y="577"/>
                  </a:cxn>
                  <a:cxn ang="0">
                    <a:pos x="1258" y="611"/>
                  </a:cxn>
                  <a:cxn ang="0">
                    <a:pos x="1338" y="516"/>
                  </a:cxn>
                  <a:cxn ang="0">
                    <a:pos x="1448" y="495"/>
                  </a:cxn>
                  <a:cxn ang="0">
                    <a:pos x="1567" y="438"/>
                  </a:cxn>
                  <a:cxn ang="0">
                    <a:pos x="1482" y="272"/>
                  </a:cxn>
                  <a:cxn ang="0">
                    <a:pos x="1434" y="258"/>
                  </a:cxn>
                  <a:cxn ang="0">
                    <a:pos x="1313" y="222"/>
                  </a:cxn>
                  <a:cxn ang="0">
                    <a:pos x="1162" y="188"/>
                  </a:cxn>
                  <a:cxn ang="0">
                    <a:pos x="827" y="126"/>
                  </a:cxn>
                  <a:cxn ang="0">
                    <a:pos x="526" y="61"/>
                  </a:cxn>
                  <a:cxn ang="0">
                    <a:pos x="243" y="76"/>
                  </a:cxn>
                  <a:cxn ang="0">
                    <a:pos x="298" y="120"/>
                  </a:cxn>
                  <a:cxn ang="0">
                    <a:pos x="222" y="145"/>
                  </a:cxn>
                  <a:cxn ang="0">
                    <a:pos x="188" y="185"/>
                  </a:cxn>
                  <a:cxn ang="0">
                    <a:pos x="258" y="214"/>
                  </a:cxn>
                  <a:cxn ang="0">
                    <a:pos x="194" y="279"/>
                  </a:cxn>
                  <a:cxn ang="0">
                    <a:pos x="143" y="332"/>
                  </a:cxn>
                  <a:cxn ang="0">
                    <a:pos x="208" y="373"/>
                  </a:cxn>
                  <a:cxn ang="0">
                    <a:pos x="134" y="378"/>
                  </a:cxn>
                  <a:cxn ang="0">
                    <a:pos x="1358" y="626"/>
                  </a:cxn>
                  <a:cxn ang="0">
                    <a:pos x="1416" y="538"/>
                  </a:cxn>
                  <a:cxn ang="0">
                    <a:pos x="1340" y="633"/>
                  </a:cxn>
                  <a:cxn ang="0">
                    <a:pos x="1298" y="723"/>
                  </a:cxn>
                  <a:cxn ang="0">
                    <a:pos x="1440" y="650"/>
                  </a:cxn>
                </a:cxnLst>
                <a:rect l="0" t="0" r="r" b="b"/>
                <a:pathLst>
                  <a:path w="1647" h="876">
                    <a:moveTo>
                      <a:pt x="98" y="356"/>
                    </a:moveTo>
                    <a:lnTo>
                      <a:pt x="98" y="356"/>
                    </a:lnTo>
                    <a:lnTo>
                      <a:pt x="112" y="357"/>
                    </a:lnTo>
                    <a:lnTo>
                      <a:pt x="125" y="359"/>
                    </a:lnTo>
                    <a:lnTo>
                      <a:pt x="139" y="362"/>
                    </a:lnTo>
                    <a:lnTo>
                      <a:pt x="153" y="366"/>
                    </a:lnTo>
                    <a:lnTo>
                      <a:pt x="153" y="366"/>
                    </a:lnTo>
                    <a:lnTo>
                      <a:pt x="152" y="375"/>
                    </a:lnTo>
                    <a:lnTo>
                      <a:pt x="153" y="382"/>
                    </a:lnTo>
                    <a:lnTo>
                      <a:pt x="155" y="387"/>
                    </a:lnTo>
                    <a:lnTo>
                      <a:pt x="157" y="389"/>
                    </a:lnTo>
                    <a:lnTo>
                      <a:pt x="161" y="391"/>
                    </a:lnTo>
                    <a:lnTo>
                      <a:pt x="167" y="390"/>
                    </a:lnTo>
                    <a:lnTo>
                      <a:pt x="172" y="389"/>
                    </a:lnTo>
                    <a:lnTo>
                      <a:pt x="177" y="386"/>
                    </a:lnTo>
                    <a:lnTo>
                      <a:pt x="183" y="382"/>
                    </a:lnTo>
                    <a:lnTo>
                      <a:pt x="188" y="378"/>
                    </a:lnTo>
                    <a:lnTo>
                      <a:pt x="192" y="373"/>
                    </a:lnTo>
                    <a:lnTo>
                      <a:pt x="197" y="367"/>
                    </a:lnTo>
                    <a:lnTo>
                      <a:pt x="200" y="361"/>
                    </a:lnTo>
                    <a:lnTo>
                      <a:pt x="201" y="354"/>
                    </a:lnTo>
                    <a:lnTo>
                      <a:pt x="202" y="348"/>
                    </a:lnTo>
                    <a:lnTo>
                      <a:pt x="201" y="342"/>
                    </a:lnTo>
                    <a:lnTo>
                      <a:pt x="201" y="342"/>
                    </a:lnTo>
                    <a:lnTo>
                      <a:pt x="198" y="335"/>
                    </a:lnTo>
                    <a:lnTo>
                      <a:pt x="192" y="331"/>
                    </a:lnTo>
                    <a:lnTo>
                      <a:pt x="179" y="321"/>
                    </a:lnTo>
                    <a:lnTo>
                      <a:pt x="179" y="321"/>
                    </a:lnTo>
                    <a:lnTo>
                      <a:pt x="175" y="322"/>
                    </a:lnTo>
                    <a:lnTo>
                      <a:pt x="171" y="326"/>
                    </a:lnTo>
                    <a:lnTo>
                      <a:pt x="164" y="332"/>
                    </a:lnTo>
                    <a:lnTo>
                      <a:pt x="153" y="348"/>
                    </a:lnTo>
                    <a:lnTo>
                      <a:pt x="153" y="348"/>
                    </a:lnTo>
                    <a:lnTo>
                      <a:pt x="148" y="348"/>
                    </a:lnTo>
                    <a:lnTo>
                      <a:pt x="145" y="347"/>
                    </a:lnTo>
                    <a:lnTo>
                      <a:pt x="141" y="346"/>
                    </a:lnTo>
                    <a:lnTo>
                      <a:pt x="138" y="344"/>
                    </a:lnTo>
                    <a:lnTo>
                      <a:pt x="132" y="339"/>
                    </a:lnTo>
                    <a:lnTo>
                      <a:pt x="129" y="337"/>
                    </a:lnTo>
                    <a:lnTo>
                      <a:pt x="126" y="336"/>
                    </a:lnTo>
                    <a:lnTo>
                      <a:pt x="126" y="336"/>
                    </a:lnTo>
                    <a:lnTo>
                      <a:pt x="123" y="336"/>
                    </a:lnTo>
                    <a:lnTo>
                      <a:pt x="118" y="337"/>
                    </a:lnTo>
                    <a:lnTo>
                      <a:pt x="112" y="338"/>
                    </a:lnTo>
                    <a:lnTo>
                      <a:pt x="108" y="338"/>
                    </a:lnTo>
                    <a:lnTo>
                      <a:pt x="104" y="338"/>
                    </a:lnTo>
                    <a:lnTo>
                      <a:pt x="101" y="337"/>
                    </a:lnTo>
                    <a:lnTo>
                      <a:pt x="98" y="335"/>
                    </a:lnTo>
                    <a:lnTo>
                      <a:pt x="98" y="335"/>
                    </a:lnTo>
                    <a:lnTo>
                      <a:pt x="97" y="332"/>
                    </a:lnTo>
                    <a:lnTo>
                      <a:pt x="97" y="329"/>
                    </a:lnTo>
                    <a:lnTo>
                      <a:pt x="99" y="321"/>
                    </a:lnTo>
                    <a:lnTo>
                      <a:pt x="100" y="315"/>
                    </a:lnTo>
                    <a:lnTo>
                      <a:pt x="100" y="312"/>
                    </a:lnTo>
                    <a:lnTo>
                      <a:pt x="99" y="308"/>
                    </a:lnTo>
                    <a:lnTo>
                      <a:pt x="99" y="308"/>
                    </a:lnTo>
                    <a:lnTo>
                      <a:pt x="107" y="301"/>
                    </a:lnTo>
                    <a:lnTo>
                      <a:pt x="113" y="292"/>
                    </a:lnTo>
                    <a:lnTo>
                      <a:pt x="118" y="283"/>
                    </a:lnTo>
                    <a:lnTo>
                      <a:pt x="123" y="273"/>
                    </a:lnTo>
                    <a:lnTo>
                      <a:pt x="131" y="251"/>
                    </a:lnTo>
                    <a:lnTo>
                      <a:pt x="139" y="229"/>
                    </a:lnTo>
                    <a:lnTo>
                      <a:pt x="139" y="229"/>
                    </a:lnTo>
                    <a:lnTo>
                      <a:pt x="153" y="232"/>
                    </a:lnTo>
                    <a:lnTo>
                      <a:pt x="169" y="235"/>
                    </a:lnTo>
                    <a:lnTo>
                      <a:pt x="201" y="239"/>
                    </a:lnTo>
                    <a:lnTo>
                      <a:pt x="201" y="239"/>
                    </a:lnTo>
                    <a:lnTo>
                      <a:pt x="195" y="245"/>
                    </a:lnTo>
                    <a:lnTo>
                      <a:pt x="192" y="252"/>
                    </a:lnTo>
                    <a:lnTo>
                      <a:pt x="192" y="258"/>
                    </a:lnTo>
                    <a:lnTo>
                      <a:pt x="194" y="263"/>
                    </a:lnTo>
                    <a:lnTo>
                      <a:pt x="198" y="268"/>
                    </a:lnTo>
                    <a:lnTo>
                      <a:pt x="203" y="271"/>
                    </a:lnTo>
                    <a:lnTo>
                      <a:pt x="210" y="272"/>
                    </a:lnTo>
                    <a:lnTo>
                      <a:pt x="219" y="270"/>
                    </a:lnTo>
                    <a:lnTo>
                      <a:pt x="219" y="270"/>
                    </a:lnTo>
                    <a:lnTo>
                      <a:pt x="223" y="269"/>
                    </a:lnTo>
                    <a:lnTo>
                      <a:pt x="228" y="266"/>
                    </a:lnTo>
                    <a:lnTo>
                      <a:pt x="232" y="262"/>
                    </a:lnTo>
                    <a:lnTo>
                      <a:pt x="235" y="258"/>
                    </a:lnTo>
                    <a:lnTo>
                      <a:pt x="240" y="247"/>
                    </a:lnTo>
                    <a:lnTo>
                      <a:pt x="244" y="237"/>
                    </a:lnTo>
                    <a:lnTo>
                      <a:pt x="245" y="226"/>
                    </a:lnTo>
                    <a:lnTo>
                      <a:pt x="245" y="221"/>
                    </a:lnTo>
                    <a:lnTo>
                      <a:pt x="244" y="215"/>
                    </a:lnTo>
                    <a:lnTo>
                      <a:pt x="243" y="211"/>
                    </a:lnTo>
                    <a:lnTo>
                      <a:pt x="240" y="208"/>
                    </a:lnTo>
                    <a:lnTo>
                      <a:pt x="237" y="205"/>
                    </a:lnTo>
                    <a:lnTo>
                      <a:pt x="234" y="202"/>
                    </a:lnTo>
                    <a:lnTo>
                      <a:pt x="234" y="202"/>
                    </a:lnTo>
                    <a:lnTo>
                      <a:pt x="230" y="201"/>
                    </a:lnTo>
                    <a:lnTo>
                      <a:pt x="225" y="201"/>
                    </a:lnTo>
                    <a:lnTo>
                      <a:pt x="222" y="203"/>
                    </a:lnTo>
                    <a:lnTo>
                      <a:pt x="219" y="206"/>
                    </a:lnTo>
                    <a:lnTo>
                      <a:pt x="212" y="211"/>
                    </a:lnTo>
                    <a:lnTo>
                      <a:pt x="207" y="213"/>
                    </a:lnTo>
                    <a:lnTo>
                      <a:pt x="202" y="215"/>
                    </a:lnTo>
                    <a:lnTo>
                      <a:pt x="202" y="215"/>
                    </a:lnTo>
                    <a:lnTo>
                      <a:pt x="198" y="215"/>
                    </a:lnTo>
                    <a:lnTo>
                      <a:pt x="194" y="215"/>
                    </a:lnTo>
                    <a:lnTo>
                      <a:pt x="187" y="212"/>
                    </a:lnTo>
                    <a:lnTo>
                      <a:pt x="180" y="208"/>
                    </a:lnTo>
                    <a:lnTo>
                      <a:pt x="176" y="207"/>
                    </a:lnTo>
                    <a:lnTo>
                      <a:pt x="172" y="206"/>
                    </a:lnTo>
                    <a:lnTo>
                      <a:pt x="172" y="206"/>
                    </a:lnTo>
                    <a:lnTo>
                      <a:pt x="168" y="206"/>
                    </a:lnTo>
                    <a:lnTo>
                      <a:pt x="164" y="206"/>
                    </a:lnTo>
                    <a:lnTo>
                      <a:pt x="156" y="207"/>
                    </a:lnTo>
                    <a:lnTo>
                      <a:pt x="152" y="207"/>
                    </a:lnTo>
                    <a:lnTo>
                      <a:pt x="148" y="205"/>
                    </a:lnTo>
                    <a:lnTo>
                      <a:pt x="146" y="201"/>
                    </a:lnTo>
                    <a:lnTo>
                      <a:pt x="145" y="196"/>
                    </a:lnTo>
                    <a:lnTo>
                      <a:pt x="145" y="196"/>
                    </a:lnTo>
                    <a:lnTo>
                      <a:pt x="145" y="191"/>
                    </a:lnTo>
                    <a:lnTo>
                      <a:pt x="148" y="187"/>
                    </a:lnTo>
                    <a:lnTo>
                      <a:pt x="158" y="182"/>
                    </a:lnTo>
                    <a:lnTo>
                      <a:pt x="158" y="182"/>
                    </a:lnTo>
                    <a:lnTo>
                      <a:pt x="164" y="167"/>
                    </a:lnTo>
                    <a:lnTo>
                      <a:pt x="171" y="153"/>
                    </a:lnTo>
                    <a:lnTo>
                      <a:pt x="177" y="139"/>
                    </a:lnTo>
                    <a:lnTo>
                      <a:pt x="178" y="132"/>
                    </a:lnTo>
                    <a:lnTo>
                      <a:pt x="179" y="123"/>
                    </a:lnTo>
                    <a:lnTo>
                      <a:pt x="179" y="123"/>
                    </a:lnTo>
                    <a:lnTo>
                      <a:pt x="183" y="121"/>
                    </a:lnTo>
                    <a:lnTo>
                      <a:pt x="186" y="120"/>
                    </a:lnTo>
                    <a:lnTo>
                      <a:pt x="190" y="120"/>
                    </a:lnTo>
                    <a:lnTo>
                      <a:pt x="193" y="121"/>
                    </a:lnTo>
                    <a:lnTo>
                      <a:pt x="202" y="123"/>
                    </a:lnTo>
                    <a:lnTo>
                      <a:pt x="207" y="124"/>
                    </a:lnTo>
                    <a:lnTo>
                      <a:pt x="212" y="125"/>
                    </a:lnTo>
                    <a:lnTo>
                      <a:pt x="212" y="125"/>
                    </a:lnTo>
                    <a:lnTo>
                      <a:pt x="218" y="123"/>
                    </a:lnTo>
                    <a:lnTo>
                      <a:pt x="224" y="121"/>
                    </a:lnTo>
                    <a:lnTo>
                      <a:pt x="231" y="119"/>
                    </a:lnTo>
                    <a:lnTo>
                      <a:pt x="234" y="119"/>
                    </a:lnTo>
                    <a:lnTo>
                      <a:pt x="237" y="120"/>
                    </a:lnTo>
                    <a:lnTo>
                      <a:pt x="237" y="120"/>
                    </a:lnTo>
                    <a:lnTo>
                      <a:pt x="240" y="123"/>
                    </a:lnTo>
                    <a:lnTo>
                      <a:pt x="243" y="126"/>
                    </a:lnTo>
                    <a:lnTo>
                      <a:pt x="244" y="130"/>
                    </a:lnTo>
                    <a:lnTo>
                      <a:pt x="243" y="134"/>
                    </a:lnTo>
                    <a:lnTo>
                      <a:pt x="243" y="142"/>
                    </a:lnTo>
                    <a:lnTo>
                      <a:pt x="244" y="147"/>
                    </a:lnTo>
                    <a:lnTo>
                      <a:pt x="246" y="152"/>
                    </a:lnTo>
                    <a:lnTo>
                      <a:pt x="246" y="152"/>
                    </a:lnTo>
                    <a:lnTo>
                      <a:pt x="253" y="151"/>
                    </a:lnTo>
                    <a:lnTo>
                      <a:pt x="260" y="149"/>
                    </a:lnTo>
                    <a:lnTo>
                      <a:pt x="265" y="146"/>
                    </a:lnTo>
                    <a:lnTo>
                      <a:pt x="269" y="142"/>
                    </a:lnTo>
                    <a:lnTo>
                      <a:pt x="274" y="137"/>
                    </a:lnTo>
                    <a:lnTo>
                      <a:pt x="277" y="133"/>
                    </a:lnTo>
                    <a:lnTo>
                      <a:pt x="279" y="126"/>
                    </a:lnTo>
                    <a:lnTo>
                      <a:pt x="280" y="120"/>
                    </a:lnTo>
                    <a:lnTo>
                      <a:pt x="281" y="115"/>
                    </a:lnTo>
                    <a:lnTo>
                      <a:pt x="281" y="108"/>
                    </a:lnTo>
                    <a:lnTo>
                      <a:pt x="280" y="102"/>
                    </a:lnTo>
                    <a:lnTo>
                      <a:pt x="279" y="96"/>
                    </a:lnTo>
                    <a:lnTo>
                      <a:pt x="276" y="91"/>
                    </a:lnTo>
                    <a:lnTo>
                      <a:pt x="273" y="86"/>
                    </a:lnTo>
                    <a:lnTo>
                      <a:pt x="268" y="82"/>
                    </a:lnTo>
                    <a:lnTo>
                      <a:pt x="264" y="79"/>
                    </a:lnTo>
                    <a:lnTo>
                      <a:pt x="264" y="79"/>
                    </a:lnTo>
                    <a:lnTo>
                      <a:pt x="260" y="80"/>
                    </a:lnTo>
                    <a:lnTo>
                      <a:pt x="256" y="82"/>
                    </a:lnTo>
                    <a:lnTo>
                      <a:pt x="252" y="88"/>
                    </a:lnTo>
                    <a:lnTo>
                      <a:pt x="248" y="94"/>
                    </a:lnTo>
                    <a:lnTo>
                      <a:pt x="243" y="100"/>
                    </a:lnTo>
                    <a:lnTo>
                      <a:pt x="243" y="100"/>
                    </a:lnTo>
                    <a:lnTo>
                      <a:pt x="218" y="94"/>
                    </a:lnTo>
                    <a:lnTo>
                      <a:pt x="206" y="92"/>
                    </a:lnTo>
                    <a:lnTo>
                      <a:pt x="195" y="89"/>
                    </a:lnTo>
                    <a:lnTo>
                      <a:pt x="195" y="89"/>
                    </a:lnTo>
                    <a:lnTo>
                      <a:pt x="197" y="84"/>
                    </a:lnTo>
                    <a:lnTo>
                      <a:pt x="198" y="78"/>
                    </a:lnTo>
                    <a:lnTo>
                      <a:pt x="202" y="72"/>
                    </a:lnTo>
                    <a:lnTo>
                      <a:pt x="207" y="66"/>
                    </a:lnTo>
                    <a:lnTo>
                      <a:pt x="212" y="60"/>
                    </a:lnTo>
                    <a:lnTo>
                      <a:pt x="212" y="60"/>
                    </a:lnTo>
                    <a:lnTo>
                      <a:pt x="216" y="42"/>
                    </a:lnTo>
                    <a:lnTo>
                      <a:pt x="221" y="28"/>
                    </a:lnTo>
                    <a:lnTo>
                      <a:pt x="227" y="15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67" y="4"/>
                    </a:lnTo>
                    <a:lnTo>
                      <a:pt x="303" y="10"/>
                    </a:lnTo>
                    <a:lnTo>
                      <a:pt x="373" y="21"/>
                    </a:lnTo>
                    <a:lnTo>
                      <a:pt x="444" y="34"/>
                    </a:lnTo>
                    <a:lnTo>
                      <a:pt x="513" y="47"/>
                    </a:lnTo>
                    <a:lnTo>
                      <a:pt x="513" y="47"/>
                    </a:lnTo>
                    <a:lnTo>
                      <a:pt x="532" y="50"/>
                    </a:lnTo>
                    <a:lnTo>
                      <a:pt x="550" y="55"/>
                    </a:lnTo>
                    <a:lnTo>
                      <a:pt x="586" y="64"/>
                    </a:lnTo>
                    <a:lnTo>
                      <a:pt x="622" y="73"/>
                    </a:lnTo>
                    <a:lnTo>
                      <a:pt x="657" y="80"/>
                    </a:lnTo>
                    <a:lnTo>
                      <a:pt x="657" y="80"/>
                    </a:lnTo>
                    <a:lnTo>
                      <a:pt x="694" y="88"/>
                    </a:lnTo>
                    <a:lnTo>
                      <a:pt x="731" y="95"/>
                    </a:lnTo>
                    <a:lnTo>
                      <a:pt x="801" y="110"/>
                    </a:lnTo>
                    <a:lnTo>
                      <a:pt x="801" y="110"/>
                    </a:lnTo>
                    <a:lnTo>
                      <a:pt x="813" y="112"/>
                    </a:lnTo>
                    <a:lnTo>
                      <a:pt x="825" y="112"/>
                    </a:lnTo>
                    <a:lnTo>
                      <a:pt x="837" y="115"/>
                    </a:lnTo>
                    <a:lnTo>
                      <a:pt x="843" y="117"/>
                    </a:lnTo>
                    <a:lnTo>
                      <a:pt x="849" y="120"/>
                    </a:lnTo>
                    <a:lnTo>
                      <a:pt x="849" y="120"/>
                    </a:lnTo>
                    <a:lnTo>
                      <a:pt x="880" y="124"/>
                    </a:lnTo>
                    <a:lnTo>
                      <a:pt x="911" y="129"/>
                    </a:lnTo>
                    <a:lnTo>
                      <a:pt x="974" y="140"/>
                    </a:lnTo>
                    <a:lnTo>
                      <a:pt x="1038" y="151"/>
                    </a:lnTo>
                    <a:lnTo>
                      <a:pt x="1070" y="156"/>
                    </a:lnTo>
                    <a:lnTo>
                      <a:pt x="1101" y="160"/>
                    </a:lnTo>
                    <a:lnTo>
                      <a:pt x="1101" y="160"/>
                    </a:lnTo>
                    <a:lnTo>
                      <a:pt x="1167" y="173"/>
                    </a:lnTo>
                    <a:lnTo>
                      <a:pt x="1231" y="190"/>
                    </a:lnTo>
                    <a:lnTo>
                      <a:pt x="1295" y="208"/>
                    </a:lnTo>
                    <a:lnTo>
                      <a:pt x="1359" y="226"/>
                    </a:lnTo>
                    <a:lnTo>
                      <a:pt x="1486" y="263"/>
                    </a:lnTo>
                    <a:lnTo>
                      <a:pt x="1549" y="283"/>
                    </a:lnTo>
                    <a:lnTo>
                      <a:pt x="1612" y="300"/>
                    </a:lnTo>
                    <a:lnTo>
                      <a:pt x="1612" y="300"/>
                    </a:lnTo>
                    <a:lnTo>
                      <a:pt x="1617" y="303"/>
                    </a:lnTo>
                    <a:lnTo>
                      <a:pt x="1622" y="305"/>
                    </a:lnTo>
                    <a:lnTo>
                      <a:pt x="1632" y="308"/>
                    </a:lnTo>
                    <a:lnTo>
                      <a:pt x="1637" y="309"/>
                    </a:lnTo>
                    <a:lnTo>
                      <a:pt x="1641" y="312"/>
                    </a:lnTo>
                    <a:lnTo>
                      <a:pt x="1645" y="315"/>
                    </a:lnTo>
                    <a:lnTo>
                      <a:pt x="1647" y="319"/>
                    </a:lnTo>
                    <a:lnTo>
                      <a:pt x="1647" y="319"/>
                    </a:lnTo>
                    <a:lnTo>
                      <a:pt x="1645" y="323"/>
                    </a:lnTo>
                    <a:lnTo>
                      <a:pt x="1642" y="327"/>
                    </a:lnTo>
                    <a:lnTo>
                      <a:pt x="1639" y="329"/>
                    </a:lnTo>
                    <a:lnTo>
                      <a:pt x="1634" y="331"/>
                    </a:lnTo>
                    <a:lnTo>
                      <a:pt x="1634" y="331"/>
                    </a:lnTo>
                    <a:lnTo>
                      <a:pt x="1597" y="402"/>
                    </a:lnTo>
                    <a:lnTo>
                      <a:pt x="1561" y="472"/>
                    </a:lnTo>
                    <a:lnTo>
                      <a:pt x="1525" y="544"/>
                    </a:lnTo>
                    <a:lnTo>
                      <a:pt x="1489" y="618"/>
                    </a:lnTo>
                    <a:lnTo>
                      <a:pt x="1489" y="618"/>
                    </a:lnTo>
                    <a:lnTo>
                      <a:pt x="1484" y="630"/>
                    </a:lnTo>
                    <a:lnTo>
                      <a:pt x="1477" y="640"/>
                    </a:lnTo>
                    <a:lnTo>
                      <a:pt x="1464" y="663"/>
                    </a:lnTo>
                    <a:lnTo>
                      <a:pt x="1464" y="663"/>
                    </a:lnTo>
                    <a:lnTo>
                      <a:pt x="1452" y="685"/>
                    </a:lnTo>
                    <a:lnTo>
                      <a:pt x="1442" y="708"/>
                    </a:lnTo>
                    <a:lnTo>
                      <a:pt x="1431" y="731"/>
                    </a:lnTo>
                    <a:lnTo>
                      <a:pt x="1419" y="754"/>
                    </a:lnTo>
                    <a:lnTo>
                      <a:pt x="1419" y="754"/>
                    </a:lnTo>
                    <a:lnTo>
                      <a:pt x="1406" y="776"/>
                    </a:lnTo>
                    <a:lnTo>
                      <a:pt x="1400" y="787"/>
                    </a:lnTo>
                    <a:lnTo>
                      <a:pt x="1395" y="799"/>
                    </a:lnTo>
                    <a:lnTo>
                      <a:pt x="1395" y="799"/>
                    </a:lnTo>
                    <a:lnTo>
                      <a:pt x="1384" y="820"/>
                    </a:lnTo>
                    <a:lnTo>
                      <a:pt x="1374" y="841"/>
                    </a:lnTo>
                    <a:lnTo>
                      <a:pt x="1369" y="850"/>
                    </a:lnTo>
                    <a:lnTo>
                      <a:pt x="1364" y="859"/>
                    </a:lnTo>
                    <a:lnTo>
                      <a:pt x="1356" y="868"/>
                    </a:lnTo>
                    <a:lnTo>
                      <a:pt x="1349" y="876"/>
                    </a:lnTo>
                    <a:lnTo>
                      <a:pt x="1349" y="876"/>
                    </a:lnTo>
                    <a:lnTo>
                      <a:pt x="1334" y="874"/>
                    </a:lnTo>
                    <a:lnTo>
                      <a:pt x="1316" y="872"/>
                    </a:lnTo>
                    <a:lnTo>
                      <a:pt x="1283" y="864"/>
                    </a:lnTo>
                    <a:lnTo>
                      <a:pt x="1249" y="859"/>
                    </a:lnTo>
                    <a:lnTo>
                      <a:pt x="1234" y="858"/>
                    </a:lnTo>
                    <a:lnTo>
                      <a:pt x="1220" y="857"/>
                    </a:lnTo>
                    <a:lnTo>
                      <a:pt x="1220" y="857"/>
                    </a:lnTo>
                    <a:lnTo>
                      <a:pt x="1201" y="851"/>
                    </a:lnTo>
                    <a:lnTo>
                      <a:pt x="1181" y="846"/>
                    </a:lnTo>
                    <a:lnTo>
                      <a:pt x="1140" y="837"/>
                    </a:lnTo>
                    <a:lnTo>
                      <a:pt x="1099" y="831"/>
                    </a:lnTo>
                    <a:lnTo>
                      <a:pt x="1057" y="826"/>
                    </a:lnTo>
                    <a:lnTo>
                      <a:pt x="972" y="816"/>
                    </a:lnTo>
                    <a:lnTo>
                      <a:pt x="929" y="811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69" y="800"/>
                    </a:lnTo>
                    <a:lnTo>
                      <a:pt x="852" y="796"/>
                    </a:lnTo>
                    <a:lnTo>
                      <a:pt x="819" y="786"/>
                    </a:lnTo>
                    <a:lnTo>
                      <a:pt x="785" y="776"/>
                    </a:lnTo>
                    <a:lnTo>
                      <a:pt x="752" y="769"/>
                    </a:lnTo>
                    <a:lnTo>
                      <a:pt x="752" y="769"/>
                    </a:lnTo>
                    <a:lnTo>
                      <a:pt x="749" y="768"/>
                    </a:lnTo>
                    <a:lnTo>
                      <a:pt x="745" y="769"/>
                    </a:lnTo>
                    <a:lnTo>
                      <a:pt x="738" y="769"/>
                    </a:lnTo>
                    <a:lnTo>
                      <a:pt x="738" y="769"/>
                    </a:lnTo>
                    <a:lnTo>
                      <a:pt x="700" y="761"/>
                    </a:lnTo>
                    <a:lnTo>
                      <a:pt x="661" y="754"/>
                    </a:lnTo>
                    <a:lnTo>
                      <a:pt x="623" y="745"/>
                    </a:lnTo>
                    <a:lnTo>
                      <a:pt x="583" y="739"/>
                    </a:lnTo>
                    <a:lnTo>
                      <a:pt x="583" y="739"/>
                    </a:lnTo>
                    <a:lnTo>
                      <a:pt x="565" y="735"/>
                    </a:lnTo>
                    <a:lnTo>
                      <a:pt x="546" y="731"/>
                    </a:lnTo>
                    <a:lnTo>
                      <a:pt x="509" y="723"/>
                    </a:lnTo>
                    <a:lnTo>
                      <a:pt x="509" y="723"/>
                    </a:lnTo>
                    <a:lnTo>
                      <a:pt x="407" y="700"/>
                    </a:lnTo>
                    <a:lnTo>
                      <a:pt x="356" y="690"/>
                    </a:lnTo>
                    <a:lnTo>
                      <a:pt x="304" y="680"/>
                    </a:lnTo>
                    <a:lnTo>
                      <a:pt x="304" y="680"/>
                    </a:lnTo>
                    <a:lnTo>
                      <a:pt x="286" y="676"/>
                    </a:lnTo>
                    <a:lnTo>
                      <a:pt x="269" y="671"/>
                    </a:lnTo>
                    <a:lnTo>
                      <a:pt x="253" y="667"/>
                    </a:lnTo>
                    <a:lnTo>
                      <a:pt x="237" y="663"/>
                    </a:lnTo>
                    <a:lnTo>
                      <a:pt x="237" y="663"/>
                    </a:lnTo>
                    <a:lnTo>
                      <a:pt x="179" y="649"/>
                    </a:lnTo>
                    <a:lnTo>
                      <a:pt x="124" y="634"/>
                    </a:lnTo>
                    <a:lnTo>
                      <a:pt x="97" y="626"/>
                    </a:lnTo>
                    <a:lnTo>
                      <a:pt x="71" y="618"/>
                    </a:lnTo>
                    <a:lnTo>
                      <a:pt x="46" y="609"/>
                    </a:lnTo>
                    <a:lnTo>
                      <a:pt x="20" y="600"/>
                    </a:lnTo>
                    <a:lnTo>
                      <a:pt x="20" y="600"/>
                    </a:lnTo>
                    <a:lnTo>
                      <a:pt x="9" y="599"/>
                    </a:lnTo>
                    <a:lnTo>
                      <a:pt x="0" y="598"/>
                    </a:lnTo>
                    <a:lnTo>
                      <a:pt x="0" y="598"/>
                    </a:lnTo>
                    <a:lnTo>
                      <a:pt x="0" y="593"/>
                    </a:lnTo>
                    <a:lnTo>
                      <a:pt x="0" y="589"/>
                    </a:lnTo>
                    <a:lnTo>
                      <a:pt x="1" y="586"/>
                    </a:lnTo>
                    <a:lnTo>
                      <a:pt x="3" y="583"/>
                    </a:lnTo>
                    <a:lnTo>
                      <a:pt x="7" y="578"/>
                    </a:lnTo>
                    <a:lnTo>
                      <a:pt x="12" y="574"/>
                    </a:lnTo>
                    <a:lnTo>
                      <a:pt x="12" y="574"/>
                    </a:lnTo>
                    <a:lnTo>
                      <a:pt x="18" y="563"/>
                    </a:lnTo>
                    <a:lnTo>
                      <a:pt x="24" y="554"/>
                    </a:lnTo>
                    <a:lnTo>
                      <a:pt x="38" y="534"/>
                    </a:lnTo>
                    <a:lnTo>
                      <a:pt x="46" y="525"/>
                    </a:lnTo>
                    <a:lnTo>
                      <a:pt x="51" y="514"/>
                    </a:lnTo>
                    <a:lnTo>
                      <a:pt x="56" y="503"/>
                    </a:lnTo>
                    <a:lnTo>
                      <a:pt x="59" y="490"/>
                    </a:lnTo>
                    <a:lnTo>
                      <a:pt x="59" y="490"/>
                    </a:lnTo>
                    <a:lnTo>
                      <a:pt x="76" y="489"/>
                    </a:lnTo>
                    <a:lnTo>
                      <a:pt x="89" y="489"/>
                    </a:lnTo>
                    <a:lnTo>
                      <a:pt x="96" y="489"/>
                    </a:lnTo>
                    <a:lnTo>
                      <a:pt x="101" y="490"/>
                    </a:lnTo>
                    <a:lnTo>
                      <a:pt x="107" y="493"/>
                    </a:lnTo>
                    <a:lnTo>
                      <a:pt x="112" y="497"/>
                    </a:lnTo>
                    <a:lnTo>
                      <a:pt x="112" y="497"/>
                    </a:lnTo>
                    <a:lnTo>
                      <a:pt x="110" y="502"/>
                    </a:lnTo>
                    <a:lnTo>
                      <a:pt x="108" y="506"/>
                    </a:lnTo>
                    <a:lnTo>
                      <a:pt x="104" y="511"/>
                    </a:lnTo>
                    <a:lnTo>
                      <a:pt x="102" y="515"/>
                    </a:lnTo>
                    <a:lnTo>
                      <a:pt x="102" y="515"/>
                    </a:lnTo>
                    <a:lnTo>
                      <a:pt x="106" y="518"/>
                    </a:lnTo>
                    <a:lnTo>
                      <a:pt x="110" y="519"/>
                    </a:lnTo>
                    <a:lnTo>
                      <a:pt x="114" y="520"/>
                    </a:lnTo>
                    <a:lnTo>
                      <a:pt x="118" y="520"/>
                    </a:lnTo>
                    <a:lnTo>
                      <a:pt x="128" y="518"/>
                    </a:lnTo>
                    <a:lnTo>
                      <a:pt x="137" y="515"/>
                    </a:lnTo>
                    <a:lnTo>
                      <a:pt x="145" y="509"/>
                    </a:lnTo>
                    <a:lnTo>
                      <a:pt x="152" y="501"/>
                    </a:lnTo>
                    <a:lnTo>
                      <a:pt x="154" y="497"/>
                    </a:lnTo>
                    <a:lnTo>
                      <a:pt x="156" y="493"/>
                    </a:lnTo>
                    <a:lnTo>
                      <a:pt x="156" y="488"/>
                    </a:lnTo>
                    <a:lnTo>
                      <a:pt x="156" y="484"/>
                    </a:lnTo>
                    <a:lnTo>
                      <a:pt x="156" y="484"/>
                    </a:lnTo>
                    <a:lnTo>
                      <a:pt x="154" y="478"/>
                    </a:lnTo>
                    <a:lnTo>
                      <a:pt x="149" y="471"/>
                    </a:lnTo>
                    <a:lnTo>
                      <a:pt x="144" y="465"/>
                    </a:lnTo>
                    <a:lnTo>
                      <a:pt x="137" y="459"/>
                    </a:lnTo>
                    <a:lnTo>
                      <a:pt x="133" y="457"/>
                    </a:lnTo>
                    <a:lnTo>
                      <a:pt x="130" y="456"/>
                    </a:lnTo>
                    <a:lnTo>
                      <a:pt x="127" y="456"/>
                    </a:lnTo>
                    <a:lnTo>
                      <a:pt x="125" y="457"/>
                    </a:lnTo>
                    <a:lnTo>
                      <a:pt x="122" y="459"/>
                    </a:lnTo>
                    <a:lnTo>
                      <a:pt x="121" y="463"/>
                    </a:lnTo>
                    <a:lnTo>
                      <a:pt x="118" y="467"/>
                    </a:lnTo>
                    <a:lnTo>
                      <a:pt x="118" y="472"/>
                    </a:lnTo>
                    <a:lnTo>
                      <a:pt x="118" y="472"/>
                    </a:lnTo>
                    <a:lnTo>
                      <a:pt x="110" y="474"/>
                    </a:lnTo>
                    <a:lnTo>
                      <a:pt x="101" y="475"/>
                    </a:lnTo>
                    <a:lnTo>
                      <a:pt x="101" y="475"/>
                    </a:lnTo>
                    <a:lnTo>
                      <a:pt x="98" y="470"/>
                    </a:lnTo>
                    <a:lnTo>
                      <a:pt x="94" y="466"/>
                    </a:lnTo>
                    <a:lnTo>
                      <a:pt x="89" y="463"/>
                    </a:lnTo>
                    <a:lnTo>
                      <a:pt x="85" y="459"/>
                    </a:lnTo>
                    <a:lnTo>
                      <a:pt x="73" y="456"/>
                    </a:lnTo>
                    <a:lnTo>
                      <a:pt x="62" y="454"/>
                    </a:lnTo>
                    <a:lnTo>
                      <a:pt x="62" y="454"/>
                    </a:lnTo>
                    <a:lnTo>
                      <a:pt x="59" y="449"/>
                    </a:lnTo>
                    <a:lnTo>
                      <a:pt x="58" y="443"/>
                    </a:lnTo>
                    <a:lnTo>
                      <a:pt x="58" y="440"/>
                    </a:lnTo>
                    <a:lnTo>
                      <a:pt x="59" y="439"/>
                    </a:lnTo>
                    <a:lnTo>
                      <a:pt x="61" y="438"/>
                    </a:lnTo>
                    <a:lnTo>
                      <a:pt x="63" y="438"/>
                    </a:lnTo>
                    <a:lnTo>
                      <a:pt x="63" y="438"/>
                    </a:lnTo>
                    <a:lnTo>
                      <a:pt x="64" y="437"/>
                    </a:lnTo>
                    <a:lnTo>
                      <a:pt x="64" y="435"/>
                    </a:lnTo>
                    <a:lnTo>
                      <a:pt x="65" y="428"/>
                    </a:lnTo>
                    <a:lnTo>
                      <a:pt x="65" y="428"/>
                    </a:lnTo>
                    <a:lnTo>
                      <a:pt x="71" y="421"/>
                    </a:lnTo>
                    <a:lnTo>
                      <a:pt x="78" y="412"/>
                    </a:lnTo>
                    <a:lnTo>
                      <a:pt x="83" y="404"/>
                    </a:lnTo>
                    <a:lnTo>
                      <a:pt x="87" y="395"/>
                    </a:lnTo>
                    <a:lnTo>
                      <a:pt x="91" y="386"/>
                    </a:lnTo>
                    <a:lnTo>
                      <a:pt x="94" y="376"/>
                    </a:lnTo>
                    <a:lnTo>
                      <a:pt x="98" y="356"/>
                    </a:lnTo>
                    <a:lnTo>
                      <a:pt x="98" y="356"/>
                    </a:lnTo>
                    <a:close/>
                    <a:moveTo>
                      <a:pt x="82" y="441"/>
                    </a:moveTo>
                    <a:lnTo>
                      <a:pt x="82" y="441"/>
                    </a:lnTo>
                    <a:lnTo>
                      <a:pt x="87" y="445"/>
                    </a:lnTo>
                    <a:lnTo>
                      <a:pt x="93" y="449"/>
                    </a:lnTo>
                    <a:lnTo>
                      <a:pt x="106" y="455"/>
                    </a:lnTo>
                    <a:lnTo>
                      <a:pt x="106" y="455"/>
                    </a:lnTo>
                    <a:lnTo>
                      <a:pt x="110" y="451"/>
                    </a:lnTo>
                    <a:lnTo>
                      <a:pt x="113" y="448"/>
                    </a:lnTo>
                    <a:lnTo>
                      <a:pt x="117" y="445"/>
                    </a:lnTo>
                    <a:lnTo>
                      <a:pt x="123" y="444"/>
                    </a:lnTo>
                    <a:lnTo>
                      <a:pt x="127" y="443"/>
                    </a:lnTo>
                    <a:lnTo>
                      <a:pt x="132" y="443"/>
                    </a:lnTo>
                    <a:lnTo>
                      <a:pt x="139" y="444"/>
                    </a:lnTo>
                    <a:lnTo>
                      <a:pt x="145" y="445"/>
                    </a:lnTo>
                    <a:lnTo>
                      <a:pt x="145" y="445"/>
                    </a:lnTo>
                    <a:lnTo>
                      <a:pt x="147" y="452"/>
                    </a:lnTo>
                    <a:lnTo>
                      <a:pt x="150" y="456"/>
                    </a:lnTo>
                    <a:lnTo>
                      <a:pt x="159" y="465"/>
                    </a:lnTo>
                    <a:lnTo>
                      <a:pt x="163" y="468"/>
                    </a:lnTo>
                    <a:lnTo>
                      <a:pt x="167" y="472"/>
                    </a:lnTo>
                    <a:lnTo>
                      <a:pt x="169" y="477"/>
                    </a:lnTo>
                    <a:lnTo>
                      <a:pt x="171" y="482"/>
                    </a:lnTo>
                    <a:lnTo>
                      <a:pt x="171" y="482"/>
                    </a:lnTo>
                    <a:lnTo>
                      <a:pt x="170" y="489"/>
                    </a:lnTo>
                    <a:lnTo>
                      <a:pt x="169" y="497"/>
                    </a:lnTo>
                    <a:lnTo>
                      <a:pt x="164" y="503"/>
                    </a:lnTo>
                    <a:lnTo>
                      <a:pt x="160" y="511"/>
                    </a:lnTo>
                    <a:lnTo>
                      <a:pt x="155" y="516"/>
                    </a:lnTo>
                    <a:lnTo>
                      <a:pt x="148" y="523"/>
                    </a:lnTo>
                    <a:lnTo>
                      <a:pt x="141" y="527"/>
                    </a:lnTo>
                    <a:lnTo>
                      <a:pt x="133" y="531"/>
                    </a:lnTo>
                    <a:lnTo>
                      <a:pt x="126" y="533"/>
                    </a:lnTo>
                    <a:lnTo>
                      <a:pt x="118" y="534"/>
                    </a:lnTo>
                    <a:lnTo>
                      <a:pt x="111" y="534"/>
                    </a:lnTo>
                    <a:lnTo>
                      <a:pt x="104" y="533"/>
                    </a:lnTo>
                    <a:lnTo>
                      <a:pt x="98" y="530"/>
                    </a:lnTo>
                    <a:lnTo>
                      <a:pt x="93" y="525"/>
                    </a:lnTo>
                    <a:lnTo>
                      <a:pt x="89" y="517"/>
                    </a:lnTo>
                    <a:lnTo>
                      <a:pt x="86" y="508"/>
                    </a:lnTo>
                    <a:lnTo>
                      <a:pt x="86" y="508"/>
                    </a:lnTo>
                    <a:lnTo>
                      <a:pt x="81" y="505"/>
                    </a:lnTo>
                    <a:lnTo>
                      <a:pt x="73" y="504"/>
                    </a:lnTo>
                    <a:lnTo>
                      <a:pt x="73" y="504"/>
                    </a:lnTo>
                    <a:lnTo>
                      <a:pt x="68" y="515"/>
                    </a:lnTo>
                    <a:lnTo>
                      <a:pt x="61" y="525"/>
                    </a:lnTo>
                    <a:lnTo>
                      <a:pt x="47" y="544"/>
                    </a:lnTo>
                    <a:lnTo>
                      <a:pt x="39" y="554"/>
                    </a:lnTo>
                    <a:lnTo>
                      <a:pt x="33" y="564"/>
                    </a:lnTo>
                    <a:lnTo>
                      <a:pt x="27" y="576"/>
                    </a:lnTo>
                    <a:lnTo>
                      <a:pt x="23" y="588"/>
                    </a:lnTo>
                    <a:lnTo>
                      <a:pt x="23" y="588"/>
                    </a:lnTo>
                    <a:lnTo>
                      <a:pt x="32" y="591"/>
                    </a:lnTo>
                    <a:lnTo>
                      <a:pt x="40" y="593"/>
                    </a:lnTo>
                    <a:lnTo>
                      <a:pt x="40" y="593"/>
                    </a:lnTo>
                    <a:lnTo>
                      <a:pt x="46" y="598"/>
                    </a:lnTo>
                    <a:lnTo>
                      <a:pt x="46" y="598"/>
                    </a:lnTo>
                    <a:lnTo>
                      <a:pt x="93" y="612"/>
                    </a:lnTo>
                    <a:lnTo>
                      <a:pt x="140" y="625"/>
                    </a:lnTo>
                    <a:lnTo>
                      <a:pt x="188" y="638"/>
                    </a:lnTo>
                    <a:lnTo>
                      <a:pt x="237" y="650"/>
                    </a:lnTo>
                    <a:lnTo>
                      <a:pt x="336" y="671"/>
                    </a:lnTo>
                    <a:lnTo>
                      <a:pt x="434" y="691"/>
                    </a:lnTo>
                    <a:lnTo>
                      <a:pt x="434" y="691"/>
                    </a:lnTo>
                    <a:lnTo>
                      <a:pt x="463" y="698"/>
                    </a:lnTo>
                    <a:lnTo>
                      <a:pt x="492" y="706"/>
                    </a:lnTo>
                    <a:lnTo>
                      <a:pt x="521" y="713"/>
                    </a:lnTo>
                    <a:lnTo>
                      <a:pt x="550" y="721"/>
                    </a:lnTo>
                    <a:lnTo>
                      <a:pt x="550" y="721"/>
                    </a:lnTo>
                    <a:lnTo>
                      <a:pt x="574" y="726"/>
                    </a:lnTo>
                    <a:lnTo>
                      <a:pt x="599" y="730"/>
                    </a:lnTo>
                    <a:lnTo>
                      <a:pt x="648" y="739"/>
                    </a:lnTo>
                    <a:lnTo>
                      <a:pt x="698" y="745"/>
                    </a:lnTo>
                    <a:lnTo>
                      <a:pt x="745" y="753"/>
                    </a:lnTo>
                    <a:lnTo>
                      <a:pt x="745" y="753"/>
                    </a:lnTo>
                    <a:lnTo>
                      <a:pt x="763" y="756"/>
                    </a:lnTo>
                    <a:lnTo>
                      <a:pt x="781" y="761"/>
                    </a:lnTo>
                    <a:lnTo>
                      <a:pt x="819" y="772"/>
                    </a:lnTo>
                    <a:lnTo>
                      <a:pt x="855" y="783"/>
                    </a:lnTo>
                    <a:lnTo>
                      <a:pt x="873" y="787"/>
                    </a:lnTo>
                    <a:lnTo>
                      <a:pt x="891" y="790"/>
                    </a:lnTo>
                    <a:lnTo>
                      <a:pt x="891" y="790"/>
                    </a:lnTo>
                    <a:lnTo>
                      <a:pt x="932" y="797"/>
                    </a:lnTo>
                    <a:lnTo>
                      <a:pt x="975" y="802"/>
                    </a:lnTo>
                    <a:lnTo>
                      <a:pt x="1061" y="813"/>
                    </a:lnTo>
                    <a:lnTo>
                      <a:pt x="1061" y="813"/>
                    </a:lnTo>
                    <a:lnTo>
                      <a:pt x="1098" y="818"/>
                    </a:lnTo>
                    <a:lnTo>
                      <a:pt x="1134" y="824"/>
                    </a:lnTo>
                    <a:lnTo>
                      <a:pt x="1207" y="837"/>
                    </a:lnTo>
                    <a:lnTo>
                      <a:pt x="1277" y="851"/>
                    </a:lnTo>
                    <a:lnTo>
                      <a:pt x="1310" y="857"/>
                    </a:lnTo>
                    <a:lnTo>
                      <a:pt x="1342" y="862"/>
                    </a:lnTo>
                    <a:lnTo>
                      <a:pt x="1342" y="862"/>
                    </a:lnTo>
                    <a:lnTo>
                      <a:pt x="1374" y="806"/>
                    </a:lnTo>
                    <a:lnTo>
                      <a:pt x="1405" y="750"/>
                    </a:lnTo>
                    <a:lnTo>
                      <a:pt x="1405" y="750"/>
                    </a:lnTo>
                    <a:lnTo>
                      <a:pt x="1287" y="733"/>
                    </a:lnTo>
                    <a:lnTo>
                      <a:pt x="1287" y="733"/>
                    </a:lnTo>
                    <a:lnTo>
                      <a:pt x="1276" y="750"/>
                    </a:lnTo>
                    <a:lnTo>
                      <a:pt x="1263" y="766"/>
                    </a:lnTo>
                    <a:lnTo>
                      <a:pt x="1263" y="766"/>
                    </a:lnTo>
                    <a:lnTo>
                      <a:pt x="1258" y="773"/>
                    </a:lnTo>
                    <a:lnTo>
                      <a:pt x="1251" y="782"/>
                    </a:lnTo>
                    <a:lnTo>
                      <a:pt x="1247" y="785"/>
                    </a:lnTo>
                    <a:lnTo>
                      <a:pt x="1243" y="788"/>
                    </a:lnTo>
                    <a:lnTo>
                      <a:pt x="1238" y="789"/>
                    </a:lnTo>
                    <a:lnTo>
                      <a:pt x="1233" y="789"/>
                    </a:lnTo>
                    <a:lnTo>
                      <a:pt x="1233" y="789"/>
                    </a:lnTo>
                    <a:lnTo>
                      <a:pt x="1244" y="775"/>
                    </a:lnTo>
                    <a:lnTo>
                      <a:pt x="1255" y="761"/>
                    </a:lnTo>
                    <a:lnTo>
                      <a:pt x="1267" y="747"/>
                    </a:lnTo>
                    <a:lnTo>
                      <a:pt x="1277" y="732"/>
                    </a:lnTo>
                    <a:lnTo>
                      <a:pt x="1277" y="732"/>
                    </a:lnTo>
                    <a:lnTo>
                      <a:pt x="1266" y="728"/>
                    </a:lnTo>
                    <a:lnTo>
                      <a:pt x="1252" y="725"/>
                    </a:lnTo>
                    <a:lnTo>
                      <a:pt x="1224" y="721"/>
                    </a:lnTo>
                    <a:lnTo>
                      <a:pt x="1197" y="715"/>
                    </a:lnTo>
                    <a:lnTo>
                      <a:pt x="1184" y="713"/>
                    </a:lnTo>
                    <a:lnTo>
                      <a:pt x="1171" y="710"/>
                    </a:lnTo>
                    <a:lnTo>
                      <a:pt x="1171" y="710"/>
                    </a:lnTo>
                    <a:lnTo>
                      <a:pt x="1166" y="717"/>
                    </a:lnTo>
                    <a:lnTo>
                      <a:pt x="1159" y="725"/>
                    </a:lnTo>
                    <a:lnTo>
                      <a:pt x="1152" y="732"/>
                    </a:lnTo>
                    <a:lnTo>
                      <a:pt x="1147" y="735"/>
                    </a:lnTo>
                    <a:lnTo>
                      <a:pt x="1143" y="737"/>
                    </a:lnTo>
                    <a:lnTo>
                      <a:pt x="1143" y="737"/>
                    </a:lnTo>
                    <a:lnTo>
                      <a:pt x="1144" y="733"/>
                    </a:lnTo>
                    <a:lnTo>
                      <a:pt x="1147" y="729"/>
                    </a:lnTo>
                    <a:lnTo>
                      <a:pt x="1154" y="721"/>
                    </a:lnTo>
                    <a:lnTo>
                      <a:pt x="1158" y="714"/>
                    </a:lnTo>
                    <a:lnTo>
                      <a:pt x="1159" y="711"/>
                    </a:lnTo>
                    <a:lnTo>
                      <a:pt x="1159" y="708"/>
                    </a:lnTo>
                    <a:lnTo>
                      <a:pt x="1159" y="708"/>
                    </a:lnTo>
                    <a:lnTo>
                      <a:pt x="1146" y="705"/>
                    </a:lnTo>
                    <a:lnTo>
                      <a:pt x="1133" y="701"/>
                    </a:lnTo>
                    <a:lnTo>
                      <a:pt x="1106" y="696"/>
                    </a:lnTo>
                    <a:lnTo>
                      <a:pt x="1078" y="692"/>
                    </a:lnTo>
                    <a:lnTo>
                      <a:pt x="1050" y="686"/>
                    </a:lnTo>
                    <a:lnTo>
                      <a:pt x="1050" y="686"/>
                    </a:lnTo>
                    <a:lnTo>
                      <a:pt x="1037" y="706"/>
                    </a:lnTo>
                    <a:lnTo>
                      <a:pt x="1023" y="724"/>
                    </a:lnTo>
                    <a:lnTo>
                      <a:pt x="1023" y="724"/>
                    </a:lnTo>
                    <a:lnTo>
                      <a:pt x="1017" y="733"/>
                    </a:lnTo>
                    <a:lnTo>
                      <a:pt x="1010" y="744"/>
                    </a:lnTo>
                    <a:lnTo>
                      <a:pt x="1006" y="748"/>
                    </a:lnTo>
                    <a:lnTo>
                      <a:pt x="1003" y="753"/>
                    </a:lnTo>
                    <a:lnTo>
                      <a:pt x="997" y="756"/>
                    </a:lnTo>
                    <a:lnTo>
                      <a:pt x="993" y="759"/>
                    </a:lnTo>
                    <a:lnTo>
                      <a:pt x="993" y="759"/>
                    </a:lnTo>
                    <a:lnTo>
                      <a:pt x="997" y="748"/>
                    </a:lnTo>
                    <a:lnTo>
                      <a:pt x="1003" y="739"/>
                    </a:lnTo>
                    <a:lnTo>
                      <a:pt x="1016" y="722"/>
                    </a:lnTo>
                    <a:lnTo>
                      <a:pt x="1028" y="704"/>
                    </a:lnTo>
                    <a:lnTo>
                      <a:pt x="1035" y="694"/>
                    </a:lnTo>
                    <a:lnTo>
                      <a:pt x="1040" y="684"/>
                    </a:lnTo>
                    <a:lnTo>
                      <a:pt x="1040" y="684"/>
                    </a:lnTo>
                    <a:lnTo>
                      <a:pt x="1017" y="682"/>
                    </a:lnTo>
                    <a:lnTo>
                      <a:pt x="994" y="681"/>
                    </a:lnTo>
                    <a:lnTo>
                      <a:pt x="982" y="680"/>
                    </a:lnTo>
                    <a:lnTo>
                      <a:pt x="972" y="678"/>
                    </a:lnTo>
                    <a:lnTo>
                      <a:pt x="961" y="675"/>
                    </a:lnTo>
                    <a:lnTo>
                      <a:pt x="950" y="670"/>
                    </a:lnTo>
                    <a:lnTo>
                      <a:pt x="950" y="670"/>
                    </a:lnTo>
                    <a:lnTo>
                      <a:pt x="952" y="667"/>
                    </a:lnTo>
                    <a:lnTo>
                      <a:pt x="956" y="666"/>
                    </a:lnTo>
                    <a:lnTo>
                      <a:pt x="959" y="666"/>
                    </a:lnTo>
                    <a:lnTo>
                      <a:pt x="962" y="666"/>
                    </a:lnTo>
                    <a:lnTo>
                      <a:pt x="975" y="669"/>
                    </a:lnTo>
                    <a:lnTo>
                      <a:pt x="975" y="669"/>
                    </a:lnTo>
                    <a:lnTo>
                      <a:pt x="1010" y="672"/>
                    </a:lnTo>
                    <a:lnTo>
                      <a:pt x="1047" y="677"/>
                    </a:lnTo>
                    <a:lnTo>
                      <a:pt x="1047" y="677"/>
                    </a:lnTo>
                    <a:lnTo>
                      <a:pt x="1053" y="668"/>
                    </a:lnTo>
                    <a:lnTo>
                      <a:pt x="1058" y="660"/>
                    </a:lnTo>
                    <a:lnTo>
                      <a:pt x="1070" y="641"/>
                    </a:lnTo>
                    <a:lnTo>
                      <a:pt x="1070" y="641"/>
                    </a:lnTo>
                    <a:lnTo>
                      <a:pt x="1076" y="633"/>
                    </a:lnTo>
                    <a:lnTo>
                      <a:pt x="1082" y="624"/>
                    </a:lnTo>
                    <a:lnTo>
                      <a:pt x="1085" y="620"/>
                    </a:lnTo>
                    <a:lnTo>
                      <a:pt x="1089" y="617"/>
                    </a:lnTo>
                    <a:lnTo>
                      <a:pt x="1094" y="614"/>
                    </a:lnTo>
                    <a:lnTo>
                      <a:pt x="1098" y="611"/>
                    </a:lnTo>
                    <a:lnTo>
                      <a:pt x="1098" y="611"/>
                    </a:lnTo>
                    <a:lnTo>
                      <a:pt x="1099" y="617"/>
                    </a:lnTo>
                    <a:lnTo>
                      <a:pt x="1098" y="621"/>
                    </a:lnTo>
                    <a:lnTo>
                      <a:pt x="1096" y="624"/>
                    </a:lnTo>
                    <a:lnTo>
                      <a:pt x="1094" y="629"/>
                    </a:lnTo>
                    <a:lnTo>
                      <a:pt x="1086" y="636"/>
                    </a:lnTo>
                    <a:lnTo>
                      <a:pt x="1080" y="644"/>
                    </a:lnTo>
                    <a:lnTo>
                      <a:pt x="1080" y="644"/>
                    </a:lnTo>
                    <a:lnTo>
                      <a:pt x="1067" y="661"/>
                    </a:lnTo>
                    <a:lnTo>
                      <a:pt x="1056" y="678"/>
                    </a:lnTo>
                    <a:lnTo>
                      <a:pt x="1056" y="678"/>
                    </a:lnTo>
                    <a:lnTo>
                      <a:pt x="1113" y="689"/>
                    </a:lnTo>
                    <a:lnTo>
                      <a:pt x="1141" y="694"/>
                    </a:lnTo>
                    <a:lnTo>
                      <a:pt x="1168" y="700"/>
                    </a:lnTo>
                    <a:lnTo>
                      <a:pt x="1168" y="700"/>
                    </a:lnTo>
                    <a:lnTo>
                      <a:pt x="1177" y="691"/>
                    </a:lnTo>
                    <a:lnTo>
                      <a:pt x="1185" y="681"/>
                    </a:lnTo>
                    <a:lnTo>
                      <a:pt x="1201" y="660"/>
                    </a:lnTo>
                    <a:lnTo>
                      <a:pt x="1230" y="617"/>
                    </a:lnTo>
                    <a:lnTo>
                      <a:pt x="1230" y="617"/>
                    </a:lnTo>
                    <a:lnTo>
                      <a:pt x="1231" y="615"/>
                    </a:lnTo>
                    <a:lnTo>
                      <a:pt x="1231" y="614"/>
                    </a:lnTo>
                    <a:lnTo>
                      <a:pt x="1231" y="610"/>
                    </a:lnTo>
                    <a:lnTo>
                      <a:pt x="1230" y="608"/>
                    </a:lnTo>
                    <a:lnTo>
                      <a:pt x="1230" y="608"/>
                    </a:lnTo>
                    <a:lnTo>
                      <a:pt x="1230" y="607"/>
                    </a:lnTo>
                    <a:lnTo>
                      <a:pt x="1230" y="607"/>
                    </a:lnTo>
                    <a:lnTo>
                      <a:pt x="1233" y="608"/>
                    </a:lnTo>
                    <a:lnTo>
                      <a:pt x="1236" y="607"/>
                    </a:lnTo>
                    <a:lnTo>
                      <a:pt x="1236" y="607"/>
                    </a:lnTo>
                    <a:lnTo>
                      <a:pt x="1239" y="600"/>
                    </a:lnTo>
                    <a:lnTo>
                      <a:pt x="1245" y="592"/>
                    </a:lnTo>
                    <a:lnTo>
                      <a:pt x="1257" y="577"/>
                    </a:lnTo>
                    <a:lnTo>
                      <a:pt x="1257" y="577"/>
                    </a:lnTo>
                    <a:lnTo>
                      <a:pt x="1262" y="570"/>
                    </a:lnTo>
                    <a:lnTo>
                      <a:pt x="1267" y="562"/>
                    </a:lnTo>
                    <a:lnTo>
                      <a:pt x="1270" y="559"/>
                    </a:lnTo>
                    <a:lnTo>
                      <a:pt x="1274" y="557"/>
                    </a:lnTo>
                    <a:lnTo>
                      <a:pt x="1278" y="555"/>
                    </a:lnTo>
                    <a:lnTo>
                      <a:pt x="1282" y="555"/>
                    </a:lnTo>
                    <a:lnTo>
                      <a:pt x="1282" y="555"/>
                    </a:lnTo>
                    <a:lnTo>
                      <a:pt x="1278" y="562"/>
                    </a:lnTo>
                    <a:lnTo>
                      <a:pt x="1274" y="570"/>
                    </a:lnTo>
                    <a:lnTo>
                      <a:pt x="1264" y="583"/>
                    </a:lnTo>
                    <a:lnTo>
                      <a:pt x="1254" y="594"/>
                    </a:lnTo>
                    <a:lnTo>
                      <a:pt x="1250" y="602"/>
                    </a:lnTo>
                    <a:lnTo>
                      <a:pt x="1246" y="608"/>
                    </a:lnTo>
                    <a:lnTo>
                      <a:pt x="1246" y="608"/>
                    </a:lnTo>
                    <a:lnTo>
                      <a:pt x="1258" y="611"/>
                    </a:lnTo>
                    <a:lnTo>
                      <a:pt x="1270" y="612"/>
                    </a:lnTo>
                    <a:lnTo>
                      <a:pt x="1297" y="616"/>
                    </a:lnTo>
                    <a:lnTo>
                      <a:pt x="1323" y="619"/>
                    </a:lnTo>
                    <a:lnTo>
                      <a:pt x="1336" y="621"/>
                    </a:lnTo>
                    <a:lnTo>
                      <a:pt x="1346" y="624"/>
                    </a:lnTo>
                    <a:lnTo>
                      <a:pt x="1346" y="624"/>
                    </a:lnTo>
                    <a:lnTo>
                      <a:pt x="1360" y="601"/>
                    </a:lnTo>
                    <a:lnTo>
                      <a:pt x="1375" y="578"/>
                    </a:lnTo>
                    <a:lnTo>
                      <a:pt x="1405" y="534"/>
                    </a:lnTo>
                    <a:lnTo>
                      <a:pt x="1405" y="534"/>
                    </a:lnTo>
                    <a:lnTo>
                      <a:pt x="1387" y="531"/>
                    </a:lnTo>
                    <a:lnTo>
                      <a:pt x="1367" y="528"/>
                    </a:lnTo>
                    <a:lnTo>
                      <a:pt x="1346" y="524"/>
                    </a:lnTo>
                    <a:lnTo>
                      <a:pt x="1328" y="518"/>
                    </a:lnTo>
                    <a:lnTo>
                      <a:pt x="1328" y="518"/>
                    </a:lnTo>
                    <a:lnTo>
                      <a:pt x="1338" y="516"/>
                    </a:lnTo>
                    <a:lnTo>
                      <a:pt x="1349" y="516"/>
                    </a:lnTo>
                    <a:lnTo>
                      <a:pt x="1358" y="517"/>
                    </a:lnTo>
                    <a:lnTo>
                      <a:pt x="1369" y="519"/>
                    </a:lnTo>
                    <a:lnTo>
                      <a:pt x="1390" y="524"/>
                    </a:lnTo>
                    <a:lnTo>
                      <a:pt x="1400" y="527"/>
                    </a:lnTo>
                    <a:lnTo>
                      <a:pt x="1410" y="528"/>
                    </a:lnTo>
                    <a:lnTo>
                      <a:pt x="1410" y="528"/>
                    </a:lnTo>
                    <a:lnTo>
                      <a:pt x="1415" y="524"/>
                    </a:lnTo>
                    <a:lnTo>
                      <a:pt x="1420" y="517"/>
                    </a:lnTo>
                    <a:lnTo>
                      <a:pt x="1429" y="505"/>
                    </a:lnTo>
                    <a:lnTo>
                      <a:pt x="1433" y="499"/>
                    </a:lnTo>
                    <a:lnTo>
                      <a:pt x="1437" y="494"/>
                    </a:lnTo>
                    <a:lnTo>
                      <a:pt x="1444" y="490"/>
                    </a:lnTo>
                    <a:lnTo>
                      <a:pt x="1449" y="488"/>
                    </a:lnTo>
                    <a:lnTo>
                      <a:pt x="1449" y="488"/>
                    </a:lnTo>
                    <a:lnTo>
                      <a:pt x="1448" y="495"/>
                    </a:lnTo>
                    <a:lnTo>
                      <a:pt x="1445" y="501"/>
                    </a:lnTo>
                    <a:lnTo>
                      <a:pt x="1441" y="506"/>
                    </a:lnTo>
                    <a:lnTo>
                      <a:pt x="1436" y="512"/>
                    </a:lnTo>
                    <a:lnTo>
                      <a:pt x="1429" y="521"/>
                    </a:lnTo>
                    <a:lnTo>
                      <a:pt x="1427" y="526"/>
                    </a:lnTo>
                    <a:lnTo>
                      <a:pt x="1426" y="530"/>
                    </a:lnTo>
                    <a:lnTo>
                      <a:pt x="1426" y="530"/>
                    </a:lnTo>
                    <a:lnTo>
                      <a:pt x="1447" y="534"/>
                    </a:lnTo>
                    <a:lnTo>
                      <a:pt x="1467" y="540"/>
                    </a:lnTo>
                    <a:lnTo>
                      <a:pt x="1488" y="544"/>
                    </a:lnTo>
                    <a:lnTo>
                      <a:pt x="1497" y="545"/>
                    </a:lnTo>
                    <a:lnTo>
                      <a:pt x="1508" y="545"/>
                    </a:lnTo>
                    <a:lnTo>
                      <a:pt x="1508" y="545"/>
                    </a:lnTo>
                    <a:lnTo>
                      <a:pt x="1522" y="518"/>
                    </a:lnTo>
                    <a:lnTo>
                      <a:pt x="1537" y="492"/>
                    </a:lnTo>
                    <a:lnTo>
                      <a:pt x="1567" y="438"/>
                    </a:lnTo>
                    <a:lnTo>
                      <a:pt x="1582" y="410"/>
                    </a:lnTo>
                    <a:lnTo>
                      <a:pt x="1596" y="383"/>
                    </a:lnTo>
                    <a:lnTo>
                      <a:pt x="1609" y="354"/>
                    </a:lnTo>
                    <a:lnTo>
                      <a:pt x="1621" y="324"/>
                    </a:lnTo>
                    <a:lnTo>
                      <a:pt x="1621" y="324"/>
                    </a:lnTo>
                    <a:lnTo>
                      <a:pt x="1614" y="321"/>
                    </a:lnTo>
                    <a:lnTo>
                      <a:pt x="1608" y="318"/>
                    </a:lnTo>
                    <a:lnTo>
                      <a:pt x="1603" y="315"/>
                    </a:lnTo>
                    <a:lnTo>
                      <a:pt x="1602" y="313"/>
                    </a:lnTo>
                    <a:lnTo>
                      <a:pt x="1601" y="309"/>
                    </a:lnTo>
                    <a:lnTo>
                      <a:pt x="1601" y="309"/>
                    </a:lnTo>
                    <a:lnTo>
                      <a:pt x="1572" y="302"/>
                    </a:lnTo>
                    <a:lnTo>
                      <a:pt x="1541" y="293"/>
                    </a:lnTo>
                    <a:lnTo>
                      <a:pt x="1510" y="284"/>
                    </a:lnTo>
                    <a:lnTo>
                      <a:pt x="1496" y="277"/>
                    </a:lnTo>
                    <a:lnTo>
                      <a:pt x="1482" y="272"/>
                    </a:lnTo>
                    <a:lnTo>
                      <a:pt x="1482" y="272"/>
                    </a:lnTo>
                    <a:lnTo>
                      <a:pt x="1479" y="273"/>
                    </a:lnTo>
                    <a:lnTo>
                      <a:pt x="1477" y="272"/>
                    </a:lnTo>
                    <a:lnTo>
                      <a:pt x="1475" y="271"/>
                    </a:lnTo>
                    <a:lnTo>
                      <a:pt x="1471" y="272"/>
                    </a:lnTo>
                    <a:lnTo>
                      <a:pt x="1471" y="272"/>
                    </a:lnTo>
                    <a:lnTo>
                      <a:pt x="1466" y="269"/>
                    </a:lnTo>
                    <a:lnTo>
                      <a:pt x="1462" y="267"/>
                    </a:lnTo>
                    <a:lnTo>
                      <a:pt x="1451" y="263"/>
                    </a:lnTo>
                    <a:lnTo>
                      <a:pt x="1442" y="260"/>
                    </a:lnTo>
                    <a:lnTo>
                      <a:pt x="1439" y="258"/>
                    </a:lnTo>
                    <a:lnTo>
                      <a:pt x="1439" y="257"/>
                    </a:lnTo>
                    <a:lnTo>
                      <a:pt x="1439" y="256"/>
                    </a:lnTo>
                    <a:lnTo>
                      <a:pt x="1439" y="256"/>
                    </a:lnTo>
                    <a:lnTo>
                      <a:pt x="1436" y="256"/>
                    </a:lnTo>
                    <a:lnTo>
                      <a:pt x="1434" y="258"/>
                    </a:lnTo>
                    <a:lnTo>
                      <a:pt x="1433" y="259"/>
                    </a:lnTo>
                    <a:lnTo>
                      <a:pt x="1431" y="259"/>
                    </a:lnTo>
                    <a:lnTo>
                      <a:pt x="1431" y="259"/>
                    </a:lnTo>
                    <a:lnTo>
                      <a:pt x="1412" y="251"/>
                    </a:lnTo>
                    <a:lnTo>
                      <a:pt x="1403" y="246"/>
                    </a:lnTo>
                    <a:lnTo>
                      <a:pt x="1395" y="243"/>
                    </a:lnTo>
                    <a:lnTo>
                      <a:pt x="1395" y="243"/>
                    </a:lnTo>
                    <a:lnTo>
                      <a:pt x="1384" y="241"/>
                    </a:lnTo>
                    <a:lnTo>
                      <a:pt x="1372" y="240"/>
                    </a:lnTo>
                    <a:lnTo>
                      <a:pt x="1360" y="238"/>
                    </a:lnTo>
                    <a:lnTo>
                      <a:pt x="1349" y="236"/>
                    </a:lnTo>
                    <a:lnTo>
                      <a:pt x="1349" y="236"/>
                    </a:lnTo>
                    <a:lnTo>
                      <a:pt x="1340" y="232"/>
                    </a:lnTo>
                    <a:lnTo>
                      <a:pt x="1331" y="228"/>
                    </a:lnTo>
                    <a:lnTo>
                      <a:pt x="1323" y="224"/>
                    </a:lnTo>
                    <a:lnTo>
                      <a:pt x="1313" y="222"/>
                    </a:lnTo>
                    <a:lnTo>
                      <a:pt x="1313" y="222"/>
                    </a:lnTo>
                    <a:lnTo>
                      <a:pt x="1294" y="217"/>
                    </a:lnTo>
                    <a:lnTo>
                      <a:pt x="1274" y="213"/>
                    </a:lnTo>
                    <a:lnTo>
                      <a:pt x="1274" y="213"/>
                    </a:lnTo>
                    <a:lnTo>
                      <a:pt x="1253" y="207"/>
                    </a:lnTo>
                    <a:lnTo>
                      <a:pt x="1231" y="201"/>
                    </a:lnTo>
                    <a:lnTo>
                      <a:pt x="1220" y="198"/>
                    </a:lnTo>
                    <a:lnTo>
                      <a:pt x="1209" y="196"/>
                    </a:lnTo>
                    <a:lnTo>
                      <a:pt x="1198" y="195"/>
                    </a:lnTo>
                    <a:lnTo>
                      <a:pt x="1187" y="194"/>
                    </a:lnTo>
                    <a:lnTo>
                      <a:pt x="1187" y="194"/>
                    </a:lnTo>
                    <a:lnTo>
                      <a:pt x="1186" y="192"/>
                    </a:lnTo>
                    <a:lnTo>
                      <a:pt x="1185" y="191"/>
                    </a:lnTo>
                    <a:lnTo>
                      <a:pt x="1178" y="190"/>
                    </a:lnTo>
                    <a:lnTo>
                      <a:pt x="1162" y="188"/>
                    </a:lnTo>
                    <a:lnTo>
                      <a:pt x="1162" y="188"/>
                    </a:lnTo>
                    <a:lnTo>
                      <a:pt x="1144" y="183"/>
                    </a:lnTo>
                    <a:lnTo>
                      <a:pt x="1127" y="179"/>
                    </a:lnTo>
                    <a:lnTo>
                      <a:pt x="1092" y="173"/>
                    </a:lnTo>
                    <a:lnTo>
                      <a:pt x="1056" y="169"/>
                    </a:lnTo>
                    <a:lnTo>
                      <a:pt x="1039" y="166"/>
                    </a:lnTo>
                    <a:lnTo>
                      <a:pt x="1021" y="163"/>
                    </a:lnTo>
                    <a:lnTo>
                      <a:pt x="1021" y="163"/>
                    </a:lnTo>
                    <a:lnTo>
                      <a:pt x="977" y="155"/>
                    </a:lnTo>
                    <a:lnTo>
                      <a:pt x="929" y="147"/>
                    </a:lnTo>
                    <a:lnTo>
                      <a:pt x="929" y="147"/>
                    </a:lnTo>
                    <a:lnTo>
                      <a:pt x="916" y="144"/>
                    </a:lnTo>
                    <a:lnTo>
                      <a:pt x="903" y="140"/>
                    </a:lnTo>
                    <a:lnTo>
                      <a:pt x="891" y="137"/>
                    </a:lnTo>
                    <a:lnTo>
                      <a:pt x="879" y="134"/>
                    </a:lnTo>
                    <a:lnTo>
                      <a:pt x="879" y="134"/>
                    </a:lnTo>
                    <a:lnTo>
                      <a:pt x="827" y="126"/>
                    </a:lnTo>
                    <a:lnTo>
                      <a:pt x="778" y="119"/>
                    </a:lnTo>
                    <a:lnTo>
                      <a:pt x="778" y="119"/>
                    </a:lnTo>
                    <a:lnTo>
                      <a:pt x="768" y="117"/>
                    </a:lnTo>
                    <a:lnTo>
                      <a:pt x="759" y="114"/>
                    </a:lnTo>
                    <a:lnTo>
                      <a:pt x="749" y="110"/>
                    </a:lnTo>
                    <a:lnTo>
                      <a:pt x="739" y="107"/>
                    </a:lnTo>
                    <a:lnTo>
                      <a:pt x="739" y="107"/>
                    </a:lnTo>
                    <a:lnTo>
                      <a:pt x="712" y="102"/>
                    </a:lnTo>
                    <a:lnTo>
                      <a:pt x="683" y="96"/>
                    </a:lnTo>
                    <a:lnTo>
                      <a:pt x="654" y="92"/>
                    </a:lnTo>
                    <a:lnTo>
                      <a:pt x="626" y="87"/>
                    </a:lnTo>
                    <a:lnTo>
                      <a:pt x="626" y="87"/>
                    </a:lnTo>
                    <a:lnTo>
                      <a:pt x="600" y="80"/>
                    </a:lnTo>
                    <a:lnTo>
                      <a:pt x="574" y="73"/>
                    </a:lnTo>
                    <a:lnTo>
                      <a:pt x="550" y="66"/>
                    </a:lnTo>
                    <a:lnTo>
                      <a:pt x="526" y="61"/>
                    </a:lnTo>
                    <a:lnTo>
                      <a:pt x="526" y="61"/>
                    </a:lnTo>
                    <a:lnTo>
                      <a:pt x="457" y="50"/>
                    </a:lnTo>
                    <a:lnTo>
                      <a:pt x="386" y="38"/>
                    </a:lnTo>
                    <a:lnTo>
                      <a:pt x="315" y="25"/>
                    </a:lnTo>
                    <a:lnTo>
                      <a:pt x="245" y="11"/>
                    </a:lnTo>
                    <a:lnTo>
                      <a:pt x="245" y="11"/>
                    </a:lnTo>
                    <a:lnTo>
                      <a:pt x="230" y="44"/>
                    </a:lnTo>
                    <a:lnTo>
                      <a:pt x="222" y="61"/>
                    </a:lnTo>
                    <a:lnTo>
                      <a:pt x="216" y="77"/>
                    </a:lnTo>
                    <a:lnTo>
                      <a:pt x="216" y="77"/>
                    </a:lnTo>
                    <a:lnTo>
                      <a:pt x="220" y="80"/>
                    </a:lnTo>
                    <a:lnTo>
                      <a:pt x="225" y="81"/>
                    </a:lnTo>
                    <a:lnTo>
                      <a:pt x="235" y="86"/>
                    </a:lnTo>
                    <a:lnTo>
                      <a:pt x="235" y="86"/>
                    </a:lnTo>
                    <a:lnTo>
                      <a:pt x="238" y="80"/>
                    </a:lnTo>
                    <a:lnTo>
                      <a:pt x="243" y="76"/>
                    </a:lnTo>
                    <a:lnTo>
                      <a:pt x="247" y="72"/>
                    </a:lnTo>
                    <a:lnTo>
                      <a:pt x="249" y="66"/>
                    </a:lnTo>
                    <a:lnTo>
                      <a:pt x="249" y="66"/>
                    </a:lnTo>
                    <a:lnTo>
                      <a:pt x="256" y="63"/>
                    </a:lnTo>
                    <a:lnTo>
                      <a:pt x="263" y="62"/>
                    </a:lnTo>
                    <a:lnTo>
                      <a:pt x="269" y="63"/>
                    </a:lnTo>
                    <a:lnTo>
                      <a:pt x="275" y="64"/>
                    </a:lnTo>
                    <a:lnTo>
                      <a:pt x="280" y="67"/>
                    </a:lnTo>
                    <a:lnTo>
                      <a:pt x="285" y="72"/>
                    </a:lnTo>
                    <a:lnTo>
                      <a:pt x="290" y="77"/>
                    </a:lnTo>
                    <a:lnTo>
                      <a:pt x="293" y="84"/>
                    </a:lnTo>
                    <a:lnTo>
                      <a:pt x="296" y="90"/>
                    </a:lnTo>
                    <a:lnTo>
                      <a:pt x="298" y="97"/>
                    </a:lnTo>
                    <a:lnTo>
                      <a:pt x="299" y="105"/>
                    </a:lnTo>
                    <a:lnTo>
                      <a:pt x="299" y="112"/>
                    </a:lnTo>
                    <a:lnTo>
                      <a:pt x="298" y="120"/>
                    </a:lnTo>
                    <a:lnTo>
                      <a:pt x="297" y="129"/>
                    </a:lnTo>
                    <a:lnTo>
                      <a:pt x="294" y="135"/>
                    </a:lnTo>
                    <a:lnTo>
                      <a:pt x="291" y="142"/>
                    </a:lnTo>
                    <a:lnTo>
                      <a:pt x="291" y="142"/>
                    </a:lnTo>
                    <a:lnTo>
                      <a:pt x="286" y="148"/>
                    </a:lnTo>
                    <a:lnTo>
                      <a:pt x="281" y="152"/>
                    </a:lnTo>
                    <a:lnTo>
                      <a:pt x="274" y="156"/>
                    </a:lnTo>
                    <a:lnTo>
                      <a:pt x="267" y="161"/>
                    </a:lnTo>
                    <a:lnTo>
                      <a:pt x="259" y="163"/>
                    </a:lnTo>
                    <a:lnTo>
                      <a:pt x="251" y="164"/>
                    </a:lnTo>
                    <a:lnTo>
                      <a:pt x="244" y="164"/>
                    </a:lnTo>
                    <a:lnTo>
                      <a:pt x="237" y="163"/>
                    </a:lnTo>
                    <a:lnTo>
                      <a:pt x="237" y="163"/>
                    </a:lnTo>
                    <a:lnTo>
                      <a:pt x="232" y="157"/>
                    </a:lnTo>
                    <a:lnTo>
                      <a:pt x="227" y="152"/>
                    </a:lnTo>
                    <a:lnTo>
                      <a:pt x="222" y="145"/>
                    </a:lnTo>
                    <a:lnTo>
                      <a:pt x="219" y="137"/>
                    </a:lnTo>
                    <a:lnTo>
                      <a:pt x="219" y="137"/>
                    </a:lnTo>
                    <a:lnTo>
                      <a:pt x="213" y="137"/>
                    </a:lnTo>
                    <a:lnTo>
                      <a:pt x="207" y="136"/>
                    </a:lnTo>
                    <a:lnTo>
                      <a:pt x="201" y="135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87" y="146"/>
                    </a:lnTo>
                    <a:lnTo>
                      <a:pt x="182" y="159"/>
                    </a:lnTo>
                    <a:lnTo>
                      <a:pt x="171" y="185"/>
                    </a:lnTo>
                    <a:lnTo>
                      <a:pt x="171" y="185"/>
                    </a:lnTo>
                    <a:lnTo>
                      <a:pt x="173" y="185"/>
                    </a:lnTo>
                    <a:lnTo>
                      <a:pt x="177" y="185"/>
                    </a:lnTo>
                    <a:lnTo>
                      <a:pt x="182" y="185"/>
                    </a:lnTo>
                    <a:lnTo>
                      <a:pt x="188" y="185"/>
                    </a:lnTo>
                    <a:lnTo>
                      <a:pt x="188" y="185"/>
                    </a:lnTo>
                    <a:lnTo>
                      <a:pt x="191" y="188"/>
                    </a:lnTo>
                    <a:lnTo>
                      <a:pt x="194" y="191"/>
                    </a:lnTo>
                    <a:lnTo>
                      <a:pt x="198" y="193"/>
                    </a:lnTo>
                    <a:lnTo>
                      <a:pt x="202" y="193"/>
                    </a:lnTo>
                    <a:lnTo>
                      <a:pt x="209" y="193"/>
                    </a:lnTo>
                    <a:lnTo>
                      <a:pt x="218" y="192"/>
                    </a:lnTo>
                    <a:lnTo>
                      <a:pt x="228" y="190"/>
                    </a:lnTo>
                    <a:lnTo>
                      <a:pt x="236" y="190"/>
                    </a:lnTo>
                    <a:lnTo>
                      <a:pt x="240" y="191"/>
                    </a:lnTo>
                    <a:lnTo>
                      <a:pt x="244" y="192"/>
                    </a:lnTo>
                    <a:lnTo>
                      <a:pt x="248" y="194"/>
                    </a:lnTo>
                    <a:lnTo>
                      <a:pt x="251" y="197"/>
                    </a:lnTo>
                    <a:lnTo>
                      <a:pt x="251" y="197"/>
                    </a:lnTo>
                    <a:lnTo>
                      <a:pt x="254" y="202"/>
                    </a:lnTo>
                    <a:lnTo>
                      <a:pt x="256" y="208"/>
                    </a:lnTo>
                    <a:lnTo>
                      <a:pt x="258" y="214"/>
                    </a:lnTo>
                    <a:lnTo>
                      <a:pt x="258" y="221"/>
                    </a:lnTo>
                    <a:lnTo>
                      <a:pt x="256" y="236"/>
                    </a:lnTo>
                    <a:lnTo>
                      <a:pt x="254" y="252"/>
                    </a:lnTo>
                    <a:lnTo>
                      <a:pt x="254" y="252"/>
                    </a:lnTo>
                    <a:lnTo>
                      <a:pt x="250" y="255"/>
                    </a:lnTo>
                    <a:lnTo>
                      <a:pt x="248" y="258"/>
                    </a:lnTo>
                    <a:lnTo>
                      <a:pt x="243" y="267"/>
                    </a:lnTo>
                    <a:lnTo>
                      <a:pt x="239" y="271"/>
                    </a:lnTo>
                    <a:lnTo>
                      <a:pt x="236" y="275"/>
                    </a:lnTo>
                    <a:lnTo>
                      <a:pt x="232" y="278"/>
                    </a:lnTo>
                    <a:lnTo>
                      <a:pt x="228" y="282"/>
                    </a:lnTo>
                    <a:lnTo>
                      <a:pt x="228" y="282"/>
                    </a:lnTo>
                    <a:lnTo>
                      <a:pt x="219" y="284"/>
                    </a:lnTo>
                    <a:lnTo>
                      <a:pt x="209" y="284"/>
                    </a:lnTo>
                    <a:lnTo>
                      <a:pt x="202" y="283"/>
                    </a:lnTo>
                    <a:lnTo>
                      <a:pt x="194" y="279"/>
                    </a:lnTo>
                    <a:lnTo>
                      <a:pt x="188" y="274"/>
                    </a:lnTo>
                    <a:lnTo>
                      <a:pt x="183" y="267"/>
                    </a:lnTo>
                    <a:lnTo>
                      <a:pt x="179" y="258"/>
                    </a:lnTo>
                    <a:lnTo>
                      <a:pt x="178" y="248"/>
                    </a:lnTo>
                    <a:lnTo>
                      <a:pt x="178" y="248"/>
                    </a:lnTo>
                    <a:lnTo>
                      <a:pt x="167" y="245"/>
                    </a:lnTo>
                    <a:lnTo>
                      <a:pt x="153" y="242"/>
                    </a:lnTo>
                    <a:lnTo>
                      <a:pt x="153" y="242"/>
                    </a:lnTo>
                    <a:lnTo>
                      <a:pt x="142" y="260"/>
                    </a:lnTo>
                    <a:lnTo>
                      <a:pt x="133" y="282"/>
                    </a:lnTo>
                    <a:lnTo>
                      <a:pt x="126" y="303"/>
                    </a:lnTo>
                    <a:lnTo>
                      <a:pt x="119" y="324"/>
                    </a:lnTo>
                    <a:lnTo>
                      <a:pt x="119" y="324"/>
                    </a:lnTo>
                    <a:lnTo>
                      <a:pt x="132" y="328"/>
                    </a:lnTo>
                    <a:lnTo>
                      <a:pt x="143" y="332"/>
                    </a:lnTo>
                    <a:lnTo>
                      <a:pt x="143" y="332"/>
                    </a:lnTo>
                    <a:lnTo>
                      <a:pt x="154" y="322"/>
                    </a:lnTo>
                    <a:lnTo>
                      <a:pt x="162" y="312"/>
                    </a:lnTo>
                    <a:lnTo>
                      <a:pt x="162" y="312"/>
                    </a:lnTo>
                    <a:lnTo>
                      <a:pt x="172" y="309"/>
                    </a:lnTo>
                    <a:lnTo>
                      <a:pt x="179" y="309"/>
                    </a:lnTo>
                    <a:lnTo>
                      <a:pt x="187" y="311"/>
                    </a:lnTo>
                    <a:lnTo>
                      <a:pt x="193" y="314"/>
                    </a:lnTo>
                    <a:lnTo>
                      <a:pt x="199" y="318"/>
                    </a:lnTo>
                    <a:lnTo>
                      <a:pt x="204" y="322"/>
                    </a:lnTo>
                    <a:lnTo>
                      <a:pt x="213" y="333"/>
                    </a:lnTo>
                    <a:lnTo>
                      <a:pt x="213" y="333"/>
                    </a:lnTo>
                    <a:lnTo>
                      <a:pt x="215" y="342"/>
                    </a:lnTo>
                    <a:lnTo>
                      <a:pt x="215" y="350"/>
                    </a:lnTo>
                    <a:lnTo>
                      <a:pt x="214" y="358"/>
                    </a:lnTo>
                    <a:lnTo>
                      <a:pt x="212" y="365"/>
                    </a:lnTo>
                    <a:lnTo>
                      <a:pt x="208" y="373"/>
                    </a:lnTo>
                    <a:lnTo>
                      <a:pt x="204" y="379"/>
                    </a:lnTo>
                    <a:lnTo>
                      <a:pt x="200" y="386"/>
                    </a:lnTo>
                    <a:lnTo>
                      <a:pt x="194" y="391"/>
                    </a:lnTo>
                    <a:lnTo>
                      <a:pt x="189" y="396"/>
                    </a:lnTo>
                    <a:lnTo>
                      <a:pt x="183" y="400"/>
                    </a:lnTo>
                    <a:lnTo>
                      <a:pt x="176" y="403"/>
                    </a:lnTo>
                    <a:lnTo>
                      <a:pt x="170" y="405"/>
                    </a:lnTo>
                    <a:lnTo>
                      <a:pt x="162" y="406"/>
                    </a:lnTo>
                    <a:lnTo>
                      <a:pt x="156" y="405"/>
                    </a:lnTo>
                    <a:lnTo>
                      <a:pt x="148" y="404"/>
                    </a:lnTo>
                    <a:lnTo>
                      <a:pt x="142" y="399"/>
                    </a:lnTo>
                    <a:lnTo>
                      <a:pt x="142" y="399"/>
                    </a:lnTo>
                    <a:lnTo>
                      <a:pt x="140" y="394"/>
                    </a:lnTo>
                    <a:lnTo>
                      <a:pt x="138" y="389"/>
                    </a:lnTo>
                    <a:lnTo>
                      <a:pt x="136" y="383"/>
                    </a:lnTo>
                    <a:lnTo>
                      <a:pt x="134" y="378"/>
                    </a:lnTo>
                    <a:lnTo>
                      <a:pt x="134" y="378"/>
                    </a:lnTo>
                    <a:lnTo>
                      <a:pt x="123" y="375"/>
                    </a:lnTo>
                    <a:lnTo>
                      <a:pt x="116" y="375"/>
                    </a:lnTo>
                    <a:lnTo>
                      <a:pt x="112" y="375"/>
                    </a:lnTo>
                    <a:lnTo>
                      <a:pt x="112" y="375"/>
                    </a:lnTo>
                    <a:lnTo>
                      <a:pt x="97" y="404"/>
                    </a:lnTo>
                    <a:lnTo>
                      <a:pt x="88" y="422"/>
                    </a:lnTo>
                    <a:lnTo>
                      <a:pt x="82" y="441"/>
                    </a:lnTo>
                    <a:lnTo>
                      <a:pt x="82" y="441"/>
                    </a:lnTo>
                    <a:close/>
                    <a:moveTo>
                      <a:pt x="1416" y="538"/>
                    </a:moveTo>
                    <a:lnTo>
                      <a:pt x="1416" y="538"/>
                    </a:lnTo>
                    <a:lnTo>
                      <a:pt x="1401" y="559"/>
                    </a:lnTo>
                    <a:lnTo>
                      <a:pt x="1385" y="580"/>
                    </a:lnTo>
                    <a:lnTo>
                      <a:pt x="1371" y="603"/>
                    </a:lnTo>
                    <a:lnTo>
                      <a:pt x="1358" y="626"/>
                    </a:lnTo>
                    <a:lnTo>
                      <a:pt x="1358" y="626"/>
                    </a:lnTo>
                    <a:lnTo>
                      <a:pt x="1372" y="626"/>
                    </a:lnTo>
                    <a:lnTo>
                      <a:pt x="1385" y="629"/>
                    </a:lnTo>
                    <a:lnTo>
                      <a:pt x="1412" y="633"/>
                    </a:lnTo>
                    <a:lnTo>
                      <a:pt x="1437" y="637"/>
                    </a:lnTo>
                    <a:lnTo>
                      <a:pt x="1449" y="638"/>
                    </a:lnTo>
                    <a:lnTo>
                      <a:pt x="1462" y="638"/>
                    </a:lnTo>
                    <a:lnTo>
                      <a:pt x="1462" y="638"/>
                    </a:lnTo>
                    <a:lnTo>
                      <a:pt x="1484" y="600"/>
                    </a:lnTo>
                    <a:lnTo>
                      <a:pt x="1493" y="580"/>
                    </a:lnTo>
                    <a:lnTo>
                      <a:pt x="1502" y="560"/>
                    </a:lnTo>
                    <a:lnTo>
                      <a:pt x="1502" y="560"/>
                    </a:lnTo>
                    <a:lnTo>
                      <a:pt x="1482" y="553"/>
                    </a:lnTo>
                    <a:lnTo>
                      <a:pt x="1461" y="546"/>
                    </a:lnTo>
                    <a:lnTo>
                      <a:pt x="1440" y="542"/>
                    </a:lnTo>
                    <a:lnTo>
                      <a:pt x="1416" y="538"/>
                    </a:lnTo>
                    <a:lnTo>
                      <a:pt x="1416" y="538"/>
                    </a:lnTo>
                    <a:close/>
                    <a:moveTo>
                      <a:pt x="1240" y="615"/>
                    </a:moveTo>
                    <a:lnTo>
                      <a:pt x="1240" y="615"/>
                    </a:lnTo>
                    <a:lnTo>
                      <a:pt x="1210" y="659"/>
                    </a:lnTo>
                    <a:lnTo>
                      <a:pt x="1179" y="702"/>
                    </a:lnTo>
                    <a:lnTo>
                      <a:pt x="1179" y="702"/>
                    </a:lnTo>
                    <a:lnTo>
                      <a:pt x="1204" y="708"/>
                    </a:lnTo>
                    <a:lnTo>
                      <a:pt x="1231" y="712"/>
                    </a:lnTo>
                    <a:lnTo>
                      <a:pt x="1258" y="716"/>
                    </a:lnTo>
                    <a:lnTo>
                      <a:pt x="1283" y="721"/>
                    </a:lnTo>
                    <a:lnTo>
                      <a:pt x="1283" y="721"/>
                    </a:lnTo>
                    <a:lnTo>
                      <a:pt x="1292" y="711"/>
                    </a:lnTo>
                    <a:lnTo>
                      <a:pt x="1299" y="700"/>
                    </a:lnTo>
                    <a:lnTo>
                      <a:pt x="1312" y="677"/>
                    </a:lnTo>
                    <a:lnTo>
                      <a:pt x="1325" y="653"/>
                    </a:lnTo>
                    <a:lnTo>
                      <a:pt x="1333" y="642"/>
                    </a:lnTo>
                    <a:lnTo>
                      <a:pt x="1340" y="633"/>
                    </a:lnTo>
                    <a:lnTo>
                      <a:pt x="1340" y="633"/>
                    </a:lnTo>
                    <a:lnTo>
                      <a:pt x="1318" y="626"/>
                    </a:lnTo>
                    <a:lnTo>
                      <a:pt x="1292" y="622"/>
                    </a:lnTo>
                    <a:lnTo>
                      <a:pt x="1240" y="615"/>
                    </a:lnTo>
                    <a:lnTo>
                      <a:pt x="1240" y="615"/>
                    </a:lnTo>
                    <a:close/>
                    <a:moveTo>
                      <a:pt x="1350" y="636"/>
                    </a:moveTo>
                    <a:lnTo>
                      <a:pt x="1350" y="636"/>
                    </a:lnTo>
                    <a:lnTo>
                      <a:pt x="1339" y="652"/>
                    </a:lnTo>
                    <a:lnTo>
                      <a:pt x="1329" y="669"/>
                    </a:lnTo>
                    <a:lnTo>
                      <a:pt x="1309" y="704"/>
                    </a:lnTo>
                    <a:lnTo>
                      <a:pt x="1309" y="704"/>
                    </a:lnTo>
                    <a:lnTo>
                      <a:pt x="1305" y="709"/>
                    </a:lnTo>
                    <a:lnTo>
                      <a:pt x="1300" y="714"/>
                    </a:lnTo>
                    <a:lnTo>
                      <a:pt x="1298" y="718"/>
                    </a:lnTo>
                    <a:lnTo>
                      <a:pt x="1297" y="721"/>
                    </a:lnTo>
                    <a:lnTo>
                      <a:pt x="1298" y="723"/>
                    </a:lnTo>
                    <a:lnTo>
                      <a:pt x="1298" y="723"/>
                    </a:lnTo>
                    <a:lnTo>
                      <a:pt x="1311" y="726"/>
                    </a:lnTo>
                    <a:lnTo>
                      <a:pt x="1325" y="728"/>
                    </a:lnTo>
                    <a:lnTo>
                      <a:pt x="1353" y="731"/>
                    </a:lnTo>
                    <a:lnTo>
                      <a:pt x="1382" y="736"/>
                    </a:lnTo>
                    <a:lnTo>
                      <a:pt x="1396" y="738"/>
                    </a:lnTo>
                    <a:lnTo>
                      <a:pt x="1410" y="741"/>
                    </a:lnTo>
                    <a:lnTo>
                      <a:pt x="1410" y="741"/>
                    </a:lnTo>
                    <a:lnTo>
                      <a:pt x="1415" y="730"/>
                    </a:lnTo>
                    <a:lnTo>
                      <a:pt x="1420" y="720"/>
                    </a:lnTo>
                    <a:lnTo>
                      <a:pt x="1432" y="698"/>
                    </a:lnTo>
                    <a:lnTo>
                      <a:pt x="1443" y="677"/>
                    </a:lnTo>
                    <a:lnTo>
                      <a:pt x="1448" y="666"/>
                    </a:lnTo>
                    <a:lnTo>
                      <a:pt x="1452" y="654"/>
                    </a:lnTo>
                    <a:lnTo>
                      <a:pt x="1452" y="654"/>
                    </a:lnTo>
                    <a:lnTo>
                      <a:pt x="1440" y="650"/>
                    </a:lnTo>
                    <a:lnTo>
                      <a:pt x="1428" y="647"/>
                    </a:lnTo>
                    <a:lnTo>
                      <a:pt x="1403" y="641"/>
                    </a:lnTo>
                    <a:lnTo>
                      <a:pt x="1379" y="638"/>
                    </a:lnTo>
                    <a:lnTo>
                      <a:pt x="1350" y="636"/>
                    </a:lnTo>
                    <a:lnTo>
                      <a:pt x="1350" y="63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3" name="椭圆 42"/>
          <p:cNvSpPr/>
          <p:nvPr/>
        </p:nvSpPr>
        <p:spPr>
          <a:xfrm>
            <a:off x="4119853" y="2025846"/>
            <a:ext cx="108000" cy="10803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119853" y="2203653"/>
            <a:ext cx="108000" cy="10803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19853" y="3204094"/>
            <a:ext cx="108000" cy="10803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119853" y="3383587"/>
            <a:ext cx="108000" cy="10803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19853" y="4384028"/>
            <a:ext cx="108000" cy="10803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119853" y="4561835"/>
            <a:ext cx="108000" cy="10803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119853" y="1060292"/>
            <a:ext cx="108000" cy="10803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119853" y="882485"/>
            <a:ext cx="108000" cy="10803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6457" y="73351"/>
            <a:ext cx="3957670" cy="90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042"/>
            <a:ext cx="8382727" cy="9205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29006" r="2328" b="29707"/>
          <a:stretch/>
        </p:blipFill>
        <p:spPr>
          <a:xfrm>
            <a:off x="4668785" y="2369511"/>
            <a:ext cx="3097625" cy="86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80" y="3781612"/>
            <a:ext cx="2453853" cy="4115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6" t="2320" r="3304" b="89990"/>
          <a:stretch/>
        </p:blipFill>
        <p:spPr>
          <a:xfrm>
            <a:off x="4538199" y="1427863"/>
            <a:ext cx="4746857" cy="4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0983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52464"/>
            <a:ext cx="8229600" cy="857515"/>
          </a:xfrm>
        </p:spPr>
        <p:txBody>
          <a:bodyPr/>
          <a:lstStyle/>
          <a:p>
            <a:r>
              <a:rPr lang="en-US" altLang="zh-CN" dirty="0" smtClean="0">
                <a:latin typeface="Aa纸胶带" panose="00020600040101010101" pitchFamily="18" charset="-122"/>
                <a:ea typeface="Aa纸胶带" panose="00020600040101010101" pitchFamily="18" charset="-122"/>
              </a:rPr>
              <a:t>3.</a:t>
            </a:r>
            <a:r>
              <a:rPr lang="zh-CN" altLang="en-US" dirty="0" smtClean="0">
                <a:latin typeface="Aa纸胶带" panose="00020600040101010101" pitchFamily="18" charset="-122"/>
                <a:ea typeface="Aa纸胶带" panose="00020600040101010101" pitchFamily="18" charset="-122"/>
              </a:rPr>
              <a:t>框架层</a:t>
            </a:r>
            <a:endParaRPr lang="zh-CN" altLang="en-US" dirty="0">
              <a:latin typeface="Aa纸胶带" panose="00020600040101010101" pitchFamily="18" charset="-122"/>
              <a:ea typeface="Aa纸胶带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433827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>
                <a:latin typeface="Aa弯弯" panose="00020600040101010101" pitchFamily="18" charset="-122"/>
                <a:ea typeface="Aa弯弯" panose="00020600040101010101" pitchFamily="18" charset="-122"/>
              </a:rPr>
              <a:t>页面布局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" b="-1"/>
          <a:stretch/>
        </p:blipFill>
        <p:spPr>
          <a:xfrm>
            <a:off x="1547664" y="952364"/>
            <a:ext cx="6384323" cy="3977592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 flipV="1">
            <a:off x="7442947" y="1667435"/>
            <a:ext cx="9373" cy="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98584" y="2156330"/>
            <a:ext cx="360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a弯弯" panose="00020600040101010101" pitchFamily="18" charset="-122"/>
                <a:ea typeface="Aa弯弯" panose="00020600040101010101" pitchFamily="18" charset="-122"/>
              </a:rPr>
              <a:t>新式</a:t>
            </a:r>
            <a:r>
              <a:rPr lang="zh-CN" altLang="en-US" sz="24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布局</a:t>
            </a:r>
            <a:endParaRPr lang="en-US" altLang="zh-CN" sz="2400" dirty="0" smtClean="0"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77237" y="2454507"/>
            <a:ext cx="972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十分醒目</a:t>
            </a:r>
            <a:endParaRPr lang="en-US" altLang="zh-CN" sz="1600" dirty="0" smtClean="0">
              <a:latin typeface="Aa弯弯" panose="00020600040101010101" pitchFamily="18" charset="-122"/>
              <a:ea typeface="Aa弯弯" panose="00020600040101010101" pitchFamily="18" charset="-122"/>
            </a:endParaRPr>
          </a:p>
          <a:p>
            <a:endParaRPr lang="en-US" altLang="zh-CN" sz="1600" dirty="0" smtClean="0">
              <a:latin typeface="Aa弯弯" panose="00020600040101010101" pitchFamily="18" charset="-122"/>
              <a:ea typeface="Aa弯弯" panose="00020600040101010101" pitchFamily="18" charset="-122"/>
            </a:endParaRPr>
          </a:p>
          <a:p>
            <a:r>
              <a:rPr lang="zh-CN" altLang="en-US" sz="16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凸显出泡泡按钮</a:t>
            </a:r>
            <a:endParaRPr lang="zh-CN" altLang="en-US" sz="1600" dirty="0"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584999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标签</a:t>
            </a:r>
            <a:endParaRPr lang="zh-CN" altLang="en-US" sz="3200" dirty="0"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7442947" y="1667435"/>
            <a:ext cx="9373" cy="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/>
          <p:nvPr/>
        </p:nvPicPr>
        <p:blipFill rotWithShape="1">
          <a:blip r:embed="rId2"/>
          <a:srcRect t="1090" b="-1"/>
          <a:stretch/>
        </p:blipFill>
        <p:spPr>
          <a:xfrm>
            <a:off x="2195735" y="808348"/>
            <a:ext cx="5255989" cy="395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28460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52464"/>
            <a:ext cx="8229600" cy="857515"/>
          </a:xfrm>
        </p:spPr>
        <p:txBody>
          <a:bodyPr/>
          <a:lstStyle/>
          <a:p>
            <a:r>
              <a:rPr lang="en-US" altLang="zh-CN" dirty="0" smtClean="0">
                <a:latin typeface="Aa纸胶带" panose="00020600040101010101" pitchFamily="18" charset="-122"/>
                <a:ea typeface="Aa纸胶带" panose="00020600040101010101" pitchFamily="18" charset="-122"/>
              </a:rPr>
              <a:t>4.</a:t>
            </a:r>
            <a:r>
              <a:rPr lang="zh-CN" altLang="en-US" dirty="0" smtClean="0">
                <a:latin typeface="Aa纸胶带" panose="00020600040101010101" pitchFamily="18" charset="-122"/>
                <a:ea typeface="Aa纸胶带" panose="00020600040101010101" pitchFamily="18" charset="-122"/>
              </a:rPr>
              <a:t>表现层</a:t>
            </a:r>
            <a:endParaRPr lang="zh-CN" altLang="en-US" dirty="0">
              <a:latin typeface="Aa纸胶带" panose="00020600040101010101" pitchFamily="18" charset="-122"/>
              <a:ea typeface="Aa纸胶带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2317510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6"/>
          <p:cNvSpPr txBox="1">
            <a:spLocks noChangeArrowheads="1"/>
          </p:cNvSpPr>
          <p:nvPr/>
        </p:nvSpPr>
        <p:spPr bwMode="auto">
          <a:xfrm>
            <a:off x="565115" y="4559424"/>
            <a:ext cx="7979449" cy="71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4" tIns="25717" rIns="51434" bIns="2571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zh-CN" altLang="en-US" sz="1050" dirty="0" smtClean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病名为艾 </a:t>
            </a:r>
            <a:r>
              <a:rPr lang="zh-CN" altLang="en-US" sz="1050" dirty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是</a:t>
            </a:r>
            <a:r>
              <a:rPr lang="zh-CN" altLang="en-US" sz="1050" dirty="0" smtClean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我们为网站起的名字，寓意是希望通过我们的网站，让大学生们了解艾滋病，学会保护自己，并且不要盲目恐艾；</a:t>
            </a:r>
            <a:endParaRPr lang="en-US" altLang="zh-CN" sz="1050" dirty="0" smtClean="0">
              <a:solidFill>
                <a:schemeClr val="accent2"/>
              </a:solidFill>
              <a:latin typeface="Aa弯弯" panose="00020600040101010101" pitchFamily="18" charset="-122"/>
              <a:ea typeface="Aa弯弯" panose="00020600040101010101" pitchFamily="18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zh-CN" altLang="en-US" sz="1050" dirty="0" smtClean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选用红色是借用红丝带元素；手写风和网站设计风格一致；爱心是为了传达我们的理想。</a:t>
            </a:r>
            <a:endParaRPr lang="en-US" altLang="zh-CN" sz="1050" dirty="0" smtClean="0">
              <a:solidFill>
                <a:schemeClr val="accent2"/>
              </a:solidFill>
              <a:latin typeface="Aa弯弯" panose="00020600040101010101" pitchFamily="18" charset="-122"/>
              <a:ea typeface="Aa弯弯" panose="00020600040101010101" pitchFamily="18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en-US" altLang="zh-CN" sz="11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51601" y="3675090"/>
            <a:ext cx="1783946" cy="359713"/>
          </a:xfrm>
          <a:prstGeom prst="rect">
            <a:avLst/>
          </a:prstGeom>
          <a:noFill/>
        </p:spPr>
        <p:txBody>
          <a:bodyPr wrap="square" lIns="51434" tIns="25717" rIns="51434" bIns="25717" rtlCol="0">
            <a:spAutoFit/>
          </a:bodyPr>
          <a:lstStyle/>
          <a:p>
            <a:r>
              <a:rPr lang="zh-CN" altLang="en-US" sz="2000" dirty="0" smtClean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爱心</a:t>
            </a:r>
            <a:endParaRPr lang="zh-CN" altLang="en-US" sz="2000" dirty="0">
              <a:solidFill>
                <a:schemeClr val="accent2"/>
              </a:solidFill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grpSp>
        <p:nvGrpSpPr>
          <p:cNvPr id="2" name="chenying0907 11"/>
          <p:cNvGrpSpPr/>
          <p:nvPr/>
        </p:nvGrpSpPr>
        <p:grpSpPr>
          <a:xfrm>
            <a:off x="844326" y="2120369"/>
            <a:ext cx="1306906" cy="1182519"/>
            <a:chOff x="1462229" y="2013539"/>
            <a:chExt cx="1742541" cy="1576692"/>
          </a:xfrm>
        </p:grpSpPr>
        <p:sp>
          <p:nvSpPr>
            <p:cNvPr id="6" name="文本框 5"/>
            <p:cNvSpPr txBox="1"/>
            <p:nvPr/>
          </p:nvSpPr>
          <p:spPr>
            <a:xfrm>
              <a:off x="1462229" y="2593215"/>
              <a:ext cx="1742541" cy="502699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2"/>
                  </a:solidFill>
                  <a:latin typeface="Aa弯弯" panose="00020600040101010101" pitchFamily="18" charset="-122"/>
                  <a:ea typeface="Aa弯弯" panose="00020600040101010101" pitchFamily="18" charset="-122"/>
                </a:rPr>
                <a:t>红丝带元素</a:t>
              </a:r>
              <a:endParaRPr lang="zh-CN" altLang="en-US" sz="2000" dirty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</a:endParaRPr>
            </a:p>
          </p:txBody>
        </p:sp>
        <p:sp>
          <p:nvSpPr>
            <p:cNvPr id="8" name="chenying0907 86"/>
            <p:cNvSpPr>
              <a:spLocks noEditPoints="1"/>
            </p:cNvSpPr>
            <p:nvPr/>
          </p:nvSpPr>
          <p:spPr bwMode="auto">
            <a:xfrm>
              <a:off x="1513393" y="2013539"/>
              <a:ext cx="1620486" cy="1576692"/>
            </a:xfrm>
            <a:custGeom>
              <a:avLst/>
              <a:gdLst/>
              <a:ahLst/>
              <a:cxnLst>
                <a:cxn ang="0">
                  <a:pos x="303" y="104"/>
                </a:cxn>
                <a:cxn ang="0">
                  <a:pos x="288" y="65"/>
                </a:cxn>
                <a:cxn ang="0">
                  <a:pos x="259" y="35"/>
                </a:cxn>
                <a:cxn ang="0">
                  <a:pos x="223" y="13"/>
                </a:cxn>
                <a:cxn ang="0">
                  <a:pos x="182" y="2"/>
                </a:cxn>
                <a:cxn ang="0">
                  <a:pos x="141" y="2"/>
                </a:cxn>
                <a:cxn ang="0">
                  <a:pos x="113" y="9"/>
                </a:cxn>
                <a:cxn ang="0">
                  <a:pos x="72" y="29"/>
                </a:cxn>
                <a:cxn ang="0">
                  <a:pos x="36" y="61"/>
                </a:cxn>
                <a:cxn ang="0">
                  <a:pos x="11" y="98"/>
                </a:cxn>
                <a:cxn ang="0">
                  <a:pos x="0" y="141"/>
                </a:cxn>
                <a:cxn ang="0">
                  <a:pos x="4" y="171"/>
                </a:cxn>
                <a:cxn ang="0">
                  <a:pos x="28" y="208"/>
                </a:cxn>
                <a:cxn ang="0">
                  <a:pos x="65" y="237"/>
                </a:cxn>
                <a:cxn ang="0">
                  <a:pos x="93" y="250"/>
                </a:cxn>
                <a:cxn ang="0">
                  <a:pos x="141" y="256"/>
                </a:cxn>
                <a:cxn ang="0">
                  <a:pos x="167" y="261"/>
                </a:cxn>
                <a:cxn ang="0">
                  <a:pos x="168" y="262"/>
                </a:cxn>
                <a:cxn ang="0">
                  <a:pos x="190" y="265"/>
                </a:cxn>
                <a:cxn ang="0">
                  <a:pos x="225" y="252"/>
                </a:cxn>
                <a:cxn ang="0">
                  <a:pos x="255" y="233"/>
                </a:cxn>
                <a:cxn ang="0">
                  <a:pos x="285" y="196"/>
                </a:cxn>
                <a:cxn ang="0">
                  <a:pos x="303" y="150"/>
                </a:cxn>
                <a:cxn ang="0">
                  <a:pos x="306" y="119"/>
                </a:cxn>
                <a:cxn ang="0">
                  <a:pos x="266" y="212"/>
                </a:cxn>
                <a:cxn ang="0">
                  <a:pos x="240" y="237"/>
                </a:cxn>
                <a:cxn ang="0">
                  <a:pos x="207" y="254"/>
                </a:cxn>
                <a:cxn ang="0">
                  <a:pos x="203" y="254"/>
                </a:cxn>
                <a:cxn ang="0">
                  <a:pos x="211" y="248"/>
                </a:cxn>
                <a:cxn ang="0">
                  <a:pos x="208" y="245"/>
                </a:cxn>
                <a:cxn ang="0">
                  <a:pos x="196" y="251"/>
                </a:cxn>
                <a:cxn ang="0">
                  <a:pos x="150" y="250"/>
                </a:cxn>
                <a:cxn ang="0">
                  <a:pos x="128" y="247"/>
                </a:cxn>
                <a:cxn ang="0">
                  <a:pos x="97" y="241"/>
                </a:cxn>
                <a:cxn ang="0">
                  <a:pos x="65" y="226"/>
                </a:cxn>
                <a:cxn ang="0">
                  <a:pos x="29" y="197"/>
                </a:cxn>
                <a:cxn ang="0">
                  <a:pos x="13" y="174"/>
                </a:cxn>
                <a:cxn ang="0">
                  <a:pos x="7" y="149"/>
                </a:cxn>
                <a:cxn ang="0">
                  <a:pos x="13" y="115"/>
                </a:cxn>
                <a:cxn ang="0">
                  <a:pos x="39" y="69"/>
                </a:cxn>
                <a:cxn ang="0">
                  <a:pos x="59" y="47"/>
                </a:cxn>
                <a:cxn ang="0">
                  <a:pos x="97" y="22"/>
                </a:cxn>
                <a:cxn ang="0">
                  <a:pos x="139" y="9"/>
                </a:cxn>
                <a:cxn ang="0">
                  <a:pos x="161" y="7"/>
                </a:cxn>
                <a:cxn ang="0">
                  <a:pos x="193" y="11"/>
                </a:cxn>
                <a:cxn ang="0">
                  <a:pos x="244" y="35"/>
                </a:cxn>
                <a:cxn ang="0">
                  <a:pos x="269" y="55"/>
                </a:cxn>
                <a:cxn ang="0">
                  <a:pos x="287" y="83"/>
                </a:cxn>
                <a:cxn ang="0">
                  <a:pos x="296" y="115"/>
                </a:cxn>
                <a:cxn ang="0">
                  <a:pos x="292" y="160"/>
                </a:cxn>
                <a:cxn ang="0">
                  <a:pos x="273" y="204"/>
                </a:cxn>
              </a:cxnLst>
              <a:rect l="0" t="0" r="r" b="b"/>
              <a:pathLst>
                <a:path w="306" h="265">
                  <a:moveTo>
                    <a:pt x="306" y="119"/>
                  </a:moveTo>
                  <a:lnTo>
                    <a:pt x="306" y="119"/>
                  </a:lnTo>
                  <a:lnTo>
                    <a:pt x="303" y="104"/>
                  </a:lnTo>
                  <a:lnTo>
                    <a:pt x="299" y="90"/>
                  </a:lnTo>
                  <a:lnTo>
                    <a:pt x="295" y="78"/>
                  </a:lnTo>
                  <a:lnTo>
                    <a:pt x="288" y="65"/>
                  </a:lnTo>
                  <a:lnTo>
                    <a:pt x="280" y="54"/>
                  </a:lnTo>
                  <a:lnTo>
                    <a:pt x="270" y="44"/>
                  </a:lnTo>
                  <a:lnTo>
                    <a:pt x="259" y="35"/>
                  </a:lnTo>
                  <a:lnTo>
                    <a:pt x="248" y="27"/>
                  </a:lnTo>
                  <a:lnTo>
                    <a:pt x="236" y="20"/>
                  </a:lnTo>
                  <a:lnTo>
                    <a:pt x="223" y="13"/>
                  </a:lnTo>
                  <a:lnTo>
                    <a:pt x="209" y="9"/>
                  </a:lnTo>
                  <a:lnTo>
                    <a:pt x="196" y="5"/>
                  </a:lnTo>
                  <a:lnTo>
                    <a:pt x="182" y="2"/>
                  </a:lnTo>
                  <a:lnTo>
                    <a:pt x="168" y="0"/>
                  </a:lnTo>
                  <a:lnTo>
                    <a:pt x="154" y="0"/>
                  </a:lnTo>
                  <a:lnTo>
                    <a:pt x="141" y="2"/>
                  </a:lnTo>
                  <a:lnTo>
                    <a:pt x="141" y="2"/>
                  </a:lnTo>
                  <a:lnTo>
                    <a:pt x="127" y="5"/>
                  </a:lnTo>
                  <a:lnTo>
                    <a:pt x="113" y="9"/>
                  </a:lnTo>
                  <a:lnTo>
                    <a:pt x="99" y="14"/>
                  </a:lnTo>
                  <a:lnTo>
                    <a:pt x="86" y="21"/>
                  </a:lnTo>
                  <a:lnTo>
                    <a:pt x="72" y="29"/>
                  </a:lnTo>
                  <a:lnTo>
                    <a:pt x="59" y="39"/>
                  </a:lnTo>
                  <a:lnTo>
                    <a:pt x="47" y="49"/>
                  </a:lnTo>
                  <a:lnTo>
                    <a:pt x="36" y="61"/>
                  </a:lnTo>
                  <a:lnTo>
                    <a:pt x="26" y="72"/>
                  </a:lnTo>
                  <a:lnTo>
                    <a:pt x="18" y="86"/>
                  </a:lnTo>
                  <a:lnTo>
                    <a:pt x="11" y="98"/>
                  </a:lnTo>
                  <a:lnTo>
                    <a:pt x="6" y="113"/>
                  </a:lnTo>
                  <a:lnTo>
                    <a:pt x="2" y="127"/>
                  </a:lnTo>
                  <a:lnTo>
                    <a:pt x="0" y="141"/>
                  </a:lnTo>
                  <a:lnTo>
                    <a:pt x="0" y="156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10" y="184"/>
                  </a:lnTo>
                  <a:lnTo>
                    <a:pt x="17" y="196"/>
                  </a:lnTo>
                  <a:lnTo>
                    <a:pt x="28" y="208"/>
                  </a:lnTo>
                  <a:lnTo>
                    <a:pt x="39" y="219"/>
                  </a:lnTo>
                  <a:lnTo>
                    <a:pt x="51" y="229"/>
                  </a:lnTo>
                  <a:lnTo>
                    <a:pt x="65" y="237"/>
                  </a:lnTo>
                  <a:lnTo>
                    <a:pt x="79" y="244"/>
                  </a:lnTo>
                  <a:lnTo>
                    <a:pt x="93" y="250"/>
                  </a:lnTo>
                  <a:lnTo>
                    <a:pt x="93" y="250"/>
                  </a:lnTo>
                  <a:lnTo>
                    <a:pt x="108" y="252"/>
                  </a:lnTo>
                  <a:lnTo>
                    <a:pt x="124" y="255"/>
                  </a:lnTo>
                  <a:lnTo>
                    <a:pt x="141" y="256"/>
                  </a:lnTo>
                  <a:lnTo>
                    <a:pt x="156" y="259"/>
                  </a:lnTo>
                  <a:lnTo>
                    <a:pt x="156" y="259"/>
                  </a:lnTo>
                  <a:lnTo>
                    <a:pt x="167" y="261"/>
                  </a:lnTo>
                  <a:lnTo>
                    <a:pt x="167" y="261"/>
                  </a:lnTo>
                  <a:lnTo>
                    <a:pt x="167" y="262"/>
                  </a:lnTo>
                  <a:lnTo>
                    <a:pt x="168" y="262"/>
                  </a:lnTo>
                  <a:lnTo>
                    <a:pt x="168" y="262"/>
                  </a:lnTo>
                  <a:lnTo>
                    <a:pt x="179" y="265"/>
                  </a:lnTo>
                  <a:lnTo>
                    <a:pt x="190" y="265"/>
                  </a:lnTo>
                  <a:lnTo>
                    <a:pt x="203" y="262"/>
                  </a:lnTo>
                  <a:lnTo>
                    <a:pt x="214" y="258"/>
                  </a:lnTo>
                  <a:lnTo>
                    <a:pt x="225" y="252"/>
                  </a:lnTo>
                  <a:lnTo>
                    <a:pt x="236" y="247"/>
                  </a:lnTo>
                  <a:lnTo>
                    <a:pt x="255" y="233"/>
                  </a:lnTo>
                  <a:lnTo>
                    <a:pt x="255" y="233"/>
                  </a:lnTo>
                  <a:lnTo>
                    <a:pt x="266" y="222"/>
                  </a:lnTo>
                  <a:lnTo>
                    <a:pt x="277" y="210"/>
                  </a:lnTo>
                  <a:lnTo>
                    <a:pt x="285" y="196"/>
                  </a:lnTo>
                  <a:lnTo>
                    <a:pt x="293" y="182"/>
                  </a:lnTo>
                  <a:lnTo>
                    <a:pt x="299" y="166"/>
                  </a:lnTo>
                  <a:lnTo>
                    <a:pt x="303" y="150"/>
                  </a:lnTo>
                  <a:lnTo>
                    <a:pt x="306" y="134"/>
                  </a:lnTo>
                  <a:lnTo>
                    <a:pt x="306" y="119"/>
                  </a:lnTo>
                  <a:lnTo>
                    <a:pt x="306" y="119"/>
                  </a:lnTo>
                  <a:close/>
                  <a:moveTo>
                    <a:pt x="273" y="204"/>
                  </a:moveTo>
                  <a:lnTo>
                    <a:pt x="273" y="204"/>
                  </a:lnTo>
                  <a:lnTo>
                    <a:pt x="266" y="212"/>
                  </a:lnTo>
                  <a:lnTo>
                    <a:pt x="259" y="221"/>
                  </a:lnTo>
                  <a:lnTo>
                    <a:pt x="249" y="229"/>
                  </a:lnTo>
                  <a:lnTo>
                    <a:pt x="240" y="237"/>
                  </a:lnTo>
                  <a:lnTo>
                    <a:pt x="229" y="244"/>
                  </a:lnTo>
                  <a:lnTo>
                    <a:pt x="218" y="250"/>
                  </a:lnTo>
                  <a:lnTo>
                    <a:pt x="207" y="254"/>
                  </a:lnTo>
                  <a:lnTo>
                    <a:pt x="196" y="256"/>
                  </a:lnTo>
                  <a:lnTo>
                    <a:pt x="196" y="256"/>
                  </a:lnTo>
                  <a:lnTo>
                    <a:pt x="203" y="254"/>
                  </a:lnTo>
                  <a:lnTo>
                    <a:pt x="209" y="250"/>
                  </a:lnTo>
                  <a:lnTo>
                    <a:pt x="209" y="250"/>
                  </a:lnTo>
                  <a:lnTo>
                    <a:pt x="211" y="248"/>
                  </a:lnTo>
                  <a:lnTo>
                    <a:pt x="211" y="247"/>
                  </a:lnTo>
                  <a:lnTo>
                    <a:pt x="209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3" y="248"/>
                  </a:lnTo>
                  <a:lnTo>
                    <a:pt x="196" y="251"/>
                  </a:lnTo>
                  <a:lnTo>
                    <a:pt x="179" y="252"/>
                  </a:lnTo>
                  <a:lnTo>
                    <a:pt x="163" y="252"/>
                  </a:lnTo>
                  <a:lnTo>
                    <a:pt x="150" y="250"/>
                  </a:lnTo>
                  <a:lnTo>
                    <a:pt x="150" y="250"/>
                  </a:lnTo>
                  <a:lnTo>
                    <a:pt x="139" y="248"/>
                  </a:lnTo>
                  <a:lnTo>
                    <a:pt x="128" y="247"/>
                  </a:lnTo>
                  <a:lnTo>
                    <a:pt x="108" y="244"/>
                  </a:lnTo>
                  <a:lnTo>
                    <a:pt x="108" y="244"/>
                  </a:lnTo>
                  <a:lnTo>
                    <a:pt x="97" y="241"/>
                  </a:lnTo>
                  <a:lnTo>
                    <a:pt x="86" y="239"/>
                  </a:lnTo>
                  <a:lnTo>
                    <a:pt x="75" y="233"/>
                  </a:lnTo>
                  <a:lnTo>
                    <a:pt x="65" y="226"/>
                  </a:lnTo>
                  <a:lnTo>
                    <a:pt x="47" y="212"/>
                  </a:lnTo>
                  <a:lnTo>
                    <a:pt x="29" y="197"/>
                  </a:lnTo>
                  <a:lnTo>
                    <a:pt x="29" y="197"/>
                  </a:lnTo>
                  <a:lnTo>
                    <a:pt x="22" y="190"/>
                  </a:lnTo>
                  <a:lnTo>
                    <a:pt x="17" y="182"/>
                  </a:lnTo>
                  <a:lnTo>
                    <a:pt x="13" y="174"/>
                  </a:lnTo>
                  <a:lnTo>
                    <a:pt x="10" y="167"/>
                  </a:lnTo>
                  <a:lnTo>
                    <a:pt x="7" y="159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9" y="133"/>
                  </a:lnTo>
                  <a:lnTo>
                    <a:pt x="13" y="115"/>
                  </a:lnTo>
                  <a:lnTo>
                    <a:pt x="20" y="98"/>
                  </a:lnTo>
                  <a:lnTo>
                    <a:pt x="29" y="83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48" y="58"/>
                  </a:lnTo>
                  <a:lnTo>
                    <a:pt x="59" y="47"/>
                  </a:lnTo>
                  <a:lnTo>
                    <a:pt x="72" y="39"/>
                  </a:lnTo>
                  <a:lnTo>
                    <a:pt x="84" y="31"/>
                  </a:lnTo>
                  <a:lnTo>
                    <a:pt x="97" y="22"/>
                  </a:lnTo>
                  <a:lnTo>
                    <a:pt x="110" y="17"/>
                  </a:lnTo>
                  <a:lnTo>
                    <a:pt x="124" y="13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50" y="7"/>
                  </a:lnTo>
                  <a:lnTo>
                    <a:pt x="161" y="7"/>
                  </a:lnTo>
                  <a:lnTo>
                    <a:pt x="172" y="7"/>
                  </a:lnTo>
                  <a:lnTo>
                    <a:pt x="183" y="9"/>
                  </a:lnTo>
                  <a:lnTo>
                    <a:pt x="193" y="11"/>
                  </a:lnTo>
                  <a:lnTo>
                    <a:pt x="204" y="14"/>
                  </a:lnTo>
                  <a:lnTo>
                    <a:pt x="225" y="22"/>
                  </a:lnTo>
                  <a:lnTo>
                    <a:pt x="244" y="35"/>
                  </a:lnTo>
                  <a:lnTo>
                    <a:pt x="252" y="40"/>
                  </a:lnTo>
                  <a:lnTo>
                    <a:pt x="260" y="49"/>
                  </a:lnTo>
                  <a:lnTo>
                    <a:pt x="269" y="55"/>
                  </a:lnTo>
                  <a:lnTo>
                    <a:pt x="276" y="65"/>
                  </a:lnTo>
                  <a:lnTo>
                    <a:pt x="281" y="73"/>
                  </a:lnTo>
                  <a:lnTo>
                    <a:pt x="287" y="83"/>
                  </a:lnTo>
                  <a:lnTo>
                    <a:pt x="287" y="83"/>
                  </a:lnTo>
                  <a:lnTo>
                    <a:pt x="293" y="98"/>
                  </a:lnTo>
                  <a:lnTo>
                    <a:pt x="296" y="115"/>
                  </a:lnTo>
                  <a:lnTo>
                    <a:pt x="298" y="130"/>
                  </a:lnTo>
                  <a:lnTo>
                    <a:pt x="296" y="145"/>
                  </a:lnTo>
                  <a:lnTo>
                    <a:pt x="292" y="160"/>
                  </a:lnTo>
                  <a:lnTo>
                    <a:pt x="288" y="175"/>
                  </a:lnTo>
                  <a:lnTo>
                    <a:pt x="281" y="189"/>
                  </a:lnTo>
                  <a:lnTo>
                    <a:pt x="273" y="204"/>
                  </a:lnTo>
                  <a:lnTo>
                    <a:pt x="273" y="20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chenying0907 12"/>
          <p:cNvGrpSpPr/>
          <p:nvPr/>
        </p:nvGrpSpPr>
        <p:grpSpPr>
          <a:xfrm>
            <a:off x="7296610" y="2149697"/>
            <a:ext cx="1383952" cy="1182519"/>
            <a:chOff x="8223059" y="2104572"/>
            <a:chExt cx="1845269" cy="1576692"/>
          </a:xfrm>
        </p:grpSpPr>
        <p:sp>
          <p:nvSpPr>
            <p:cNvPr id="7" name="文本框 6"/>
            <p:cNvSpPr txBox="1"/>
            <p:nvPr/>
          </p:nvSpPr>
          <p:spPr>
            <a:xfrm>
              <a:off x="8325787" y="2632991"/>
              <a:ext cx="1742541" cy="519853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2"/>
                  </a:solidFill>
                  <a:latin typeface="Aa弯弯" panose="00020600040101010101" pitchFamily="18" charset="-122"/>
                  <a:ea typeface="Aa弯弯" panose="00020600040101010101" pitchFamily="18" charset="-122"/>
                </a:rPr>
                <a:t>手写风格</a:t>
              </a:r>
            </a:p>
          </p:txBody>
        </p:sp>
        <p:sp>
          <p:nvSpPr>
            <p:cNvPr id="9" name="chenying0907 86"/>
            <p:cNvSpPr>
              <a:spLocks noEditPoints="1"/>
            </p:cNvSpPr>
            <p:nvPr/>
          </p:nvSpPr>
          <p:spPr bwMode="auto">
            <a:xfrm>
              <a:off x="8223059" y="2104572"/>
              <a:ext cx="1620486" cy="1576692"/>
            </a:xfrm>
            <a:custGeom>
              <a:avLst/>
              <a:gdLst/>
              <a:ahLst/>
              <a:cxnLst>
                <a:cxn ang="0">
                  <a:pos x="303" y="104"/>
                </a:cxn>
                <a:cxn ang="0">
                  <a:pos x="288" y="65"/>
                </a:cxn>
                <a:cxn ang="0">
                  <a:pos x="259" y="35"/>
                </a:cxn>
                <a:cxn ang="0">
                  <a:pos x="223" y="13"/>
                </a:cxn>
                <a:cxn ang="0">
                  <a:pos x="182" y="2"/>
                </a:cxn>
                <a:cxn ang="0">
                  <a:pos x="141" y="2"/>
                </a:cxn>
                <a:cxn ang="0">
                  <a:pos x="113" y="9"/>
                </a:cxn>
                <a:cxn ang="0">
                  <a:pos x="72" y="29"/>
                </a:cxn>
                <a:cxn ang="0">
                  <a:pos x="36" y="61"/>
                </a:cxn>
                <a:cxn ang="0">
                  <a:pos x="11" y="98"/>
                </a:cxn>
                <a:cxn ang="0">
                  <a:pos x="0" y="141"/>
                </a:cxn>
                <a:cxn ang="0">
                  <a:pos x="4" y="171"/>
                </a:cxn>
                <a:cxn ang="0">
                  <a:pos x="28" y="208"/>
                </a:cxn>
                <a:cxn ang="0">
                  <a:pos x="65" y="237"/>
                </a:cxn>
                <a:cxn ang="0">
                  <a:pos x="93" y="250"/>
                </a:cxn>
                <a:cxn ang="0">
                  <a:pos x="141" y="256"/>
                </a:cxn>
                <a:cxn ang="0">
                  <a:pos x="167" y="261"/>
                </a:cxn>
                <a:cxn ang="0">
                  <a:pos x="168" y="262"/>
                </a:cxn>
                <a:cxn ang="0">
                  <a:pos x="190" y="265"/>
                </a:cxn>
                <a:cxn ang="0">
                  <a:pos x="225" y="252"/>
                </a:cxn>
                <a:cxn ang="0">
                  <a:pos x="255" y="233"/>
                </a:cxn>
                <a:cxn ang="0">
                  <a:pos x="285" y="196"/>
                </a:cxn>
                <a:cxn ang="0">
                  <a:pos x="303" y="150"/>
                </a:cxn>
                <a:cxn ang="0">
                  <a:pos x="306" y="119"/>
                </a:cxn>
                <a:cxn ang="0">
                  <a:pos x="266" y="212"/>
                </a:cxn>
                <a:cxn ang="0">
                  <a:pos x="240" y="237"/>
                </a:cxn>
                <a:cxn ang="0">
                  <a:pos x="207" y="254"/>
                </a:cxn>
                <a:cxn ang="0">
                  <a:pos x="203" y="254"/>
                </a:cxn>
                <a:cxn ang="0">
                  <a:pos x="211" y="248"/>
                </a:cxn>
                <a:cxn ang="0">
                  <a:pos x="208" y="245"/>
                </a:cxn>
                <a:cxn ang="0">
                  <a:pos x="196" y="251"/>
                </a:cxn>
                <a:cxn ang="0">
                  <a:pos x="150" y="250"/>
                </a:cxn>
                <a:cxn ang="0">
                  <a:pos x="128" y="247"/>
                </a:cxn>
                <a:cxn ang="0">
                  <a:pos x="97" y="241"/>
                </a:cxn>
                <a:cxn ang="0">
                  <a:pos x="65" y="226"/>
                </a:cxn>
                <a:cxn ang="0">
                  <a:pos x="29" y="197"/>
                </a:cxn>
                <a:cxn ang="0">
                  <a:pos x="13" y="174"/>
                </a:cxn>
                <a:cxn ang="0">
                  <a:pos x="7" y="149"/>
                </a:cxn>
                <a:cxn ang="0">
                  <a:pos x="13" y="115"/>
                </a:cxn>
                <a:cxn ang="0">
                  <a:pos x="39" y="69"/>
                </a:cxn>
                <a:cxn ang="0">
                  <a:pos x="59" y="47"/>
                </a:cxn>
                <a:cxn ang="0">
                  <a:pos x="97" y="22"/>
                </a:cxn>
                <a:cxn ang="0">
                  <a:pos x="139" y="9"/>
                </a:cxn>
                <a:cxn ang="0">
                  <a:pos x="161" y="7"/>
                </a:cxn>
                <a:cxn ang="0">
                  <a:pos x="193" y="11"/>
                </a:cxn>
                <a:cxn ang="0">
                  <a:pos x="244" y="35"/>
                </a:cxn>
                <a:cxn ang="0">
                  <a:pos x="269" y="55"/>
                </a:cxn>
                <a:cxn ang="0">
                  <a:pos x="287" y="83"/>
                </a:cxn>
                <a:cxn ang="0">
                  <a:pos x="296" y="115"/>
                </a:cxn>
                <a:cxn ang="0">
                  <a:pos x="292" y="160"/>
                </a:cxn>
                <a:cxn ang="0">
                  <a:pos x="273" y="204"/>
                </a:cxn>
              </a:cxnLst>
              <a:rect l="0" t="0" r="r" b="b"/>
              <a:pathLst>
                <a:path w="306" h="265">
                  <a:moveTo>
                    <a:pt x="306" y="119"/>
                  </a:moveTo>
                  <a:lnTo>
                    <a:pt x="306" y="119"/>
                  </a:lnTo>
                  <a:lnTo>
                    <a:pt x="303" y="104"/>
                  </a:lnTo>
                  <a:lnTo>
                    <a:pt x="299" y="90"/>
                  </a:lnTo>
                  <a:lnTo>
                    <a:pt x="295" y="78"/>
                  </a:lnTo>
                  <a:lnTo>
                    <a:pt x="288" y="65"/>
                  </a:lnTo>
                  <a:lnTo>
                    <a:pt x="280" y="54"/>
                  </a:lnTo>
                  <a:lnTo>
                    <a:pt x="270" y="44"/>
                  </a:lnTo>
                  <a:lnTo>
                    <a:pt x="259" y="35"/>
                  </a:lnTo>
                  <a:lnTo>
                    <a:pt x="248" y="27"/>
                  </a:lnTo>
                  <a:lnTo>
                    <a:pt x="236" y="20"/>
                  </a:lnTo>
                  <a:lnTo>
                    <a:pt x="223" y="13"/>
                  </a:lnTo>
                  <a:lnTo>
                    <a:pt x="209" y="9"/>
                  </a:lnTo>
                  <a:lnTo>
                    <a:pt x="196" y="5"/>
                  </a:lnTo>
                  <a:lnTo>
                    <a:pt x="182" y="2"/>
                  </a:lnTo>
                  <a:lnTo>
                    <a:pt x="168" y="0"/>
                  </a:lnTo>
                  <a:lnTo>
                    <a:pt x="154" y="0"/>
                  </a:lnTo>
                  <a:lnTo>
                    <a:pt x="141" y="2"/>
                  </a:lnTo>
                  <a:lnTo>
                    <a:pt x="141" y="2"/>
                  </a:lnTo>
                  <a:lnTo>
                    <a:pt x="127" y="5"/>
                  </a:lnTo>
                  <a:lnTo>
                    <a:pt x="113" y="9"/>
                  </a:lnTo>
                  <a:lnTo>
                    <a:pt x="99" y="14"/>
                  </a:lnTo>
                  <a:lnTo>
                    <a:pt x="86" y="21"/>
                  </a:lnTo>
                  <a:lnTo>
                    <a:pt x="72" y="29"/>
                  </a:lnTo>
                  <a:lnTo>
                    <a:pt x="59" y="39"/>
                  </a:lnTo>
                  <a:lnTo>
                    <a:pt x="47" y="49"/>
                  </a:lnTo>
                  <a:lnTo>
                    <a:pt x="36" y="61"/>
                  </a:lnTo>
                  <a:lnTo>
                    <a:pt x="26" y="72"/>
                  </a:lnTo>
                  <a:lnTo>
                    <a:pt x="18" y="86"/>
                  </a:lnTo>
                  <a:lnTo>
                    <a:pt x="11" y="98"/>
                  </a:lnTo>
                  <a:lnTo>
                    <a:pt x="6" y="113"/>
                  </a:lnTo>
                  <a:lnTo>
                    <a:pt x="2" y="127"/>
                  </a:lnTo>
                  <a:lnTo>
                    <a:pt x="0" y="141"/>
                  </a:lnTo>
                  <a:lnTo>
                    <a:pt x="0" y="156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10" y="184"/>
                  </a:lnTo>
                  <a:lnTo>
                    <a:pt x="17" y="196"/>
                  </a:lnTo>
                  <a:lnTo>
                    <a:pt x="28" y="208"/>
                  </a:lnTo>
                  <a:lnTo>
                    <a:pt x="39" y="219"/>
                  </a:lnTo>
                  <a:lnTo>
                    <a:pt x="51" y="229"/>
                  </a:lnTo>
                  <a:lnTo>
                    <a:pt x="65" y="237"/>
                  </a:lnTo>
                  <a:lnTo>
                    <a:pt x="79" y="244"/>
                  </a:lnTo>
                  <a:lnTo>
                    <a:pt x="93" y="250"/>
                  </a:lnTo>
                  <a:lnTo>
                    <a:pt x="93" y="250"/>
                  </a:lnTo>
                  <a:lnTo>
                    <a:pt x="108" y="252"/>
                  </a:lnTo>
                  <a:lnTo>
                    <a:pt x="124" y="255"/>
                  </a:lnTo>
                  <a:lnTo>
                    <a:pt x="141" y="256"/>
                  </a:lnTo>
                  <a:lnTo>
                    <a:pt x="156" y="259"/>
                  </a:lnTo>
                  <a:lnTo>
                    <a:pt x="156" y="259"/>
                  </a:lnTo>
                  <a:lnTo>
                    <a:pt x="167" y="261"/>
                  </a:lnTo>
                  <a:lnTo>
                    <a:pt x="167" y="261"/>
                  </a:lnTo>
                  <a:lnTo>
                    <a:pt x="167" y="262"/>
                  </a:lnTo>
                  <a:lnTo>
                    <a:pt x="168" y="262"/>
                  </a:lnTo>
                  <a:lnTo>
                    <a:pt x="168" y="262"/>
                  </a:lnTo>
                  <a:lnTo>
                    <a:pt x="179" y="265"/>
                  </a:lnTo>
                  <a:lnTo>
                    <a:pt x="190" y="265"/>
                  </a:lnTo>
                  <a:lnTo>
                    <a:pt x="203" y="262"/>
                  </a:lnTo>
                  <a:lnTo>
                    <a:pt x="214" y="258"/>
                  </a:lnTo>
                  <a:lnTo>
                    <a:pt x="225" y="252"/>
                  </a:lnTo>
                  <a:lnTo>
                    <a:pt x="236" y="247"/>
                  </a:lnTo>
                  <a:lnTo>
                    <a:pt x="255" y="233"/>
                  </a:lnTo>
                  <a:lnTo>
                    <a:pt x="255" y="233"/>
                  </a:lnTo>
                  <a:lnTo>
                    <a:pt x="266" y="222"/>
                  </a:lnTo>
                  <a:lnTo>
                    <a:pt x="277" y="210"/>
                  </a:lnTo>
                  <a:lnTo>
                    <a:pt x="285" y="196"/>
                  </a:lnTo>
                  <a:lnTo>
                    <a:pt x="293" y="182"/>
                  </a:lnTo>
                  <a:lnTo>
                    <a:pt x="299" y="166"/>
                  </a:lnTo>
                  <a:lnTo>
                    <a:pt x="303" y="150"/>
                  </a:lnTo>
                  <a:lnTo>
                    <a:pt x="306" y="134"/>
                  </a:lnTo>
                  <a:lnTo>
                    <a:pt x="306" y="119"/>
                  </a:lnTo>
                  <a:lnTo>
                    <a:pt x="306" y="119"/>
                  </a:lnTo>
                  <a:close/>
                  <a:moveTo>
                    <a:pt x="273" y="204"/>
                  </a:moveTo>
                  <a:lnTo>
                    <a:pt x="273" y="204"/>
                  </a:lnTo>
                  <a:lnTo>
                    <a:pt x="266" y="212"/>
                  </a:lnTo>
                  <a:lnTo>
                    <a:pt x="259" y="221"/>
                  </a:lnTo>
                  <a:lnTo>
                    <a:pt x="249" y="229"/>
                  </a:lnTo>
                  <a:lnTo>
                    <a:pt x="240" y="237"/>
                  </a:lnTo>
                  <a:lnTo>
                    <a:pt x="229" y="244"/>
                  </a:lnTo>
                  <a:lnTo>
                    <a:pt x="218" y="250"/>
                  </a:lnTo>
                  <a:lnTo>
                    <a:pt x="207" y="254"/>
                  </a:lnTo>
                  <a:lnTo>
                    <a:pt x="196" y="256"/>
                  </a:lnTo>
                  <a:lnTo>
                    <a:pt x="196" y="256"/>
                  </a:lnTo>
                  <a:lnTo>
                    <a:pt x="203" y="254"/>
                  </a:lnTo>
                  <a:lnTo>
                    <a:pt x="209" y="250"/>
                  </a:lnTo>
                  <a:lnTo>
                    <a:pt x="209" y="250"/>
                  </a:lnTo>
                  <a:lnTo>
                    <a:pt x="211" y="248"/>
                  </a:lnTo>
                  <a:lnTo>
                    <a:pt x="211" y="247"/>
                  </a:lnTo>
                  <a:lnTo>
                    <a:pt x="209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3" y="248"/>
                  </a:lnTo>
                  <a:lnTo>
                    <a:pt x="196" y="251"/>
                  </a:lnTo>
                  <a:lnTo>
                    <a:pt x="179" y="252"/>
                  </a:lnTo>
                  <a:lnTo>
                    <a:pt x="163" y="252"/>
                  </a:lnTo>
                  <a:lnTo>
                    <a:pt x="150" y="250"/>
                  </a:lnTo>
                  <a:lnTo>
                    <a:pt x="150" y="250"/>
                  </a:lnTo>
                  <a:lnTo>
                    <a:pt x="139" y="248"/>
                  </a:lnTo>
                  <a:lnTo>
                    <a:pt x="128" y="247"/>
                  </a:lnTo>
                  <a:lnTo>
                    <a:pt x="108" y="244"/>
                  </a:lnTo>
                  <a:lnTo>
                    <a:pt x="108" y="244"/>
                  </a:lnTo>
                  <a:lnTo>
                    <a:pt x="97" y="241"/>
                  </a:lnTo>
                  <a:lnTo>
                    <a:pt x="86" y="239"/>
                  </a:lnTo>
                  <a:lnTo>
                    <a:pt x="75" y="233"/>
                  </a:lnTo>
                  <a:lnTo>
                    <a:pt x="65" y="226"/>
                  </a:lnTo>
                  <a:lnTo>
                    <a:pt x="47" y="212"/>
                  </a:lnTo>
                  <a:lnTo>
                    <a:pt x="29" y="197"/>
                  </a:lnTo>
                  <a:lnTo>
                    <a:pt x="29" y="197"/>
                  </a:lnTo>
                  <a:lnTo>
                    <a:pt x="22" y="190"/>
                  </a:lnTo>
                  <a:lnTo>
                    <a:pt x="17" y="182"/>
                  </a:lnTo>
                  <a:lnTo>
                    <a:pt x="13" y="174"/>
                  </a:lnTo>
                  <a:lnTo>
                    <a:pt x="10" y="167"/>
                  </a:lnTo>
                  <a:lnTo>
                    <a:pt x="7" y="159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9" y="133"/>
                  </a:lnTo>
                  <a:lnTo>
                    <a:pt x="13" y="115"/>
                  </a:lnTo>
                  <a:lnTo>
                    <a:pt x="20" y="98"/>
                  </a:lnTo>
                  <a:lnTo>
                    <a:pt x="29" y="83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48" y="58"/>
                  </a:lnTo>
                  <a:lnTo>
                    <a:pt x="59" y="47"/>
                  </a:lnTo>
                  <a:lnTo>
                    <a:pt x="72" y="39"/>
                  </a:lnTo>
                  <a:lnTo>
                    <a:pt x="84" y="31"/>
                  </a:lnTo>
                  <a:lnTo>
                    <a:pt x="97" y="22"/>
                  </a:lnTo>
                  <a:lnTo>
                    <a:pt x="110" y="17"/>
                  </a:lnTo>
                  <a:lnTo>
                    <a:pt x="124" y="13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50" y="7"/>
                  </a:lnTo>
                  <a:lnTo>
                    <a:pt x="161" y="7"/>
                  </a:lnTo>
                  <a:lnTo>
                    <a:pt x="172" y="7"/>
                  </a:lnTo>
                  <a:lnTo>
                    <a:pt x="183" y="9"/>
                  </a:lnTo>
                  <a:lnTo>
                    <a:pt x="193" y="11"/>
                  </a:lnTo>
                  <a:lnTo>
                    <a:pt x="204" y="14"/>
                  </a:lnTo>
                  <a:lnTo>
                    <a:pt x="225" y="22"/>
                  </a:lnTo>
                  <a:lnTo>
                    <a:pt x="244" y="35"/>
                  </a:lnTo>
                  <a:lnTo>
                    <a:pt x="252" y="40"/>
                  </a:lnTo>
                  <a:lnTo>
                    <a:pt x="260" y="49"/>
                  </a:lnTo>
                  <a:lnTo>
                    <a:pt x="269" y="55"/>
                  </a:lnTo>
                  <a:lnTo>
                    <a:pt x="276" y="65"/>
                  </a:lnTo>
                  <a:lnTo>
                    <a:pt x="281" y="73"/>
                  </a:lnTo>
                  <a:lnTo>
                    <a:pt x="287" y="83"/>
                  </a:lnTo>
                  <a:lnTo>
                    <a:pt x="287" y="83"/>
                  </a:lnTo>
                  <a:lnTo>
                    <a:pt x="293" y="98"/>
                  </a:lnTo>
                  <a:lnTo>
                    <a:pt x="296" y="115"/>
                  </a:lnTo>
                  <a:lnTo>
                    <a:pt x="298" y="130"/>
                  </a:lnTo>
                  <a:lnTo>
                    <a:pt x="296" y="145"/>
                  </a:lnTo>
                  <a:lnTo>
                    <a:pt x="292" y="160"/>
                  </a:lnTo>
                  <a:lnTo>
                    <a:pt x="288" y="175"/>
                  </a:lnTo>
                  <a:lnTo>
                    <a:pt x="281" y="189"/>
                  </a:lnTo>
                  <a:lnTo>
                    <a:pt x="273" y="204"/>
                  </a:lnTo>
                  <a:lnTo>
                    <a:pt x="273" y="20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chenying0907 13"/>
          <p:cNvGrpSpPr/>
          <p:nvPr/>
        </p:nvGrpSpPr>
        <p:grpSpPr>
          <a:xfrm>
            <a:off x="2555776" y="1553235"/>
            <a:ext cx="3998129" cy="1622146"/>
            <a:chOff x="4469022" y="2386125"/>
            <a:chExt cx="2909378" cy="938509"/>
          </a:xfrm>
        </p:grpSpPr>
        <p:sp>
          <p:nvSpPr>
            <p:cNvPr id="3" name="文本框 2"/>
            <p:cNvSpPr txBox="1"/>
            <p:nvPr/>
          </p:nvSpPr>
          <p:spPr>
            <a:xfrm>
              <a:off x="4751851" y="2498293"/>
              <a:ext cx="2453878" cy="766233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/>
            <a:p>
              <a:endParaRPr lang="zh-CN" altLang="en-US" sz="3300" b="1" dirty="0">
                <a:solidFill>
                  <a:schemeClr val="accent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" name="chenying0907 16"/>
            <p:cNvSpPr/>
            <p:nvPr/>
          </p:nvSpPr>
          <p:spPr bwMode="auto">
            <a:xfrm>
              <a:off x="4469022" y="2386125"/>
              <a:ext cx="2909378" cy="938509"/>
            </a:xfrm>
            <a:custGeom>
              <a:avLst/>
              <a:gdLst/>
              <a:ahLst/>
              <a:cxnLst>
                <a:cxn ang="0">
                  <a:pos x="408" y="5"/>
                </a:cxn>
                <a:cxn ang="0">
                  <a:pos x="408" y="0"/>
                </a:cxn>
                <a:cxn ang="0">
                  <a:pos x="407" y="5"/>
                </a:cxn>
                <a:cxn ang="0">
                  <a:pos x="357" y="4"/>
                </a:cxn>
                <a:cxn ang="0">
                  <a:pos x="210" y="12"/>
                </a:cxn>
                <a:cxn ang="0">
                  <a:pos x="159" y="15"/>
                </a:cxn>
                <a:cxn ang="0">
                  <a:pos x="107" y="19"/>
                </a:cxn>
                <a:cxn ang="0">
                  <a:pos x="57" y="25"/>
                </a:cxn>
                <a:cxn ang="0">
                  <a:pos x="22" y="30"/>
                </a:cxn>
                <a:cxn ang="0">
                  <a:pos x="0" y="27"/>
                </a:cxn>
                <a:cxn ang="0">
                  <a:pos x="6" y="31"/>
                </a:cxn>
                <a:cxn ang="0">
                  <a:pos x="15" y="33"/>
                </a:cxn>
                <a:cxn ang="0">
                  <a:pos x="39" y="30"/>
                </a:cxn>
                <a:cxn ang="0">
                  <a:pos x="90" y="25"/>
                </a:cxn>
                <a:cxn ang="0">
                  <a:pos x="129" y="20"/>
                </a:cxn>
                <a:cxn ang="0">
                  <a:pos x="170" y="20"/>
                </a:cxn>
                <a:cxn ang="0">
                  <a:pos x="250" y="14"/>
                </a:cxn>
                <a:cxn ang="0">
                  <a:pos x="381" y="9"/>
                </a:cxn>
                <a:cxn ang="0">
                  <a:pos x="406" y="41"/>
                </a:cxn>
                <a:cxn ang="0">
                  <a:pos x="407" y="103"/>
                </a:cxn>
                <a:cxn ang="0">
                  <a:pos x="406" y="175"/>
                </a:cxn>
                <a:cxn ang="0">
                  <a:pos x="361" y="176"/>
                </a:cxn>
                <a:cxn ang="0">
                  <a:pos x="316" y="181"/>
                </a:cxn>
                <a:cxn ang="0">
                  <a:pos x="233" y="183"/>
                </a:cxn>
                <a:cxn ang="0">
                  <a:pos x="180" y="181"/>
                </a:cxn>
                <a:cxn ang="0">
                  <a:pos x="103" y="186"/>
                </a:cxn>
                <a:cxn ang="0">
                  <a:pos x="42" y="186"/>
                </a:cxn>
                <a:cxn ang="0">
                  <a:pos x="15" y="186"/>
                </a:cxn>
                <a:cxn ang="0">
                  <a:pos x="15" y="177"/>
                </a:cxn>
                <a:cxn ang="0">
                  <a:pos x="13" y="150"/>
                </a:cxn>
                <a:cxn ang="0">
                  <a:pos x="12" y="62"/>
                </a:cxn>
                <a:cxn ang="0">
                  <a:pos x="12" y="40"/>
                </a:cxn>
                <a:cxn ang="0">
                  <a:pos x="8" y="33"/>
                </a:cxn>
                <a:cxn ang="0">
                  <a:pos x="8" y="44"/>
                </a:cxn>
                <a:cxn ang="0">
                  <a:pos x="8" y="74"/>
                </a:cxn>
                <a:cxn ang="0">
                  <a:pos x="8" y="150"/>
                </a:cxn>
                <a:cxn ang="0">
                  <a:pos x="11" y="187"/>
                </a:cxn>
                <a:cxn ang="0">
                  <a:pos x="2" y="190"/>
                </a:cxn>
                <a:cxn ang="0">
                  <a:pos x="11" y="188"/>
                </a:cxn>
                <a:cxn ang="0">
                  <a:pos x="11" y="190"/>
                </a:cxn>
                <a:cxn ang="0">
                  <a:pos x="13" y="188"/>
                </a:cxn>
                <a:cxn ang="0">
                  <a:pos x="56" y="190"/>
                </a:cxn>
                <a:cxn ang="0">
                  <a:pos x="106" y="188"/>
                </a:cxn>
                <a:cxn ang="0">
                  <a:pos x="187" y="187"/>
                </a:cxn>
                <a:cxn ang="0">
                  <a:pos x="238" y="188"/>
                </a:cxn>
                <a:cxn ang="0">
                  <a:pos x="313" y="186"/>
                </a:cxn>
                <a:cxn ang="0">
                  <a:pos x="363" y="181"/>
                </a:cxn>
                <a:cxn ang="0">
                  <a:pos x="406" y="180"/>
                </a:cxn>
                <a:cxn ang="0">
                  <a:pos x="406" y="192"/>
                </a:cxn>
                <a:cxn ang="0">
                  <a:pos x="408" y="190"/>
                </a:cxn>
                <a:cxn ang="0">
                  <a:pos x="408" y="180"/>
                </a:cxn>
                <a:cxn ang="0">
                  <a:pos x="412" y="179"/>
                </a:cxn>
                <a:cxn ang="0">
                  <a:pos x="414" y="175"/>
                </a:cxn>
                <a:cxn ang="0">
                  <a:pos x="412" y="173"/>
                </a:cxn>
                <a:cxn ang="0">
                  <a:pos x="408" y="175"/>
                </a:cxn>
                <a:cxn ang="0">
                  <a:pos x="408" y="75"/>
                </a:cxn>
                <a:cxn ang="0">
                  <a:pos x="408" y="11"/>
                </a:cxn>
                <a:cxn ang="0">
                  <a:pos x="417" y="11"/>
                </a:cxn>
                <a:cxn ang="0">
                  <a:pos x="421" y="7"/>
                </a:cxn>
              </a:cxnLst>
              <a:rect l="0" t="0" r="r" b="b"/>
              <a:pathLst>
                <a:path w="421" h="192">
                  <a:moveTo>
                    <a:pt x="419" y="7"/>
                  </a:moveTo>
                  <a:lnTo>
                    <a:pt x="419" y="7"/>
                  </a:lnTo>
                  <a:lnTo>
                    <a:pt x="408" y="5"/>
                  </a:lnTo>
                  <a:lnTo>
                    <a:pt x="408" y="5"/>
                  </a:lnTo>
                  <a:lnTo>
                    <a:pt x="408" y="0"/>
                  </a:lnTo>
                  <a:lnTo>
                    <a:pt x="408" y="0"/>
                  </a:lnTo>
                  <a:lnTo>
                    <a:pt x="407" y="1"/>
                  </a:lnTo>
                  <a:lnTo>
                    <a:pt x="407" y="1"/>
                  </a:lnTo>
                  <a:lnTo>
                    <a:pt x="407" y="5"/>
                  </a:lnTo>
                  <a:lnTo>
                    <a:pt x="407" y="5"/>
                  </a:lnTo>
                  <a:lnTo>
                    <a:pt x="382" y="4"/>
                  </a:lnTo>
                  <a:lnTo>
                    <a:pt x="357" y="4"/>
                  </a:lnTo>
                  <a:lnTo>
                    <a:pt x="309" y="5"/>
                  </a:lnTo>
                  <a:lnTo>
                    <a:pt x="260" y="8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185" y="15"/>
                  </a:lnTo>
                  <a:lnTo>
                    <a:pt x="159" y="15"/>
                  </a:lnTo>
                  <a:lnTo>
                    <a:pt x="133" y="16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82" y="22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2" y="30"/>
                  </a:lnTo>
                  <a:lnTo>
                    <a:pt x="15" y="3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6" y="31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27" y="31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66" y="26"/>
                  </a:lnTo>
                  <a:lnTo>
                    <a:pt x="90" y="25"/>
                  </a:lnTo>
                  <a:lnTo>
                    <a:pt x="90" y="25"/>
                  </a:lnTo>
                  <a:lnTo>
                    <a:pt x="104" y="23"/>
                  </a:lnTo>
                  <a:lnTo>
                    <a:pt x="117" y="22"/>
                  </a:lnTo>
                  <a:lnTo>
                    <a:pt x="129" y="20"/>
                  </a:lnTo>
                  <a:lnTo>
                    <a:pt x="143" y="19"/>
                  </a:lnTo>
                  <a:lnTo>
                    <a:pt x="143" y="19"/>
                  </a:lnTo>
                  <a:lnTo>
                    <a:pt x="170" y="20"/>
                  </a:lnTo>
                  <a:lnTo>
                    <a:pt x="198" y="19"/>
                  </a:lnTo>
                  <a:lnTo>
                    <a:pt x="198" y="19"/>
                  </a:lnTo>
                  <a:lnTo>
                    <a:pt x="250" y="14"/>
                  </a:lnTo>
                  <a:lnTo>
                    <a:pt x="302" y="9"/>
                  </a:lnTo>
                  <a:lnTo>
                    <a:pt x="355" y="8"/>
                  </a:lnTo>
                  <a:lnTo>
                    <a:pt x="381" y="9"/>
                  </a:lnTo>
                  <a:lnTo>
                    <a:pt x="407" y="11"/>
                  </a:lnTo>
                  <a:lnTo>
                    <a:pt x="407" y="11"/>
                  </a:lnTo>
                  <a:lnTo>
                    <a:pt x="406" y="41"/>
                  </a:lnTo>
                  <a:lnTo>
                    <a:pt x="406" y="73"/>
                  </a:lnTo>
                  <a:lnTo>
                    <a:pt x="406" y="73"/>
                  </a:lnTo>
                  <a:lnTo>
                    <a:pt x="407" y="103"/>
                  </a:lnTo>
                  <a:lnTo>
                    <a:pt x="407" y="133"/>
                  </a:lnTo>
                  <a:lnTo>
                    <a:pt x="407" y="133"/>
                  </a:lnTo>
                  <a:lnTo>
                    <a:pt x="406" y="175"/>
                  </a:lnTo>
                  <a:lnTo>
                    <a:pt x="406" y="175"/>
                  </a:lnTo>
                  <a:lnTo>
                    <a:pt x="361" y="176"/>
                  </a:lnTo>
                  <a:lnTo>
                    <a:pt x="361" y="176"/>
                  </a:lnTo>
                  <a:lnTo>
                    <a:pt x="338" y="179"/>
                  </a:lnTo>
                  <a:lnTo>
                    <a:pt x="316" y="181"/>
                  </a:lnTo>
                  <a:lnTo>
                    <a:pt x="316" y="181"/>
                  </a:lnTo>
                  <a:lnTo>
                    <a:pt x="289" y="183"/>
                  </a:lnTo>
                  <a:lnTo>
                    <a:pt x="261" y="183"/>
                  </a:lnTo>
                  <a:lnTo>
                    <a:pt x="233" y="183"/>
                  </a:lnTo>
                  <a:lnTo>
                    <a:pt x="206" y="181"/>
                  </a:lnTo>
                  <a:lnTo>
                    <a:pt x="206" y="181"/>
                  </a:lnTo>
                  <a:lnTo>
                    <a:pt x="180" y="181"/>
                  </a:lnTo>
                  <a:lnTo>
                    <a:pt x="155" y="181"/>
                  </a:lnTo>
                  <a:lnTo>
                    <a:pt x="103" y="186"/>
                  </a:lnTo>
                  <a:lnTo>
                    <a:pt x="103" y="186"/>
                  </a:lnTo>
                  <a:lnTo>
                    <a:pt x="72" y="186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28" y="186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5" y="177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150"/>
                  </a:lnTo>
                  <a:lnTo>
                    <a:pt x="13" y="103"/>
                  </a:lnTo>
                  <a:lnTo>
                    <a:pt x="13" y="103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47"/>
                  </a:lnTo>
                  <a:lnTo>
                    <a:pt x="12" y="40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44"/>
                  </a:lnTo>
                  <a:lnTo>
                    <a:pt x="8" y="53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8" y="113"/>
                  </a:lnTo>
                  <a:lnTo>
                    <a:pt x="8" y="113"/>
                  </a:lnTo>
                  <a:lnTo>
                    <a:pt x="8" y="150"/>
                  </a:lnTo>
                  <a:lnTo>
                    <a:pt x="8" y="169"/>
                  </a:lnTo>
                  <a:lnTo>
                    <a:pt x="11" y="187"/>
                  </a:lnTo>
                  <a:lnTo>
                    <a:pt x="11" y="187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11" y="188"/>
                  </a:lnTo>
                  <a:lnTo>
                    <a:pt x="11" y="188"/>
                  </a:lnTo>
                  <a:lnTo>
                    <a:pt x="11" y="190"/>
                  </a:lnTo>
                  <a:lnTo>
                    <a:pt x="11" y="190"/>
                  </a:lnTo>
                  <a:lnTo>
                    <a:pt x="11" y="190"/>
                  </a:lnTo>
                  <a:lnTo>
                    <a:pt x="12" y="190"/>
                  </a:lnTo>
                  <a:lnTo>
                    <a:pt x="13" y="188"/>
                  </a:lnTo>
                  <a:lnTo>
                    <a:pt x="13" y="188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81" y="190"/>
                  </a:lnTo>
                  <a:lnTo>
                    <a:pt x="106" y="188"/>
                  </a:lnTo>
                  <a:lnTo>
                    <a:pt x="106" y="188"/>
                  </a:lnTo>
                  <a:lnTo>
                    <a:pt x="159" y="187"/>
                  </a:lnTo>
                  <a:lnTo>
                    <a:pt x="187" y="187"/>
                  </a:lnTo>
                  <a:lnTo>
                    <a:pt x="213" y="187"/>
                  </a:lnTo>
                  <a:lnTo>
                    <a:pt x="213" y="187"/>
                  </a:lnTo>
                  <a:lnTo>
                    <a:pt x="238" y="188"/>
                  </a:lnTo>
                  <a:lnTo>
                    <a:pt x="264" y="188"/>
                  </a:lnTo>
                  <a:lnTo>
                    <a:pt x="313" y="186"/>
                  </a:lnTo>
                  <a:lnTo>
                    <a:pt x="313" y="186"/>
                  </a:lnTo>
                  <a:lnTo>
                    <a:pt x="338" y="184"/>
                  </a:lnTo>
                  <a:lnTo>
                    <a:pt x="363" y="181"/>
                  </a:lnTo>
                  <a:lnTo>
                    <a:pt x="363" y="181"/>
                  </a:lnTo>
                  <a:lnTo>
                    <a:pt x="374" y="180"/>
                  </a:lnTo>
                  <a:lnTo>
                    <a:pt x="383" y="180"/>
                  </a:lnTo>
                  <a:lnTo>
                    <a:pt x="406" y="180"/>
                  </a:lnTo>
                  <a:lnTo>
                    <a:pt x="406" y="180"/>
                  </a:lnTo>
                  <a:lnTo>
                    <a:pt x="406" y="192"/>
                  </a:lnTo>
                  <a:lnTo>
                    <a:pt x="406" y="192"/>
                  </a:lnTo>
                  <a:lnTo>
                    <a:pt x="406" y="192"/>
                  </a:lnTo>
                  <a:lnTo>
                    <a:pt x="407" y="192"/>
                  </a:lnTo>
                  <a:lnTo>
                    <a:pt x="408" y="190"/>
                  </a:lnTo>
                  <a:lnTo>
                    <a:pt x="408" y="190"/>
                  </a:lnTo>
                  <a:lnTo>
                    <a:pt x="408" y="180"/>
                  </a:lnTo>
                  <a:lnTo>
                    <a:pt x="408" y="180"/>
                  </a:lnTo>
                  <a:lnTo>
                    <a:pt x="410" y="180"/>
                  </a:lnTo>
                  <a:lnTo>
                    <a:pt x="410" y="180"/>
                  </a:lnTo>
                  <a:lnTo>
                    <a:pt x="412" y="179"/>
                  </a:lnTo>
                  <a:lnTo>
                    <a:pt x="414" y="176"/>
                  </a:lnTo>
                  <a:lnTo>
                    <a:pt x="414" y="176"/>
                  </a:lnTo>
                  <a:lnTo>
                    <a:pt x="414" y="175"/>
                  </a:lnTo>
                  <a:lnTo>
                    <a:pt x="414" y="175"/>
                  </a:lnTo>
                  <a:lnTo>
                    <a:pt x="412" y="173"/>
                  </a:lnTo>
                  <a:lnTo>
                    <a:pt x="412" y="173"/>
                  </a:lnTo>
                  <a:lnTo>
                    <a:pt x="410" y="175"/>
                  </a:lnTo>
                  <a:lnTo>
                    <a:pt x="410" y="175"/>
                  </a:lnTo>
                  <a:lnTo>
                    <a:pt x="408" y="175"/>
                  </a:lnTo>
                  <a:lnTo>
                    <a:pt x="408" y="175"/>
                  </a:lnTo>
                  <a:lnTo>
                    <a:pt x="410" y="125"/>
                  </a:lnTo>
                  <a:lnTo>
                    <a:pt x="408" y="75"/>
                  </a:lnTo>
                  <a:lnTo>
                    <a:pt x="408" y="75"/>
                  </a:lnTo>
                  <a:lnTo>
                    <a:pt x="408" y="42"/>
                  </a:lnTo>
                  <a:lnTo>
                    <a:pt x="408" y="11"/>
                  </a:lnTo>
                  <a:lnTo>
                    <a:pt x="408" y="11"/>
                  </a:lnTo>
                  <a:lnTo>
                    <a:pt x="417" y="11"/>
                  </a:lnTo>
                  <a:lnTo>
                    <a:pt x="417" y="11"/>
                  </a:lnTo>
                  <a:lnTo>
                    <a:pt x="418" y="11"/>
                  </a:lnTo>
                  <a:lnTo>
                    <a:pt x="419" y="9"/>
                  </a:lnTo>
                  <a:lnTo>
                    <a:pt x="421" y="7"/>
                  </a:lnTo>
                  <a:lnTo>
                    <a:pt x="419" y="7"/>
                  </a:lnTo>
                  <a:lnTo>
                    <a:pt x="419" y="7"/>
                  </a:lnTo>
                  <a:close/>
                </a:path>
              </a:pathLst>
            </a:custGeom>
            <a:solidFill>
              <a:srgbClr val="404040"/>
            </a:solidFill>
            <a:ln w="9525">
              <a:solidFill>
                <a:srgbClr val="40404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07604" y="232284"/>
            <a:ext cx="3636404" cy="612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78600" y="211398"/>
            <a:ext cx="5242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LOGO</a:t>
            </a:r>
            <a:r>
              <a:rPr lang="zh-CN" altLang="en-US" sz="32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设计</a:t>
            </a:r>
            <a:endParaRPr lang="zh-CN" altLang="en-US" sz="3200" dirty="0"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33" y="1553235"/>
            <a:ext cx="3303414" cy="1651474"/>
          </a:xfrm>
          <a:prstGeom prst="rect">
            <a:avLst/>
          </a:prstGeom>
        </p:spPr>
      </p:pic>
      <p:sp>
        <p:nvSpPr>
          <p:cNvPr id="20" name="chenying0907 86"/>
          <p:cNvSpPr>
            <a:spLocks noEditPoints="1"/>
          </p:cNvSpPr>
          <p:nvPr/>
        </p:nvSpPr>
        <p:spPr bwMode="auto">
          <a:xfrm>
            <a:off x="4036325" y="3241483"/>
            <a:ext cx="1215365" cy="1182519"/>
          </a:xfrm>
          <a:custGeom>
            <a:avLst/>
            <a:gdLst/>
            <a:ahLst/>
            <a:cxnLst>
              <a:cxn ang="0">
                <a:pos x="303" y="104"/>
              </a:cxn>
              <a:cxn ang="0">
                <a:pos x="288" y="65"/>
              </a:cxn>
              <a:cxn ang="0">
                <a:pos x="259" y="35"/>
              </a:cxn>
              <a:cxn ang="0">
                <a:pos x="223" y="13"/>
              </a:cxn>
              <a:cxn ang="0">
                <a:pos x="182" y="2"/>
              </a:cxn>
              <a:cxn ang="0">
                <a:pos x="141" y="2"/>
              </a:cxn>
              <a:cxn ang="0">
                <a:pos x="113" y="9"/>
              </a:cxn>
              <a:cxn ang="0">
                <a:pos x="72" y="29"/>
              </a:cxn>
              <a:cxn ang="0">
                <a:pos x="36" y="61"/>
              </a:cxn>
              <a:cxn ang="0">
                <a:pos x="11" y="98"/>
              </a:cxn>
              <a:cxn ang="0">
                <a:pos x="0" y="141"/>
              </a:cxn>
              <a:cxn ang="0">
                <a:pos x="4" y="171"/>
              </a:cxn>
              <a:cxn ang="0">
                <a:pos x="28" y="208"/>
              </a:cxn>
              <a:cxn ang="0">
                <a:pos x="65" y="237"/>
              </a:cxn>
              <a:cxn ang="0">
                <a:pos x="93" y="250"/>
              </a:cxn>
              <a:cxn ang="0">
                <a:pos x="141" y="256"/>
              </a:cxn>
              <a:cxn ang="0">
                <a:pos x="167" y="261"/>
              </a:cxn>
              <a:cxn ang="0">
                <a:pos x="168" y="262"/>
              </a:cxn>
              <a:cxn ang="0">
                <a:pos x="190" y="265"/>
              </a:cxn>
              <a:cxn ang="0">
                <a:pos x="225" y="252"/>
              </a:cxn>
              <a:cxn ang="0">
                <a:pos x="255" y="233"/>
              </a:cxn>
              <a:cxn ang="0">
                <a:pos x="285" y="196"/>
              </a:cxn>
              <a:cxn ang="0">
                <a:pos x="303" y="150"/>
              </a:cxn>
              <a:cxn ang="0">
                <a:pos x="306" y="119"/>
              </a:cxn>
              <a:cxn ang="0">
                <a:pos x="266" y="212"/>
              </a:cxn>
              <a:cxn ang="0">
                <a:pos x="240" y="237"/>
              </a:cxn>
              <a:cxn ang="0">
                <a:pos x="207" y="254"/>
              </a:cxn>
              <a:cxn ang="0">
                <a:pos x="203" y="254"/>
              </a:cxn>
              <a:cxn ang="0">
                <a:pos x="211" y="248"/>
              </a:cxn>
              <a:cxn ang="0">
                <a:pos x="208" y="245"/>
              </a:cxn>
              <a:cxn ang="0">
                <a:pos x="196" y="251"/>
              </a:cxn>
              <a:cxn ang="0">
                <a:pos x="150" y="250"/>
              </a:cxn>
              <a:cxn ang="0">
                <a:pos x="128" y="247"/>
              </a:cxn>
              <a:cxn ang="0">
                <a:pos x="97" y="241"/>
              </a:cxn>
              <a:cxn ang="0">
                <a:pos x="65" y="226"/>
              </a:cxn>
              <a:cxn ang="0">
                <a:pos x="29" y="197"/>
              </a:cxn>
              <a:cxn ang="0">
                <a:pos x="13" y="174"/>
              </a:cxn>
              <a:cxn ang="0">
                <a:pos x="7" y="149"/>
              </a:cxn>
              <a:cxn ang="0">
                <a:pos x="13" y="115"/>
              </a:cxn>
              <a:cxn ang="0">
                <a:pos x="39" y="69"/>
              </a:cxn>
              <a:cxn ang="0">
                <a:pos x="59" y="47"/>
              </a:cxn>
              <a:cxn ang="0">
                <a:pos x="97" y="22"/>
              </a:cxn>
              <a:cxn ang="0">
                <a:pos x="139" y="9"/>
              </a:cxn>
              <a:cxn ang="0">
                <a:pos x="161" y="7"/>
              </a:cxn>
              <a:cxn ang="0">
                <a:pos x="193" y="11"/>
              </a:cxn>
              <a:cxn ang="0">
                <a:pos x="244" y="35"/>
              </a:cxn>
              <a:cxn ang="0">
                <a:pos x="269" y="55"/>
              </a:cxn>
              <a:cxn ang="0">
                <a:pos x="287" y="83"/>
              </a:cxn>
              <a:cxn ang="0">
                <a:pos x="296" y="115"/>
              </a:cxn>
              <a:cxn ang="0">
                <a:pos x="292" y="160"/>
              </a:cxn>
              <a:cxn ang="0">
                <a:pos x="273" y="204"/>
              </a:cxn>
            </a:cxnLst>
            <a:rect l="0" t="0" r="r" b="b"/>
            <a:pathLst>
              <a:path w="306" h="265">
                <a:moveTo>
                  <a:pt x="306" y="119"/>
                </a:moveTo>
                <a:lnTo>
                  <a:pt x="306" y="119"/>
                </a:lnTo>
                <a:lnTo>
                  <a:pt x="303" y="104"/>
                </a:lnTo>
                <a:lnTo>
                  <a:pt x="299" y="90"/>
                </a:lnTo>
                <a:lnTo>
                  <a:pt x="295" y="78"/>
                </a:lnTo>
                <a:lnTo>
                  <a:pt x="288" y="65"/>
                </a:lnTo>
                <a:lnTo>
                  <a:pt x="280" y="54"/>
                </a:lnTo>
                <a:lnTo>
                  <a:pt x="270" y="44"/>
                </a:lnTo>
                <a:lnTo>
                  <a:pt x="259" y="35"/>
                </a:lnTo>
                <a:lnTo>
                  <a:pt x="248" y="27"/>
                </a:lnTo>
                <a:lnTo>
                  <a:pt x="236" y="20"/>
                </a:lnTo>
                <a:lnTo>
                  <a:pt x="223" y="13"/>
                </a:lnTo>
                <a:lnTo>
                  <a:pt x="209" y="9"/>
                </a:lnTo>
                <a:lnTo>
                  <a:pt x="196" y="5"/>
                </a:lnTo>
                <a:lnTo>
                  <a:pt x="182" y="2"/>
                </a:lnTo>
                <a:lnTo>
                  <a:pt x="168" y="0"/>
                </a:lnTo>
                <a:lnTo>
                  <a:pt x="154" y="0"/>
                </a:lnTo>
                <a:lnTo>
                  <a:pt x="141" y="2"/>
                </a:lnTo>
                <a:lnTo>
                  <a:pt x="141" y="2"/>
                </a:lnTo>
                <a:lnTo>
                  <a:pt x="127" y="5"/>
                </a:lnTo>
                <a:lnTo>
                  <a:pt x="113" y="9"/>
                </a:lnTo>
                <a:lnTo>
                  <a:pt x="99" y="14"/>
                </a:lnTo>
                <a:lnTo>
                  <a:pt x="86" y="21"/>
                </a:lnTo>
                <a:lnTo>
                  <a:pt x="72" y="29"/>
                </a:lnTo>
                <a:lnTo>
                  <a:pt x="59" y="39"/>
                </a:lnTo>
                <a:lnTo>
                  <a:pt x="47" y="49"/>
                </a:lnTo>
                <a:lnTo>
                  <a:pt x="36" y="61"/>
                </a:lnTo>
                <a:lnTo>
                  <a:pt x="26" y="72"/>
                </a:lnTo>
                <a:lnTo>
                  <a:pt x="18" y="86"/>
                </a:lnTo>
                <a:lnTo>
                  <a:pt x="11" y="98"/>
                </a:lnTo>
                <a:lnTo>
                  <a:pt x="6" y="113"/>
                </a:lnTo>
                <a:lnTo>
                  <a:pt x="2" y="127"/>
                </a:lnTo>
                <a:lnTo>
                  <a:pt x="0" y="141"/>
                </a:lnTo>
                <a:lnTo>
                  <a:pt x="0" y="156"/>
                </a:lnTo>
                <a:lnTo>
                  <a:pt x="4" y="171"/>
                </a:lnTo>
                <a:lnTo>
                  <a:pt x="4" y="171"/>
                </a:lnTo>
                <a:lnTo>
                  <a:pt x="10" y="184"/>
                </a:lnTo>
                <a:lnTo>
                  <a:pt x="17" y="196"/>
                </a:lnTo>
                <a:lnTo>
                  <a:pt x="28" y="208"/>
                </a:lnTo>
                <a:lnTo>
                  <a:pt x="39" y="219"/>
                </a:lnTo>
                <a:lnTo>
                  <a:pt x="51" y="229"/>
                </a:lnTo>
                <a:lnTo>
                  <a:pt x="65" y="237"/>
                </a:lnTo>
                <a:lnTo>
                  <a:pt x="79" y="244"/>
                </a:lnTo>
                <a:lnTo>
                  <a:pt x="93" y="250"/>
                </a:lnTo>
                <a:lnTo>
                  <a:pt x="93" y="250"/>
                </a:lnTo>
                <a:lnTo>
                  <a:pt x="108" y="252"/>
                </a:lnTo>
                <a:lnTo>
                  <a:pt x="124" y="255"/>
                </a:lnTo>
                <a:lnTo>
                  <a:pt x="141" y="256"/>
                </a:lnTo>
                <a:lnTo>
                  <a:pt x="156" y="259"/>
                </a:lnTo>
                <a:lnTo>
                  <a:pt x="156" y="259"/>
                </a:lnTo>
                <a:lnTo>
                  <a:pt x="167" y="261"/>
                </a:lnTo>
                <a:lnTo>
                  <a:pt x="167" y="261"/>
                </a:lnTo>
                <a:lnTo>
                  <a:pt x="167" y="262"/>
                </a:lnTo>
                <a:lnTo>
                  <a:pt x="168" y="262"/>
                </a:lnTo>
                <a:lnTo>
                  <a:pt x="168" y="262"/>
                </a:lnTo>
                <a:lnTo>
                  <a:pt x="179" y="265"/>
                </a:lnTo>
                <a:lnTo>
                  <a:pt x="190" y="265"/>
                </a:lnTo>
                <a:lnTo>
                  <a:pt x="203" y="262"/>
                </a:lnTo>
                <a:lnTo>
                  <a:pt x="214" y="258"/>
                </a:lnTo>
                <a:lnTo>
                  <a:pt x="225" y="252"/>
                </a:lnTo>
                <a:lnTo>
                  <a:pt x="236" y="247"/>
                </a:lnTo>
                <a:lnTo>
                  <a:pt x="255" y="233"/>
                </a:lnTo>
                <a:lnTo>
                  <a:pt x="255" y="233"/>
                </a:lnTo>
                <a:lnTo>
                  <a:pt x="266" y="222"/>
                </a:lnTo>
                <a:lnTo>
                  <a:pt x="277" y="210"/>
                </a:lnTo>
                <a:lnTo>
                  <a:pt x="285" y="196"/>
                </a:lnTo>
                <a:lnTo>
                  <a:pt x="293" y="182"/>
                </a:lnTo>
                <a:lnTo>
                  <a:pt x="299" y="166"/>
                </a:lnTo>
                <a:lnTo>
                  <a:pt x="303" y="150"/>
                </a:lnTo>
                <a:lnTo>
                  <a:pt x="306" y="134"/>
                </a:lnTo>
                <a:lnTo>
                  <a:pt x="306" y="119"/>
                </a:lnTo>
                <a:lnTo>
                  <a:pt x="306" y="119"/>
                </a:lnTo>
                <a:close/>
                <a:moveTo>
                  <a:pt x="273" y="204"/>
                </a:moveTo>
                <a:lnTo>
                  <a:pt x="273" y="204"/>
                </a:lnTo>
                <a:lnTo>
                  <a:pt x="266" y="212"/>
                </a:lnTo>
                <a:lnTo>
                  <a:pt x="259" y="221"/>
                </a:lnTo>
                <a:lnTo>
                  <a:pt x="249" y="229"/>
                </a:lnTo>
                <a:lnTo>
                  <a:pt x="240" y="237"/>
                </a:lnTo>
                <a:lnTo>
                  <a:pt x="229" y="244"/>
                </a:lnTo>
                <a:lnTo>
                  <a:pt x="218" y="250"/>
                </a:lnTo>
                <a:lnTo>
                  <a:pt x="207" y="254"/>
                </a:lnTo>
                <a:lnTo>
                  <a:pt x="196" y="256"/>
                </a:lnTo>
                <a:lnTo>
                  <a:pt x="196" y="256"/>
                </a:lnTo>
                <a:lnTo>
                  <a:pt x="203" y="254"/>
                </a:lnTo>
                <a:lnTo>
                  <a:pt x="209" y="250"/>
                </a:lnTo>
                <a:lnTo>
                  <a:pt x="209" y="250"/>
                </a:lnTo>
                <a:lnTo>
                  <a:pt x="211" y="248"/>
                </a:lnTo>
                <a:lnTo>
                  <a:pt x="211" y="247"/>
                </a:lnTo>
                <a:lnTo>
                  <a:pt x="209" y="245"/>
                </a:lnTo>
                <a:lnTo>
                  <a:pt x="208" y="245"/>
                </a:lnTo>
                <a:lnTo>
                  <a:pt x="208" y="245"/>
                </a:lnTo>
                <a:lnTo>
                  <a:pt x="203" y="248"/>
                </a:lnTo>
                <a:lnTo>
                  <a:pt x="196" y="251"/>
                </a:lnTo>
                <a:lnTo>
                  <a:pt x="179" y="252"/>
                </a:lnTo>
                <a:lnTo>
                  <a:pt x="163" y="252"/>
                </a:lnTo>
                <a:lnTo>
                  <a:pt x="150" y="250"/>
                </a:lnTo>
                <a:lnTo>
                  <a:pt x="150" y="250"/>
                </a:lnTo>
                <a:lnTo>
                  <a:pt x="139" y="248"/>
                </a:lnTo>
                <a:lnTo>
                  <a:pt x="128" y="247"/>
                </a:lnTo>
                <a:lnTo>
                  <a:pt x="108" y="244"/>
                </a:lnTo>
                <a:lnTo>
                  <a:pt x="108" y="244"/>
                </a:lnTo>
                <a:lnTo>
                  <a:pt x="97" y="241"/>
                </a:lnTo>
                <a:lnTo>
                  <a:pt x="86" y="239"/>
                </a:lnTo>
                <a:lnTo>
                  <a:pt x="75" y="233"/>
                </a:lnTo>
                <a:lnTo>
                  <a:pt x="65" y="226"/>
                </a:lnTo>
                <a:lnTo>
                  <a:pt x="47" y="212"/>
                </a:lnTo>
                <a:lnTo>
                  <a:pt x="29" y="197"/>
                </a:lnTo>
                <a:lnTo>
                  <a:pt x="29" y="197"/>
                </a:lnTo>
                <a:lnTo>
                  <a:pt x="22" y="190"/>
                </a:lnTo>
                <a:lnTo>
                  <a:pt x="17" y="182"/>
                </a:lnTo>
                <a:lnTo>
                  <a:pt x="13" y="174"/>
                </a:lnTo>
                <a:lnTo>
                  <a:pt x="10" y="167"/>
                </a:lnTo>
                <a:lnTo>
                  <a:pt x="7" y="159"/>
                </a:lnTo>
                <a:lnTo>
                  <a:pt x="7" y="149"/>
                </a:lnTo>
                <a:lnTo>
                  <a:pt x="7" y="141"/>
                </a:lnTo>
                <a:lnTo>
                  <a:pt x="9" y="133"/>
                </a:lnTo>
                <a:lnTo>
                  <a:pt x="13" y="115"/>
                </a:lnTo>
                <a:lnTo>
                  <a:pt x="20" y="98"/>
                </a:lnTo>
                <a:lnTo>
                  <a:pt x="29" y="83"/>
                </a:lnTo>
                <a:lnTo>
                  <a:pt x="39" y="69"/>
                </a:lnTo>
                <a:lnTo>
                  <a:pt x="39" y="69"/>
                </a:lnTo>
                <a:lnTo>
                  <a:pt x="48" y="58"/>
                </a:lnTo>
                <a:lnTo>
                  <a:pt x="59" y="47"/>
                </a:lnTo>
                <a:lnTo>
                  <a:pt x="72" y="39"/>
                </a:lnTo>
                <a:lnTo>
                  <a:pt x="84" y="31"/>
                </a:lnTo>
                <a:lnTo>
                  <a:pt x="97" y="22"/>
                </a:lnTo>
                <a:lnTo>
                  <a:pt x="110" y="17"/>
                </a:lnTo>
                <a:lnTo>
                  <a:pt x="124" y="13"/>
                </a:lnTo>
                <a:lnTo>
                  <a:pt x="139" y="9"/>
                </a:lnTo>
                <a:lnTo>
                  <a:pt x="139" y="9"/>
                </a:lnTo>
                <a:lnTo>
                  <a:pt x="150" y="7"/>
                </a:lnTo>
                <a:lnTo>
                  <a:pt x="161" y="7"/>
                </a:lnTo>
                <a:lnTo>
                  <a:pt x="172" y="7"/>
                </a:lnTo>
                <a:lnTo>
                  <a:pt x="183" y="9"/>
                </a:lnTo>
                <a:lnTo>
                  <a:pt x="193" y="11"/>
                </a:lnTo>
                <a:lnTo>
                  <a:pt x="204" y="14"/>
                </a:lnTo>
                <a:lnTo>
                  <a:pt x="225" y="22"/>
                </a:lnTo>
                <a:lnTo>
                  <a:pt x="244" y="35"/>
                </a:lnTo>
                <a:lnTo>
                  <a:pt x="252" y="40"/>
                </a:lnTo>
                <a:lnTo>
                  <a:pt x="260" y="49"/>
                </a:lnTo>
                <a:lnTo>
                  <a:pt x="269" y="55"/>
                </a:lnTo>
                <a:lnTo>
                  <a:pt x="276" y="65"/>
                </a:lnTo>
                <a:lnTo>
                  <a:pt x="281" y="73"/>
                </a:lnTo>
                <a:lnTo>
                  <a:pt x="287" y="83"/>
                </a:lnTo>
                <a:lnTo>
                  <a:pt x="287" y="83"/>
                </a:lnTo>
                <a:lnTo>
                  <a:pt x="293" y="98"/>
                </a:lnTo>
                <a:lnTo>
                  <a:pt x="296" y="115"/>
                </a:lnTo>
                <a:lnTo>
                  <a:pt x="298" y="130"/>
                </a:lnTo>
                <a:lnTo>
                  <a:pt x="296" y="145"/>
                </a:lnTo>
                <a:lnTo>
                  <a:pt x="292" y="160"/>
                </a:lnTo>
                <a:lnTo>
                  <a:pt x="288" y="175"/>
                </a:lnTo>
                <a:lnTo>
                  <a:pt x="281" y="189"/>
                </a:lnTo>
                <a:lnTo>
                  <a:pt x="273" y="204"/>
                </a:lnTo>
                <a:lnTo>
                  <a:pt x="273" y="20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grpSp>
        <p:nvGrpSpPr>
          <p:cNvPr id="21" name="chenying0907 11"/>
          <p:cNvGrpSpPr/>
          <p:nvPr/>
        </p:nvGrpSpPr>
        <p:grpSpPr>
          <a:xfrm>
            <a:off x="3901387" y="279785"/>
            <a:ext cx="1306906" cy="1182519"/>
            <a:chOff x="1462229" y="2013539"/>
            <a:chExt cx="1742541" cy="1576692"/>
          </a:xfrm>
        </p:grpSpPr>
        <p:sp>
          <p:nvSpPr>
            <p:cNvPr id="22" name="文本框 21"/>
            <p:cNvSpPr txBox="1"/>
            <p:nvPr/>
          </p:nvSpPr>
          <p:spPr>
            <a:xfrm>
              <a:off x="1462229" y="2593215"/>
              <a:ext cx="1742541" cy="502699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2"/>
                  </a:solidFill>
                  <a:latin typeface="Aa弯弯" panose="00020600040101010101" pitchFamily="18" charset="-122"/>
                  <a:ea typeface="Aa弯弯" panose="00020600040101010101" pitchFamily="18" charset="-122"/>
                </a:rPr>
                <a:t>红色，黑色</a:t>
              </a:r>
              <a:endParaRPr lang="zh-CN" altLang="en-US" sz="2000" dirty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</a:endParaRPr>
            </a:p>
          </p:txBody>
        </p:sp>
        <p:sp>
          <p:nvSpPr>
            <p:cNvPr id="23" name="chenying0907 86"/>
            <p:cNvSpPr>
              <a:spLocks noEditPoints="1"/>
            </p:cNvSpPr>
            <p:nvPr/>
          </p:nvSpPr>
          <p:spPr bwMode="auto">
            <a:xfrm>
              <a:off x="1513393" y="2013539"/>
              <a:ext cx="1620486" cy="1576692"/>
            </a:xfrm>
            <a:custGeom>
              <a:avLst/>
              <a:gdLst/>
              <a:ahLst/>
              <a:cxnLst>
                <a:cxn ang="0">
                  <a:pos x="303" y="104"/>
                </a:cxn>
                <a:cxn ang="0">
                  <a:pos x="288" y="65"/>
                </a:cxn>
                <a:cxn ang="0">
                  <a:pos x="259" y="35"/>
                </a:cxn>
                <a:cxn ang="0">
                  <a:pos x="223" y="13"/>
                </a:cxn>
                <a:cxn ang="0">
                  <a:pos x="182" y="2"/>
                </a:cxn>
                <a:cxn ang="0">
                  <a:pos x="141" y="2"/>
                </a:cxn>
                <a:cxn ang="0">
                  <a:pos x="113" y="9"/>
                </a:cxn>
                <a:cxn ang="0">
                  <a:pos x="72" y="29"/>
                </a:cxn>
                <a:cxn ang="0">
                  <a:pos x="36" y="61"/>
                </a:cxn>
                <a:cxn ang="0">
                  <a:pos x="11" y="98"/>
                </a:cxn>
                <a:cxn ang="0">
                  <a:pos x="0" y="141"/>
                </a:cxn>
                <a:cxn ang="0">
                  <a:pos x="4" y="171"/>
                </a:cxn>
                <a:cxn ang="0">
                  <a:pos x="28" y="208"/>
                </a:cxn>
                <a:cxn ang="0">
                  <a:pos x="65" y="237"/>
                </a:cxn>
                <a:cxn ang="0">
                  <a:pos x="93" y="250"/>
                </a:cxn>
                <a:cxn ang="0">
                  <a:pos x="141" y="256"/>
                </a:cxn>
                <a:cxn ang="0">
                  <a:pos x="167" y="261"/>
                </a:cxn>
                <a:cxn ang="0">
                  <a:pos x="168" y="262"/>
                </a:cxn>
                <a:cxn ang="0">
                  <a:pos x="190" y="265"/>
                </a:cxn>
                <a:cxn ang="0">
                  <a:pos x="225" y="252"/>
                </a:cxn>
                <a:cxn ang="0">
                  <a:pos x="255" y="233"/>
                </a:cxn>
                <a:cxn ang="0">
                  <a:pos x="285" y="196"/>
                </a:cxn>
                <a:cxn ang="0">
                  <a:pos x="303" y="150"/>
                </a:cxn>
                <a:cxn ang="0">
                  <a:pos x="306" y="119"/>
                </a:cxn>
                <a:cxn ang="0">
                  <a:pos x="266" y="212"/>
                </a:cxn>
                <a:cxn ang="0">
                  <a:pos x="240" y="237"/>
                </a:cxn>
                <a:cxn ang="0">
                  <a:pos x="207" y="254"/>
                </a:cxn>
                <a:cxn ang="0">
                  <a:pos x="203" y="254"/>
                </a:cxn>
                <a:cxn ang="0">
                  <a:pos x="211" y="248"/>
                </a:cxn>
                <a:cxn ang="0">
                  <a:pos x="208" y="245"/>
                </a:cxn>
                <a:cxn ang="0">
                  <a:pos x="196" y="251"/>
                </a:cxn>
                <a:cxn ang="0">
                  <a:pos x="150" y="250"/>
                </a:cxn>
                <a:cxn ang="0">
                  <a:pos x="128" y="247"/>
                </a:cxn>
                <a:cxn ang="0">
                  <a:pos x="97" y="241"/>
                </a:cxn>
                <a:cxn ang="0">
                  <a:pos x="65" y="226"/>
                </a:cxn>
                <a:cxn ang="0">
                  <a:pos x="29" y="197"/>
                </a:cxn>
                <a:cxn ang="0">
                  <a:pos x="13" y="174"/>
                </a:cxn>
                <a:cxn ang="0">
                  <a:pos x="7" y="149"/>
                </a:cxn>
                <a:cxn ang="0">
                  <a:pos x="13" y="115"/>
                </a:cxn>
                <a:cxn ang="0">
                  <a:pos x="39" y="69"/>
                </a:cxn>
                <a:cxn ang="0">
                  <a:pos x="59" y="47"/>
                </a:cxn>
                <a:cxn ang="0">
                  <a:pos x="97" y="22"/>
                </a:cxn>
                <a:cxn ang="0">
                  <a:pos x="139" y="9"/>
                </a:cxn>
                <a:cxn ang="0">
                  <a:pos x="161" y="7"/>
                </a:cxn>
                <a:cxn ang="0">
                  <a:pos x="193" y="11"/>
                </a:cxn>
                <a:cxn ang="0">
                  <a:pos x="244" y="35"/>
                </a:cxn>
                <a:cxn ang="0">
                  <a:pos x="269" y="55"/>
                </a:cxn>
                <a:cxn ang="0">
                  <a:pos x="287" y="83"/>
                </a:cxn>
                <a:cxn ang="0">
                  <a:pos x="296" y="115"/>
                </a:cxn>
                <a:cxn ang="0">
                  <a:pos x="292" y="160"/>
                </a:cxn>
                <a:cxn ang="0">
                  <a:pos x="273" y="204"/>
                </a:cxn>
              </a:cxnLst>
              <a:rect l="0" t="0" r="r" b="b"/>
              <a:pathLst>
                <a:path w="306" h="265">
                  <a:moveTo>
                    <a:pt x="306" y="119"/>
                  </a:moveTo>
                  <a:lnTo>
                    <a:pt x="306" y="119"/>
                  </a:lnTo>
                  <a:lnTo>
                    <a:pt x="303" y="104"/>
                  </a:lnTo>
                  <a:lnTo>
                    <a:pt x="299" y="90"/>
                  </a:lnTo>
                  <a:lnTo>
                    <a:pt x="295" y="78"/>
                  </a:lnTo>
                  <a:lnTo>
                    <a:pt x="288" y="65"/>
                  </a:lnTo>
                  <a:lnTo>
                    <a:pt x="280" y="54"/>
                  </a:lnTo>
                  <a:lnTo>
                    <a:pt x="270" y="44"/>
                  </a:lnTo>
                  <a:lnTo>
                    <a:pt x="259" y="35"/>
                  </a:lnTo>
                  <a:lnTo>
                    <a:pt x="248" y="27"/>
                  </a:lnTo>
                  <a:lnTo>
                    <a:pt x="236" y="20"/>
                  </a:lnTo>
                  <a:lnTo>
                    <a:pt x="223" y="13"/>
                  </a:lnTo>
                  <a:lnTo>
                    <a:pt x="209" y="9"/>
                  </a:lnTo>
                  <a:lnTo>
                    <a:pt x="196" y="5"/>
                  </a:lnTo>
                  <a:lnTo>
                    <a:pt x="182" y="2"/>
                  </a:lnTo>
                  <a:lnTo>
                    <a:pt x="168" y="0"/>
                  </a:lnTo>
                  <a:lnTo>
                    <a:pt x="154" y="0"/>
                  </a:lnTo>
                  <a:lnTo>
                    <a:pt x="141" y="2"/>
                  </a:lnTo>
                  <a:lnTo>
                    <a:pt x="141" y="2"/>
                  </a:lnTo>
                  <a:lnTo>
                    <a:pt x="127" y="5"/>
                  </a:lnTo>
                  <a:lnTo>
                    <a:pt x="113" y="9"/>
                  </a:lnTo>
                  <a:lnTo>
                    <a:pt x="99" y="14"/>
                  </a:lnTo>
                  <a:lnTo>
                    <a:pt x="86" y="21"/>
                  </a:lnTo>
                  <a:lnTo>
                    <a:pt x="72" y="29"/>
                  </a:lnTo>
                  <a:lnTo>
                    <a:pt x="59" y="39"/>
                  </a:lnTo>
                  <a:lnTo>
                    <a:pt x="47" y="49"/>
                  </a:lnTo>
                  <a:lnTo>
                    <a:pt x="36" y="61"/>
                  </a:lnTo>
                  <a:lnTo>
                    <a:pt x="26" y="72"/>
                  </a:lnTo>
                  <a:lnTo>
                    <a:pt x="18" y="86"/>
                  </a:lnTo>
                  <a:lnTo>
                    <a:pt x="11" y="98"/>
                  </a:lnTo>
                  <a:lnTo>
                    <a:pt x="6" y="113"/>
                  </a:lnTo>
                  <a:lnTo>
                    <a:pt x="2" y="127"/>
                  </a:lnTo>
                  <a:lnTo>
                    <a:pt x="0" y="141"/>
                  </a:lnTo>
                  <a:lnTo>
                    <a:pt x="0" y="156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10" y="184"/>
                  </a:lnTo>
                  <a:lnTo>
                    <a:pt x="17" y="196"/>
                  </a:lnTo>
                  <a:lnTo>
                    <a:pt x="28" y="208"/>
                  </a:lnTo>
                  <a:lnTo>
                    <a:pt x="39" y="219"/>
                  </a:lnTo>
                  <a:lnTo>
                    <a:pt x="51" y="229"/>
                  </a:lnTo>
                  <a:lnTo>
                    <a:pt x="65" y="237"/>
                  </a:lnTo>
                  <a:lnTo>
                    <a:pt x="79" y="244"/>
                  </a:lnTo>
                  <a:lnTo>
                    <a:pt x="93" y="250"/>
                  </a:lnTo>
                  <a:lnTo>
                    <a:pt x="93" y="250"/>
                  </a:lnTo>
                  <a:lnTo>
                    <a:pt x="108" y="252"/>
                  </a:lnTo>
                  <a:lnTo>
                    <a:pt x="124" y="255"/>
                  </a:lnTo>
                  <a:lnTo>
                    <a:pt x="141" y="256"/>
                  </a:lnTo>
                  <a:lnTo>
                    <a:pt x="156" y="259"/>
                  </a:lnTo>
                  <a:lnTo>
                    <a:pt x="156" y="259"/>
                  </a:lnTo>
                  <a:lnTo>
                    <a:pt x="167" y="261"/>
                  </a:lnTo>
                  <a:lnTo>
                    <a:pt x="167" y="261"/>
                  </a:lnTo>
                  <a:lnTo>
                    <a:pt x="167" y="262"/>
                  </a:lnTo>
                  <a:lnTo>
                    <a:pt x="168" y="262"/>
                  </a:lnTo>
                  <a:lnTo>
                    <a:pt x="168" y="262"/>
                  </a:lnTo>
                  <a:lnTo>
                    <a:pt x="179" y="265"/>
                  </a:lnTo>
                  <a:lnTo>
                    <a:pt x="190" y="265"/>
                  </a:lnTo>
                  <a:lnTo>
                    <a:pt x="203" y="262"/>
                  </a:lnTo>
                  <a:lnTo>
                    <a:pt x="214" y="258"/>
                  </a:lnTo>
                  <a:lnTo>
                    <a:pt x="225" y="252"/>
                  </a:lnTo>
                  <a:lnTo>
                    <a:pt x="236" y="247"/>
                  </a:lnTo>
                  <a:lnTo>
                    <a:pt x="255" y="233"/>
                  </a:lnTo>
                  <a:lnTo>
                    <a:pt x="255" y="233"/>
                  </a:lnTo>
                  <a:lnTo>
                    <a:pt x="266" y="222"/>
                  </a:lnTo>
                  <a:lnTo>
                    <a:pt x="277" y="210"/>
                  </a:lnTo>
                  <a:lnTo>
                    <a:pt x="285" y="196"/>
                  </a:lnTo>
                  <a:lnTo>
                    <a:pt x="293" y="182"/>
                  </a:lnTo>
                  <a:lnTo>
                    <a:pt x="299" y="166"/>
                  </a:lnTo>
                  <a:lnTo>
                    <a:pt x="303" y="150"/>
                  </a:lnTo>
                  <a:lnTo>
                    <a:pt x="306" y="134"/>
                  </a:lnTo>
                  <a:lnTo>
                    <a:pt x="306" y="119"/>
                  </a:lnTo>
                  <a:lnTo>
                    <a:pt x="306" y="119"/>
                  </a:lnTo>
                  <a:close/>
                  <a:moveTo>
                    <a:pt x="273" y="204"/>
                  </a:moveTo>
                  <a:lnTo>
                    <a:pt x="273" y="204"/>
                  </a:lnTo>
                  <a:lnTo>
                    <a:pt x="266" y="212"/>
                  </a:lnTo>
                  <a:lnTo>
                    <a:pt x="259" y="221"/>
                  </a:lnTo>
                  <a:lnTo>
                    <a:pt x="249" y="229"/>
                  </a:lnTo>
                  <a:lnTo>
                    <a:pt x="240" y="237"/>
                  </a:lnTo>
                  <a:lnTo>
                    <a:pt x="229" y="244"/>
                  </a:lnTo>
                  <a:lnTo>
                    <a:pt x="218" y="250"/>
                  </a:lnTo>
                  <a:lnTo>
                    <a:pt x="207" y="254"/>
                  </a:lnTo>
                  <a:lnTo>
                    <a:pt x="196" y="256"/>
                  </a:lnTo>
                  <a:lnTo>
                    <a:pt x="196" y="256"/>
                  </a:lnTo>
                  <a:lnTo>
                    <a:pt x="203" y="254"/>
                  </a:lnTo>
                  <a:lnTo>
                    <a:pt x="209" y="250"/>
                  </a:lnTo>
                  <a:lnTo>
                    <a:pt x="209" y="250"/>
                  </a:lnTo>
                  <a:lnTo>
                    <a:pt x="211" y="248"/>
                  </a:lnTo>
                  <a:lnTo>
                    <a:pt x="211" y="247"/>
                  </a:lnTo>
                  <a:lnTo>
                    <a:pt x="209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3" y="248"/>
                  </a:lnTo>
                  <a:lnTo>
                    <a:pt x="196" y="251"/>
                  </a:lnTo>
                  <a:lnTo>
                    <a:pt x="179" y="252"/>
                  </a:lnTo>
                  <a:lnTo>
                    <a:pt x="163" y="252"/>
                  </a:lnTo>
                  <a:lnTo>
                    <a:pt x="150" y="250"/>
                  </a:lnTo>
                  <a:lnTo>
                    <a:pt x="150" y="250"/>
                  </a:lnTo>
                  <a:lnTo>
                    <a:pt x="139" y="248"/>
                  </a:lnTo>
                  <a:lnTo>
                    <a:pt x="128" y="247"/>
                  </a:lnTo>
                  <a:lnTo>
                    <a:pt x="108" y="244"/>
                  </a:lnTo>
                  <a:lnTo>
                    <a:pt x="108" y="244"/>
                  </a:lnTo>
                  <a:lnTo>
                    <a:pt x="97" y="241"/>
                  </a:lnTo>
                  <a:lnTo>
                    <a:pt x="86" y="239"/>
                  </a:lnTo>
                  <a:lnTo>
                    <a:pt x="75" y="233"/>
                  </a:lnTo>
                  <a:lnTo>
                    <a:pt x="65" y="226"/>
                  </a:lnTo>
                  <a:lnTo>
                    <a:pt x="47" y="212"/>
                  </a:lnTo>
                  <a:lnTo>
                    <a:pt x="29" y="197"/>
                  </a:lnTo>
                  <a:lnTo>
                    <a:pt x="29" y="197"/>
                  </a:lnTo>
                  <a:lnTo>
                    <a:pt x="22" y="190"/>
                  </a:lnTo>
                  <a:lnTo>
                    <a:pt x="17" y="182"/>
                  </a:lnTo>
                  <a:lnTo>
                    <a:pt x="13" y="174"/>
                  </a:lnTo>
                  <a:lnTo>
                    <a:pt x="10" y="167"/>
                  </a:lnTo>
                  <a:lnTo>
                    <a:pt x="7" y="159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9" y="133"/>
                  </a:lnTo>
                  <a:lnTo>
                    <a:pt x="13" y="115"/>
                  </a:lnTo>
                  <a:lnTo>
                    <a:pt x="20" y="98"/>
                  </a:lnTo>
                  <a:lnTo>
                    <a:pt x="29" y="83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48" y="58"/>
                  </a:lnTo>
                  <a:lnTo>
                    <a:pt x="59" y="47"/>
                  </a:lnTo>
                  <a:lnTo>
                    <a:pt x="72" y="39"/>
                  </a:lnTo>
                  <a:lnTo>
                    <a:pt x="84" y="31"/>
                  </a:lnTo>
                  <a:lnTo>
                    <a:pt x="97" y="22"/>
                  </a:lnTo>
                  <a:lnTo>
                    <a:pt x="110" y="17"/>
                  </a:lnTo>
                  <a:lnTo>
                    <a:pt x="124" y="13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50" y="7"/>
                  </a:lnTo>
                  <a:lnTo>
                    <a:pt x="161" y="7"/>
                  </a:lnTo>
                  <a:lnTo>
                    <a:pt x="172" y="7"/>
                  </a:lnTo>
                  <a:lnTo>
                    <a:pt x="183" y="9"/>
                  </a:lnTo>
                  <a:lnTo>
                    <a:pt x="193" y="11"/>
                  </a:lnTo>
                  <a:lnTo>
                    <a:pt x="204" y="14"/>
                  </a:lnTo>
                  <a:lnTo>
                    <a:pt x="225" y="22"/>
                  </a:lnTo>
                  <a:lnTo>
                    <a:pt x="244" y="35"/>
                  </a:lnTo>
                  <a:lnTo>
                    <a:pt x="252" y="40"/>
                  </a:lnTo>
                  <a:lnTo>
                    <a:pt x="260" y="49"/>
                  </a:lnTo>
                  <a:lnTo>
                    <a:pt x="269" y="55"/>
                  </a:lnTo>
                  <a:lnTo>
                    <a:pt x="276" y="65"/>
                  </a:lnTo>
                  <a:lnTo>
                    <a:pt x="281" y="73"/>
                  </a:lnTo>
                  <a:lnTo>
                    <a:pt x="287" y="83"/>
                  </a:lnTo>
                  <a:lnTo>
                    <a:pt x="287" y="83"/>
                  </a:lnTo>
                  <a:lnTo>
                    <a:pt x="293" y="98"/>
                  </a:lnTo>
                  <a:lnTo>
                    <a:pt x="296" y="115"/>
                  </a:lnTo>
                  <a:lnTo>
                    <a:pt x="298" y="130"/>
                  </a:lnTo>
                  <a:lnTo>
                    <a:pt x="296" y="145"/>
                  </a:lnTo>
                  <a:lnTo>
                    <a:pt x="292" y="160"/>
                  </a:lnTo>
                  <a:lnTo>
                    <a:pt x="288" y="175"/>
                  </a:lnTo>
                  <a:lnTo>
                    <a:pt x="281" y="189"/>
                  </a:lnTo>
                  <a:lnTo>
                    <a:pt x="273" y="204"/>
                  </a:lnTo>
                  <a:lnTo>
                    <a:pt x="273" y="20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68" y="733506"/>
            <a:ext cx="6508871" cy="366124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330154" y="1010085"/>
            <a:ext cx="936104" cy="477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80096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0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Freeform 6"/>
          <p:cNvSpPr>
            <a:spLocks noEditPoints="1" noChangeArrowheads="1"/>
          </p:cNvSpPr>
          <p:nvPr/>
        </p:nvSpPr>
        <p:spPr bwMode="auto">
          <a:xfrm>
            <a:off x="3993368" y="1651613"/>
            <a:ext cx="5167313" cy="2794069"/>
          </a:xfrm>
          <a:custGeom>
            <a:avLst/>
            <a:gdLst>
              <a:gd name="T0" fmla="*/ 462 w 504"/>
              <a:gd name="T1" fmla="*/ 221 h 363"/>
              <a:gd name="T2" fmla="*/ 461 w 504"/>
              <a:gd name="T3" fmla="*/ 65 h 363"/>
              <a:gd name="T4" fmla="*/ 213 w 504"/>
              <a:gd name="T5" fmla="*/ 37 h 363"/>
              <a:gd name="T6" fmla="*/ 59 w 504"/>
              <a:gd name="T7" fmla="*/ 0 h 363"/>
              <a:gd name="T8" fmla="*/ 84 w 504"/>
              <a:gd name="T9" fmla="*/ 91 h 363"/>
              <a:gd name="T10" fmla="*/ 48 w 504"/>
              <a:gd name="T11" fmla="*/ 67 h 363"/>
              <a:gd name="T12" fmla="*/ 42 w 504"/>
              <a:gd name="T13" fmla="*/ 90 h 363"/>
              <a:gd name="T14" fmla="*/ 193 w 504"/>
              <a:gd name="T15" fmla="*/ 128 h 363"/>
              <a:gd name="T16" fmla="*/ 40 w 504"/>
              <a:gd name="T17" fmla="*/ 171 h 363"/>
              <a:gd name="T18" fmla="*/ 51 w 504"/>
              <a:gd name="T19" fmla="*/ 137 h 363"/>
              <a:gd name="T20" fmla="*/ 69 w 504"/>
              <a:gd name="T21" fmla="*/ 219 h 363"/>
              <a:gd name="T22" fmla="*/ 74 w 504"/>
              <a:gd name="T23" fmla="*/ 155 h 363"/>
              <a:gd name="T24" fmla="*/ 142 w 504"/>
              <a:gd name="T25" fmla="*/ 264 h 363"/>
              <a:gd name="T26" fmla="*/ 136 w 504"/>
              <a:gd name="T27" fmla="*/ 289 h 363"/>
              <a:gd name="T28" fmla="*/ 207 w 504"/>
              <a:gd name="T29" fmla="*/ 291 h 363"/>
              <a:gd name="T30" fmla="*/ 213 w 504"/>
              <a:gd name="T31" fmla="*/ 302 h 363"/>
              <a:gd name="T32" fmla="*/ 230 w 504"/>
              <a:gd name="T33" fmla="*/ 197 h 363"/>
              <a:gd name="T34" fmla="*/ 277 w 504"/>
              <a:gd name="T35" fmla="*/ 195 h 363"/>
              <a:gd name="T36" fmla="*/ 407 w 504"/>
              <a:gd name="T37" fmla="*/ 300 h 363"/>
              <a:gd name="T38" fmla="*/ 415 w 504"/>
              <a:gd name="T39" fmla="*/ 335 h 363"/>
              <a:gd name="T40" fmla="*/ 489 w 504"/>
              <a:gd name="T41" fmla="*/ 300 h 363"/>
              <a:gd name="T42" fmla="*/ 213 w 504"/>
              <a:gd name="T43" fmla="*/ 76 h 363"/>
              <a:gd name="T44" fmla="*/ 153 w 504"/>
              <a:gd name="T45" fmla="*/ 266 h 363"/>
              <a:gd name="T46" fmla="*/ 151 w 504"/>
              <a:gd name="T47" fmla="*/ 265 h 363"/>
              <a:gd name="T48" fmla="*/ 136 w 504"/>
              <a:gd name="T49" fmla="*/ 283 h 363"/>
              <a:gd name="T50" fmla="*/ 192 w 504"/>
              <a:gd name="T51" fmla="*/ 286 h 363"/>
              <a:gd name="T52" fmla="*/ 148 w 504"/>
              <a:gd name="T53" fmla="*/ 265 h 363"/>
              <a:gd name="T54" fmla="*/ 190 w 504"/>
              <a:gd name="T55" fmla="*/ 304 h 363"/>
              <a:gd name="T56" fmla="*/ 204 w 504"/>
              <a:gd name="T57" fmla="*/ 274 h 363"/>
              <a:gd name="T58" fmla="*/ 190 w 504"/>
              <a:gd name="T59" fmla="*/ 144 h 363"/>
              <a:gd name="T60" fmla="*/ 199 w 504"/>
              <a:gd name="T61" fmla="*/ 115 h 363"/>
              <a:gd name="T62" fmla="*/ 222 w 504"/>
              <a:gd name="T63" fmla="*/ 179 h 363"/>
              <a:gd name="T64" fmla="*/ 229 w 504"/>
              <a:gd name="T65" fmla="*/ 191 h 363"/>
              <a:gd name="T66" fmla="*/ 217 w 504"/>
              <a:gd name="T67" fmla="*/ 62 h 363"/>
              <a:gd name="T68" fmla="*/ 458 w 504"/>
              <a:gd name="T69" fmla="*/ 49 h 363"/>
              <a:gd name="T70" fmla="*/ 444 w 504"/>
              <a:gd name="T71" fmla="*/ 174 h 363"/>
              <a:gd name="T72" fmla="*/ 343 w 504"/>
              <a:gd name="T73" fmla="*/ 39 h 363"/>
              <a:gd name="T74" fmla="*/ 237 w 504"/>
              <a:gd name="T75" fmla="*/ 85 h 363"/>
              <a:gd name="T76" fmla="*/ 357 w 504"/>
              <a:gd name="T77" fmla="*/ 192 h 363"/>
              <a:gd name="T78" fmla="*/ 436 w 504"/>
              <a:gd name="T79" fmla="*/ 168 h 363"/>
              <a:gd name="T80" fmla="*/ 241 w 504"/>
              <a:gd name="T81" fmla="*/ 129 h 363"/>
              <a:gd name="T82" fmla="*/ 253 w 504"/>
              <a:gd name="T83" fmla="*/ 177 h 363"/>
              <a:gd name="T84" fmla="*/ 356 w 504"/>
              <a:gd name="T85" fmla="*/ 177 h 363"/>
              <a:gd name="T86" fmla="*/ 436 w 504"/>
              <a:gd name="T87" fmla="*/ 51 h 363"/>
              <a:gd name="T88" fmla="*/ 410 w 504"/>
              <a:gd name="T89" fmla="*/ 117 h 363"/>
              <a:gd name="T90" fmla="*/ 394 w 504"/>
              <a:gd name="T91" fmla="*/ 92 h 363"/>
              <a:gd name="T92" fmla="*/ 367 w 504"/>
              <a:gd name="T93" fmla="*/ 154 h 363"/>
              <a:gd name="T94" fmla="*/ 361 w 504"/>
              <a:gd name="T95" fmla="*/ 139 h 363"/>
              <a:gd name="T96" fmla="*/ 373 w 504"/>
              <a:gd name="T97" fmla="*/ 112 h 363"/>
              <a:gd name="T98" fmla="*/ 361 w 504"/>
              <a:gd name="T99" fmla="*/ 196 h 363"/>
              <a:gd name="T100" fmla="*/ 372 w 504"/>
              <a:gd name="T101" fmla="*/ 171 h 363"/>
              <a:gd name="T102" fmla="*/ 382 w 504"/>
              <a:gd name="T103" fmla="*/ 202 h 363"/>
              <a:gd name="T104" fmla="*/ 391 w 504"/>
              <a:gd name="T105" fmla="*/ 160 h 363"/>
              <a:gd name="T106" fmla="*/ 421 w 504"/>
              <a:gd name="T107" fmla="*/ 186 h 363"/>
              <a:gd name="T108" fmla="*/ 442 w 504"/>
              <a:gd name="T109" fmla="*/ 189 h 363"/>
              <a:gd name="T110" fmla="*/ 464 w 504"/>
              <a:gd name="T111" fmla="*/ 279 h 363"/>
              <a:gd name="T112" fmla="*/ 414 w 504"/>
              <a:gd name="T113" fmla="*/ 308 h 363"/>
              <a:gd name="T114" fmla="*/ 429 w 504"/>
              <a:gd name="T115" fmla="*/ 322 h 363"/>
              <a:gd name="T116" fmla="*/ 440 w 504"/>
              <a:gd name="T117" fmla="*/ 309 h 363"/>
              <a:gd name="T118" fmla="*/ 434 w 504"/>
              <a:gd name="T119" fmla="*/ 292 h 3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504"/>
              <a:gd name="T181" fmla="*/ 0 h 363"/>
              <a:gd name="T182" fmla="*/ 504 w 504"/>
              <a:gd name="T183" fmla="*/ 363 h 36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504" h="363">
                <a:moveTo>
                  <a:pt x="488" y="298"/>
                </a:moveTo>
                <a:cubicBezTo>
                  <a:pt x="487" y="298"/>
                  <a:pt x="487" y="298"/>
                  <a:pt x="487" y="298"/>
                </a:cubicBezTo>
                <a:cubicBezTo>
                  <a:pt x="485" y="298"/>
                  <a:pt x="484" y="299"/>
                  <a:pt x="483" y="299"/>
                </a:cubicBezTo>
                <a:cubicBezTo>
                  <a:pt x="485" y="297"/>
                  <a:pt x="485" y="297"/>
                  <a:pt x="485" y="297"/>
                </a:cubicBezTo>
                <a:cubicBezTo>
                  <a:pt x="483" y="295"/>
                  <a:pt x="481" y="292"/>
                  <a:pt x="480" y="289"/>
                </a:cubicBezTo>
                <a:cubicBezTo>
                  <a:pt x="478" y="286"/>
                  <a:pt x="476" y="283"/>
                  <a:pt x="473" y="281"/>
                </a:cubicBezTo>
                <a:cubicBezTo>
                  <a:pt x="471" y="280"/>
                  <a:pt x="470" y="279"/>
                  <a:pt x="468" y="279"/>
                </a:cubicBezTo>
                <a:cubicBezTo>
                  <a:pt x="459" y="263"/>
                  <a:pt x="459" y="263"/>
                  <a:pt x="459" y="263"/>
                </a:cubicBezTo>
                <a:cubicBezTo>
                  <a:pt x="462" y="221"/>
                  <a:pt x="462" y="221"/>
                  <a:pt x="462" y="221"/>
                </a:cubicBezTo>
                <a:cubicBezTo>
                  <a:pt x="462" y="221"/>
                  <a:pt x="462" y="221"/>
                  <a:pt x="462" y="221"/>
                </a:cubicBezTo>
                <a:cubicBezTo>
                  <a:pt x="462" y="221"/>
                  <a:pt x="459" y="212"/>
                  <a:pt x="455" y="201"/>
                </a:cubicBezTo>
                <a:cubicBezTo>
                  <a:pt x="454" y="198"/>
                  <a:pt x="453" y="194"/>
                  <a:pt x="452" y="191"/>
                </a:cubicBezTo>
                <a:cubicBezTo>
                  <a:pt x="455" y="190"/>
                  <a:pt x="458" y="189"/>
                  <a:pt x="459" y="187"/>
                </a:cubicBezTo>
                <a:cubicBezTo>
                  <a:pt x="461" y="185"/>
                  <a:pt x="461" y="183"/>
                  <a:pt x="461" y="182"/>
                </a:cubicBezTo>
                <a:cubicBezTo>
                  <a:pt x="461" y="181"/>
                  <a:pt x="461" y="181"/>
                  <a:pt x="461" y="180"/>
                </a:cubicBezTo>
                <a:cubicBezTo>
                  <a:pt x="461" y="175"/>
                  <a:pt x="461" y="171"/>
                  <a:pt x="461" y="166"/>
                </a:cubicBezTo>
                <a:cubicBezTo>
                  <a:pt x="461" y="156"/>
                  <a:pt x="461" y="146"/>
                  <a:pt x="461" y="136"/>
                </a:cubicBezTo>
                <a:cubicBezTo>
                  <a:pt x="461" y="113"/>
                  <a:pt x="461" y="89"/>
                  <a:pt x="461" y="65"/>
                </a:cubicBezTo>
                <a:cubicBezTo>
                  <a:pt x="461" y="62"/>
                  <a:pt x="462" y="56"/>
                  <a:pt x="462" y="49"/>
                </a:cubicBezTo>
                <a:cubicBezTo>
                  <a:pt x="462" y="44"/>
                  <a:pt x="462" y="38"/>
                  <a:pt x="460" y="33"/>
                </a:cubicBezTo>
                <a:cubicBezTo>
                  <a:pt x="459" y="31"/>
                  <a:pt x="457" y="29"/>
                  <a:pt x="455" y="27"/>
                </a:cubicBezTo>
                <a:cubicBezTo>
                  <a:pt x="453" y="26"/>
                  <a:pt x="450" y="25"/>
                  <a:pt x="447" y="25"/>
                </a:cubicBezTo>
                <a:cubicBezTo>
                  <a:pt x="395" y="25"/>
                  <a:pt x="336" y="25"/>
                  <a:pt x="283" y="25"/>
                </a:cubicBezTo>
                <a:cubicBezTo>
                  <a:pt x="267" y="25"/>
                  <a:pt x="239" y="25"/>
                  <a:pt x="224" y="26"/>
                </a:cubicBezTo>
                <a:cubicBezTo>
                  <a:pt x="222" y="26"/>
                  <a:pt x="221" y="27"/>
                  <a:pt x="220" y="27"/>
                </a:cubicBezTo>
                <a:cubicBezTo>
                  <a:pt x="220" y="27"/>
                  <a:pt x="220" y="28"/>
                  <a:pt x="220" y="28"/>
                </a:cubicBezTo>
                <a:cubicBezTo>
                  <a:pt x="216" y="30"/>
                  <a:pt x="214" y="33"/>
                  <a:pt x="213" y="37"/>
                </a:cubicBezTo>
                <a:cubicBezTo>
                  <a:pt x="211" y="41"/>
                  <a:pt x="211" y="46"/>
                  <a:pt x="211" y="50"/>
                </a:cubicBezTo>
                <a:cubicBezTo>
                  <a:pt x="211" y="51"/>
                  <a:pt x="211" y="52"/>
                  <a:pt x="211" y="53"/>
                </a:cubicBezTo>
                <a:cubicBezTo>
                  <a:pt x="211" y="65"/>
                  <a:pt x="211" y="75"/>
                  <a:pt x="211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81" y="85"/>
                  <a:pt x="79" y="84"/>
                  <a:pt x="77" y="83"/>
                </a:cubicBezTo>
                <a:cubicBezTo>
                  <a:pt x="75" y="81"/>
                  <a:pt x="74" y="79"/>
                  <a:pt x="74" y="77"/>
                </a:cubicBezTo>
                <a:cubicBezTo>
                  <a:pt x="74" y="13"/>
                  <a:pt x="74" y="13"/>
                  <a:pt x="74" y="13"/>
                </a:cubicBezTo>
                <a:cubicBezTo>
                  <a:pt x="74" y="10"/>
                  <a:pt x="73" y="6"/>
                  <a:pt x="70" y="4"/>
                </a:cubicBezTo>
                <a:cubicBezTo>
                  <a:pt x="67" y="1"/>
                  <a:pt x="63" y="0"/>
                  <a:pt x="59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6"/>
                  <a:pt x="2" y="6"/>
                </a:cubicBezTo>
                <a:cubicBezTo>
                  <a:pt x="59" y="6"/>
                  <a:pt x="59" y="6"/>
                  <a:pt x="59" y="6"/>
                </a:cubicBezTo>
                <a:cubicBezTo>
                  <a:pt x="62" y="6"/>
                  <a:pt x="64" y="6"/>
                  <a:pt x="66" y="8"/>
                </a:cubicBezTo>
                <a:cubicBezTo>
                  <a:pt x="68" y="9"/>
                  <a:pt x="69" y="11"/>
                  <a:pt x="69" y="13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81"/>
                  <a:pt x="71" y="84"/>
                  <a:pt x="73" y="87"/>
                </a:cubicBezTo>
                <a:cubicBezTo>
                  <a:pt x="76" y="89"/>
                  <a:pt x="80" y="91"/>
                  <a:pt x="84" y="91"/>
                </a:cubicBezTo>
                <a:cubicBezTo>
                  <a:pt x="211" y="91"/>
                  <a:pt x="211" y="91"/>
                  <a:pt x="211" y="91"/>
                </a:cubicBezTo>
                <a:cubicBezTo>
                  <a:pt x="211" y="94"/>
                  <a:pt x="211" y="96"/>
                  <a:pt x="211" y="99"/>
                </a:cubicBezTo>
                <a:cubicBezTo>
                  <a:pt x="209" y="99"/>
                  <a:pt x="207" y="98"/>
                  <a:pt x="206" y="98"/>
                </a:cubicBezTo>
                <a:cubicBezTo>
                  <a:pt x="204" y="98"/>
                  <a:pt x="202" y="99"/>
                  <a:pt x="201" y="99"/>
                </a:cubicBezTo>
                <a:cubicBezTo>
                  <a:pt x="201" y="98"/>
                  <a:pt x="200" y="98"/>
                  <a:pt x="199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5" y="98"/>
                  <a:pt x="52" y="97"/>
                  <a:pt x="51" y="95"/>
                </a:cubicBezTo>
                <a:cubicBezTo>
                  <a:pt x="49" y="94"/>
                  <a:pt x="48" y="92"/>
                  <a:pt x="48" y="90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3"/>
                  <a:pt x="46" y="60"/>
                  <a:pt x="43" y="58"/>
                </a:cubicBezTo>
                <a:cubicBezTo>
                  <a:pt x="41" y="55"/>
                  <a:pt x="37" y="54"/>
                  <a:pt x="33" y="54"/>
                </a:cubicBezTo>
                <a:cubicBezTo>
                  <a:pt x="2" y="54"/>
                  <a:pt x="2" y="54"/>
                  <a:pt x="2" y="54"/>
                </a:cubicBezTo>
                <a:cubicBezTo>
                  <a:pt x="1" y="54"/>
                  <a:pt x="0" y="55"/>
                  <a:pt x="0" y="56"/>
                </a:cubicBezTo>
                <a:cubicBezTo>
                  <a:pt x="0" y="58"/>
                  <a:pt x="1" y="59"/>
                  <a:pt x="2" y="59"/>
                </a:cubicBezTo>
                <a:cubicBezTo>
                  <a:pt x="33" y="59"/>
                  <a:pt x="33" y="59"/>
                  <a:pt x="33" y="59"/>
                </a:cubicBezTo>
                <a:cubicBezTo>
                  <a:pt x="35" y="59"/>
                  <a:pt x="38" y="60"/>
                  <a:pt x="40" y="62"/>
                </a:cubicBezTo>
                <a:cubicBezTo>
                  <a:pt x="41" y="63"/>
                  <a:pt x="42" y="65"/>
                  <a:pt x="42" y="67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4"/>
                  <a:pt x="44" y="97"/>
                  <a:pt x="47" y="100"/>
                </a:cubicBezTo>
                <a:cubicBezTo>
                  <a:pt x="50" y="102"/>
                  <a:pt x="53" y="103"/>
                  <a:pt x="58" y="103"/>
                </a:cubicBezTo>
                <a:cubicBezTo>
                  <a:pt x="197" y="103"/>
                  <a:pt x="197" y="103"/>
                  <a:pt x="197" y="103"/>
                </a:cubicBezTo>
                <a:cubicBezTo>
                  <a:pt x="197" y="106"/>
                  <a:pt x="196" y="110"/>
                  <a:pt x="196" y="113"/>
                </a:cubicBezTo>
                <a:cubicBezTo>
                  <a:pt x="2" y="113"/>
                  <a:pt x="2" y="113"/>
                  <a:pt x="2" y="113"/>
                </a:cubicBezTo>
                <a:cubicBezTo>
                  <a:pt x="1" y="113"/>
                  <a:pt x="0" y="114"/>
                  <a:pt x="0" y="115"/>
                </a:cubicBezTo>
                <a:cubicBezTo>
                  <a:pt x="0" y="117"/>
                  <a:pt x="1" y="118"/>
                  <a:pt x="2" y="118"/>
                </a:cubicBezTo>
                <a:cubicBezTo>
                  <a:pt x="195" y="118"/>
                  <a:pt x="195" y="118"/>
                  <a:pt x="195" y="118"/>
                </a:cubicBezTo>
                <a:cubicBezTo>
                  <a:pt x="194" y="121"/>
                  <a:pt x="193" y="125"/>
                  <a:pt x="193" y="128"/>
                </a:cubicBezTo>
                <a:cubicBezTo>
                  <a:pt x="193" y="128"/>
                  <a:pt x="193" y="128"/>
                  <a:pt x="193" y="128"/>
                </a:cubicBezTo>
                <a:cubicBezTo>
                  <a:pt x="193" y="128"/>
                  <a:pt x="193" y="128"/>
                  <a:pt x="193" y="128"/>
                </a:cubicBezTo>
                <a:cubicBezTo>
                  <a:pt x="191" y="129"/>
                  <a:pt x="190" y="130"/>
                  <a:pt x="188" y="131"/>
                </a:cubicBezTo>
                <a:cubicBezTo>
                  <a:pt x="188" y="130"/>
                  <a:pt x="187" y="129"/>
                  <a:pt x="186" y="129"/>
                </a:cubicBezTo>
                <a:cubicBezTo>
                  <a:pt x="58" y="129"/>
                  <a:pt x="58" y="129"/>
                  <a:pt x="58" y="129"/>
                </a:cubicBezTo>
                <a:cubicBezTo>
                  <a:pt x="53" y="129"/>
                  <a:pt x="50" y="130"/>
                  <a:pt x="47" y="133"/>
                </a:cubicBezTo>
                <a:cubicBezTo>
                  <a:pt x="44" y="135"/>
                  <a:pt x="42" y="139"/>
                  <a:pt x="42" y="143"/>
                </a:cubicBezTo>
                <a:cubicBezTo>
                  <a:pt x="42" y="165"/>
                  <a:pt x="42" y="165"/>
                  <a:pt x="42" y="165"/>
                </a:cubicBezTo>
                <a:cubicBezTo>
                  <a:pt x="42" y="167"/>
                  <a:pt x="41" y="169"/>
                  <a:pt x="40" y="171"/>
                </a:cubicBezTo>
                <a:cubicBezTo>
                  <a:pt x="38" y="172"/>
                  <a:pt x="35" y="173"/>
                  <a:pt x="33" y="173"/>
                </a:cubicBezTo>
                <a:cubicBezTo>
                  <a:pt x="2" y="173"/>
                  <a:pt x="2" y="173"/>
                  <a:pt x="2" y="173"/>
                </a:cubicBezTo>
                <a:cubicBezTo>
                  <a:pt x="1" y="173"/>
                  <a:pt x="0" y="174"/>
                  <a:pt x="0" y="176"/>
                </a:cubicBezTo>
                <a:cubicBezTo>
                  <a:pt x="0" y="177"/>
                  <a:pt x="1" y="179"/>
                  <a:pt x="2" y="179"/>
                </a:cubicBezTo>
                <a:cubicBezTo>
                  <a:pt x="33" y="179"/>
                  <a:pt x="33" y="179"/>
                  <a:pt x="33" y="179"/>
                </a:cubicBezTo>
                <a:cubicBezTo>
                  <a:pt x="37" y="179"/>
                  <a:pt x="41" y="177"/>
                  <a:pt x="43" y="175"/>
                </a:cubicBezTo>
                <a:cubicBezTo>
                  <a:pt x="46" y="172"/>
                  <a:pt x="48" y="169"/>
                  <a:pt x="48" y="165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48" y="140"/>
                  <a:pt x="49" y="139"/>
                  <a:pt x="51" y="137"/>
                </a:cubicBezTo>
                <a:cubicBezTo>
                  <a:pt x="52" y="136"/>
                  <a:pt x="55" y="135"/>
                  <a:pt x="58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78" y="136"/>
                  <a:pt x="175" y="138"/>
                  <a:pt x="172" y="140"/>
                </a:cubicBezTo>
                <a:cubicBezTo>
                  <a:pt x="171" y="141"/>
                  <a:pt x="170" y="142"/>
                  <a:pt x="169" y="142"/>
                </a:cubicBezTo>
                <a:cubicBezTo>
                  <a:pt x="168" y="142"/>
                  <a:pt x="168" y="142"/>
                  <a:pt x="167" y="142"/>
                </a:cubicBezTo>
                <a:cubicBezTo>
                  <a:pt x="84" y="142"/>
                  <a:pt x="84" y="142"/>
                  <a:pt x="84" y="142"/>
                </a:cubicBezTo>
                <a:cubicBezTo>
                  <a:pt x="80" y="142"/>
                  <a:pt x="76" y="143"/>
                  <a:pt x="73" y="145"/>
                </a:cubicBezTo>
                <a:cubicBezTo>
                  <a:pt x="71" y="148"/>
                  <a:pt x="69" y="151"/>
                  <a:pt x="69" y="155"/>
                </a:cubicBezTo>
                <a:cubicBezTo>
                  <a:pt x="69" y="219"/>
                  <a:pt x="69" y="219"/>
                  <a:pt x="69" y="219"/>
                </a:cubicBezTo>
                <a:cubicBezTo>
                  <a:pt x="69" y="221"/>
                  <a:pt x="68" y="223"/>
                  <a:pt x="66" y="224"/>
                </a:cubicBezTo>
                <a:cubicBezTo>
                  <a:pt x="64" y="226"/>
                  <a:pt x="62" y="227"/>
                  <a:pt x="59" y="227"/>
                </a:cubicBezTo>
                <a:cubicBezTo>
                  <a:pt x="2" y="227"/>
                  <a:pt x="2" y="227"/>
                  <a:pt x="2" y="227"/>
                </a:cubicBezTo>
                <a:cubicBezTo>
                  <a:pt x="1" y="227"/>
                  <a:pt x="0" y="228"/>
                  <a:pt x="0" y="230"/>
                </a:cubicBezTo>
                <a:cubicBezTo>
                  <a:pt x="0" y="231"/>
                  <a:pt x="1" y="232"/>
                  <a:pt x="2" y="232"/>
                </a:cubicBezTo>
                <a:cubicBezTo>
                  <a:pt x="59" y="232"/>
                  <a:pt x="59" y="232"/>
                  <a:pt x="59" y="232"/>
                </a:cubicBezTo>
                <a:cubicBezTo>
                  <a:pt x="63" y="232"/>
                  <a:pt x="67" y="231"/>
                  <a:pt x="70" y="229"/>
                </a:cubicBezTo>
                <a:cubicBezTo>
                  <a:pt x="73" y="226"/>
                  <a:pt x="74" y="223"/>
                  <a:pt x="74" y="219"/>
                </a:cubicBezTo>
                <a:cubicBezTo>
                  <a:pt x="74" y="155"/>
                  <a:pt x="74" y="155"/>
                  <a:pt x="74" y="155"/>
                </a:cubicBezTo>
                <a:cubicBezTo>
                  <a:pt x="74" y="153"/>
                  <a:pt x="75" y="151"/>
                  <a:pt x="77" y="150"/>
                </a:cubicBezTo>
                <a:cubicBezTo>
                  <a:pt x="79" y="148"/>
                  <a:pt x="81" y="147"/>
                  <a:pt x="84" y="147"/>
                </a:cubicBezTo>
                <a:cubicBezTo>
                  <a:pt x="164" y="147"/>
                  <a:pt x="164" y="147"/>
                  <a:pt x="164" y="147"/>
                </a:cubicBezTo>
                <a:cubicBezTo>
                  <a:pt x="162" y="151"/>
                  <a:pt x="161" y="155"/>
                  <a:pt x="161" y="159"/>
                </a:cubicBezTo>
                <a:cubicBezTo>
                  <a:pt x="158" y="193"/>
                  <a:pt x="160" y="227"/>
                  <a:pt x="154" y="260"/>
                </a:cubicBezTo>
                <a:cubicBezTo>
                  <a:pt x="152" y="257"/>
                  <a:pt x="152" y="257"/>
                  <a:pt x="152" y="257"/>
                </a:cubicBezTo>
                <a:cubicBezTo>
                  <a:pt x="149" y="259"/>
                  <a:pt x="146" y="261"/>
                  <a:pt x="143" y="263"/>
                </a:cubicBezTo>
                <a:cubicBezTo>
                  <a:pt x="142" y="264"/>
                  <a:pt x="142" y="264"/>
                  <a:pt x="142" y="264"/>
                </a:cubicBezTo>
                <a:cubicBezTo>
                  <a:pt x="142" y="264"/>
                  <a:pt x="142" y="264"/>
                  <a:pt x="142" y="264"/>
                </a:cubicBezTo>
                <a:cubicBezTo>
                  <a:pt x="141" y="269"/>
                  <a:pt x="140" y="273"/>
                  <a:pt x="139" y="278"/>
                </a:cubicBezTo>
                <a:cubicBezTo>
                  <a:pt x="138" y="277"/>
                  <a:pt x="138" y="277"/>
                  <a:pt x="138" y="277"/>
                </a:cubicBezTo>
                <a:cubicBezTo>
                  <a:pt x="138" y="277"/>
                  <a:pt x="138" y="278"/>
                  <a:pt x="137" y="278"/>
                </a:cubicBezTo>
                <a:cubicBezTo>
                  <a:pt x="136" y="278"/>
                  <a:pt x="135" y="279"/>
                  <a:pt x="134" y="280"/>
                </a:cubicBezTo>
                <a:cubicBezTo>
                  <a:pt x="133" y="281"/>
                  <a:pt x="132" y="282"/>
                  <a:pt x="132" y="283"/>
                </a:cubicBezTo>
                <a:cubicBezTo>
                  <a:pt x="129" y="293"/>
                  <a:pt x="125" y="302"/>
                  <a:pt x="122" y="312"/>
                </a:cubicBezTo>
                <a:cubicBezTo>
                  <a:pt x="126" y="314"/>
                  <a:pt x="126" y="314"/>
                  <a:pt x="126" y="314"/>
                </a:cubicBezTo>
                <a:cubicBezTo>
                  <a:pt x="129" y="304"/>
                  <a:pt x="132" y="295"/>
                  <a:pt x="135" y="286"/>
                </a:cubicBezTo>
                <a:cubicBezTo>
                  <a:pt x="135" y="287"/>
                  <a:pt x="136" y="288"/>
                  <a:pt x="136" y="289"/>
                </a:cubicBezTo>
                <a:cubicBezTo>
                  <a:pt x="136" y="290"/>
                  <a:pt x="136" y="290"/>
                  <a:pt x="136" y="291"/>
                </a:cubicBezTo>
                <a:cubicBezTo>
                  <a:pt x="140" y="292"/>
                  <a:pt x="140" y="292"/>
                  <a:pt x="140" y="292"/>
                </a:cubicBezTo>
                <a:cubicBezTo>
                  <a:pt x="141" y="293"/>
                  <a:pt x="142" y="293"/>
                  <a:pt x="143" y="294"/>
                </a:cubicBezTo>
                <a:cubicBezTo>
                  <a:pt x="153" y="299"/>
                  <a:pt x="163" y="304"/>
                  <a:pt x="173" y="306"/>
                </a:cubicBezTo>
                <a:cubicBezTo>
                  <a:pt x="179" y="308"/>
                  <a:pt x="185" y="309"/>
                  <a:pt x="191" y="309"/>
                </a:cubicBezTo>
                <a:cubicBezTo>
                  <a:pt x="196" y="309"/>
                  <a:pt x="202" y="308"/>
                  <a:pt x="207" y="307"/>
                </a:cubicBezTo>
                <a:cubicBezTo>
                  <a:pt x="205" y="303"/>
                  <a:pt x="205" y="303"/>
                  <a:pt x="205" y="303"/>
                </a:cubicBezTo>
                <a:cubicBezTo>
                  <a:pt x="203" y="304"/>
                  <a:pt x="200" y="304"/>
                  <a:pt x="198" y="304"/>
                </a:cubicBezTo>
                <a:cubicBezTo>
                  <a:pt x="201" y="300"/>
                  <a:pt x="204" y="296"/>
                  <a:pt x="207" y="291"/>
                </a:cubicBezTo>
                <a:cubicBezTo>
                  <a:pt x="206" y="294"/>
                  <a:pt x="205" y="297"/>
                  <a:pt x="204" y="300"/>
                </a:cubicBezTo>
                <a:cubicBezTo>
                  <a:pt x="208" y="301"/>
                  <a:pt x="208" y="301"/>
                  <a:pt x="208" y="301"/>
                </a:cubicBezTo>
                <a:cubicBezTo>
                  <a:pt x="208" y="301"/>
                  <a:pt x="208" y="300"/>
                  <a:pt x="208" y="299"/>
                </a:cubicBezTo>
                <a:cubicBezTo>
                  <a:pt x="209" y="300"/>
                  <a:pt x="209" y="301"/>
                  <a:pt x="209" y="302"/>
                </a:cubicBezTo>
                <a:cubicBezTo>
                  <a:pt x="209" y="304"/>
                  <a:pt x="208" y="307"/>
                  <a:pt x="207" y="309"/>
                </a:cubicBezTo>
                <a:cubicBezTo>
                  <a:pt x="205" y="318"/>
                  <a:pt x="202" y="327"/>
                  <a:pt x="199" y="336"/>
                </a:cubicBezTo>
                <a:cubicBezTo>
                  <a:pt x="203" y="337"/>
                  <a:pt x="203" y="337"/>
                  <a:pt x="203" y="337"/>
                </a:cubicBezTo>
                <a:cubicBezTo>
                  <a:pt x="206" y="328"/>
                  <a:pt x="209" y="319"/>
                  <a:pt x="211" y="310"/>
                </a:cubicBezTo>
                <a:cubicBezTo>
                  <a:pt x="212" y="308"/>
                  <a:pt x="213" y="305"/>
                  <a:pt x="213" y="302"/>
                </a:cubicBezTo>
                <a:cubicBezTo>
                  <a:pt x="213" y="300"/>
                  <a:pt x="212" y="297"/>
                  <a:pt x="210" y="295"/>
                </a:cubicBezTo>
                <a:cubicBezTo>
                  <a:pt x="210" y="296"/>
                  <a:pt x="210" y="296"/>
                  <a:pt x="210" y="296"/>
                </a:cubicBezTo>
                <a:cubicBezTo>
                  <a:pt x="210" y="293"/>
                  <a:pt x="211" y="291"/>
                  <a:pt x="212" y="289"/>
                </a:cubicBezTo>
                <a:cubicBezTo>
                  <a:pt x="212" y="286"/>
                  <a:pt x="213" y="283"/>
                  <a:pt x="213" y="280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6"/>
                  <a:pt x="212" y="273"/>
                  <a:pt x="209" y="271"/>
                </a:cubicBezTo>
                <a:cubicBezTo>
                  <a:pt x="211" y="258"/>
                  <a:pt x="211" y="258"/>
                  <a:pt x="211" y="258"/>
                </a:cubicBezTo>
                <a:cubicBezTo>
                  <a:pt x="224" y="243"/>
                  <a:pt x="230" y="220"/>
                  <a:pt x="230" y="201"/>
                </a:cubicBezTo>
                <a:cubicBezTo>
                  <a:pt x="230" y="200"/>
                  <a:pt x="230" y="198"/>
                  <a:pt x="230" y="197"/>
                </a:cubicBezTo>
                <a:cubicBezTo>
                  <a:pt x="230" y="197"/>
                  <a:pt x="231" y="197"/>
                  <a:pt x="231" y="197"/>
                </a:cubicBezTo>
                <a:cubicBezTo>
                  <a:pt x="245" y="198"/>
                  <a:pt x="258" y="199"/>
                  <a:pt x="271" y="199"/>
                </a:cubicBezTo>
                <a:cubicBezTo>
                  <a:pt x="277" y="199"/>
                  <a:pt x="282" y="199"/>
                  <a:pt x="288" y="199"/>
                </a:cubicBezTo>
                <a:cubicBezTo>
                  <a:pt x="310" y="198"/>
                  <a:pt x="333" y="198"/>
                  <a:pt x="356" y="198"/>
                </a:cubicBezTo>
                <a:cubicBezTo>
                  <a:pt x="356" y="196"/>
                  <a:pt x="356" y="196"/>
                  <a:pt x="356" y="196"/>
                </a:cubicBezTo>
                <a:cubicBezTo>
                  <a:pt x="333" y="196"/>
                  <a:pt x="310" y="196"/>
                  <a:pt x="288" y="197"/>
                </a:cubicBezTo>
                <a:cubicBezTo>
                  <a:pt x="282" y="197"/>
                  <a:pt x="277" y="197"/>
                  <a:pt x="271" y="197"/>
                </a:cubicBezTo>
                <a:cubicBezTo>
                  <a:pt x="267" y="197"/>
                  <a:pt x="263" y="197"/>
                  <a:pt x="258" y="196"/>
                </a:cubicBezTo>
                <a:cubicBezTo>
                  <a:pt x="266" y="196"/>
                  <a:pt x="272" y="195"/>
                  <a:pt x="277" y="195"/>
                </a:cubicBezTo>
                <a:cubicBezTo>
                  <a:pt x="279" y="195"/>
                  <a:pt x="282" y="195"/>
                  <a:pt x="284" y="195"/>
                </a:cubicBezTo>
                <a:cubicBezTo>
                  <a:pt x="308" y="195"/>
                  <a:pt x="332" y="195"/>
                  <a:pt x="356" y="195"/>
                </a:cubicBezTo>
                <a:cubicBezTo>
                  <a:pt x="356" y="195"/>
                  <a:pt x="357" y="195"/>
                  <a:pt x="357" y="195"/>
                </a:cubicBezTo>
                <a:cubicBezTo>
                  <a:pt x="357" y="205"/>
                  <a:pt x="356" y="216"/>
                  <a:pt x="356" y="224"/>
                </a:cubicBezTo>
                <a:cubicBezTo>
                  <a:pt x="356" y="227"/>
                  <a:pt x="356" y="229"/>
                  <a:pt x="356" y="231"/>
                </a:cubicBezTo>
                <a:cubicBezTo>
                  <a:pt x="357" y="233"/>
                  <a:pt x="358" y="237"/>
                  <a:pt x="360" y="241"/>
                </a:cubicBezTo>
                <a:cubicBezTo>
                  <a:pt x="365" y="252"/>
                  <a:pt x="375" y="269"/>
                  <a:pt x="381" y="276"/>
                </a:cubicBezTo>
                <a:cubicBezTo>
                  <a:pt x="385" y="281"/>
                  <a:pt x="389" y="285"/>
                  <a:pt x="394" y="288"/>
                </a:cubicBezTo>
                <a:cubicBezTo>
                  <a:pt x="398" y="291"/>
                  <a:pt x="403" y="294"/>
                  <a:pt x="407" y="300"/>
                </a:cubicBezTo>
                <a:cubicBezTo>
                  <a:pt x="409" y="301"/>
                  <a:pt x="410" y="303"/>
                  <a:pt x="411" y="304"/>
                </a:cubicBezTo>
                <a:cubicBezTo>
                  <a:pt x="410" y="305"/>
                  <a:pt x="409" y="306"/>
                  <a:pt x="409" y="308"/>
                </a:cubicBezTo>
                <a:cubicBezTo>
                  <a:pt x="409" y="308"/>
                  <a:pt x="409" y="308"/>
                  <a:pt x="409" y="308"/>
                </a:cubicBezTo>
                <a:cubicBezTo>
                  <a:pt x="409" y="309"/>
                  <a:pt x="409" y="309"/>
                  <a:pt x="409" y="309"/>
                </a:cubicBezTo>
                <a:cubicBezTo>
                  <a:pt x="411" y="312"/>
                  <a:pt x="412" y="316"/>
                  <a:pt x="414" y="319"/>
                </a:cubicBezTo>
                <a:cubicBezTo>
                  <a:pt x="415" y="323"/>
                  <a:pt x="417" y="326"/>
                  <a:pt x="419" y="330"/>
                </a:cubicBezTo>
                <a:cubicBezTo>
                  <a:pt x="417" y="331"/>
                  <a:pt x="416" y="332"/>
                  <a:pt x="415" y="332"/>
                </a:cubicBezTo>
                <a:cubicBezTo>
                  <a:pt x="414" y="333"/>
                  <a:pt x="414" y="333"/>
                  <a:pt x="414" y="333"/>
                </a:cubicBezTo>
                <a:cubicBezTo>
                  <a:pt x="415" y="335"/>
                  <a:pt x="415" y="335"/>
                  <a:pt x="415" y="335"/>
                </a:cubicBezTo>
                <a:cubicBezTo>
                  <a:pt x="420" y="344"/>
                  <a:pt x="423" y="354"/>
                  <a:pt x="428" y="363"/>
                </a:cubicBezTo>
                <a:cubicBezTo>
                  <a:pt x="432" y="361"/>
                  <a:pt x="432" y="361"/>
                  <a:pt x="432" y="361"/>
                </a:cubicBezTo>
                <a:cubicBezTo>
                  <a:pt x="427" y="353"/>
                  <a:pt x="424" y="343"/>
                  <a:pt x="419" y="335"/>
                </a:cubicBezTo>
                <a:cubicBezTo>
                  <a:pt x="423" y="332"/>
                  <a:pt x="427" y="329"/>
                  <a:pt x="431" y="326"/>
                </a:cubicBezTo>
                <a:cubicBezTo>
                  <a:pt x="439" y="321"/>
                  <a:pt x="446" y="316"/>
                  <a:pt x="454" y="312"/>
                </a:cubicBezTo>
                <a:cubicBezTo>
                  <a:pt x="464" y="307"/>
                  <a:pt x="474" y="303"/>
                  <a:pt x="485" y="302"/>
                </a:cubicBezTo>
                <a:cubicBezTo>
                  <a:pt x="488" y="314"/>
                  <a:pt x="494" y="325"/>
                  <a:pt x="501" y="334"/>
                </a:cubicBezTo>
                <a:cubicBezTo>
                  <a:pt x="504" y="332"/>
                  <a:pt x="504" y="332"/>
                  <a:pt x="504" y="332"/>
                </a:cubicBezTo>
                <a:cubicBezTo>
                  <a:pt x="497" y="322"/>
                  <a:pt x="491" y="311"/>
                  <a:pt x="489" y="300"/>
                </a:cubicBezTo>
                <a:lnTo>
                  <a:pt x="488" y="298"/>
                </a:lnTo>
                <a:close/>
                <a:moveTo>
                  <a:pt x="215" y="38"/>
                </a:moveTo>
                <a:cubicBezTo>
                  <a:pt x="215" y="37"/>
                  <a:pt x="215" y="36"/>
                  <a:pt x="216" y="35"/>
                </a:cubicBezTo>
                <a:cubicBezTo>
                  <a:pt x="214" y="40"/>
                  <a:pt x="214" y="46"/>
                  <a:pt x="213" y="53"/>
                </a:cubicBezTo>
                <a:cubicBezTo>
                  <a:pt x="213" y="52"/>
                  <a:pt x="213" y="51"/>
                  <a:pt x="213" y="50"/>
                </a:cubicBezTo>
                <a:cubicBezTo>
                  <a:pt x="213" y="46"/>
                  <a:pt x="213" y="42"/>
                  <a:pt x="215" y="38"/>
                </a:cubicBezTo>
                <a:close/>
                <a:moveTo>
                  <a:pt x="214" y="86"/>
                </a:moveTo>
                <a:cubicBezTo>
                  <a:pt x="214" y="86"/>
                  <a:pt x="214" y="86"/>
                  <a:pt x="213" y="86"/>
                </a:cubicBezTo>
                <a:cubicBezTo>
                  <a:pt x="213" y="82"/>
                  <a:pt x="213" y="79"/>
                  <a:pt x="213" y="76"/>
                </a:cubicBezTo>
                <a:cubicBezTo>
                  <a:pt x="214" y="80"/>
                  <a:pt x="214" y="83"/>
                  <a:pt x="214" y="86"/>
                </a:cubicBezTo>
                <a:close/>
                <a:moveTo>
                  <a:pt x="213" y="90"/>
                </a:moveTo>
                <a:cubicBezTo>
                  <a:pt x="214" y="90"/>
                  <a:pt x="214" y="90"/>
                  <a:pt x="214" y="90"/>
                </a:cubicBezTo>
                <a:cubicBezTo>
                  <a:pt x="214" y="90"/>
                  <a:pt x="214" y="91"/>
                  <a:pt x="214" y="91"/>
                </a:cubicBezTo>
                <a:cubicBezTo>
                  <a:pt x="214" y="95"/>
                  <a:pt x="214" y="97"/>
                  <a:pt x="214" y="101"/>
                </a:cubicBezTo>
                <a:cubicBezTo>
                  <a:pt x="214" y="101"/>
                  <a:pt x="214" y="101"/>
                  <a:pt x="214" y="101"/>
                </a:cubicBezTo>
                <a:cubicBezTo>
                  <a:pt x="214" y="97"/>
                  <a:pt x="213" y="93"/>
                  <a:pt x="213" y="90"/>
                </a:cubicBezTo>
                <a:close/>
                <a:moveTo>
                  <a:pt x="154" y="260"/>
                </a:moveTo>
                <a:cubicBezTo>
                  <a:pt x="154" y="262"/>
                  <a:pt x="153" y="264"/>
                  <a:pt x="153" y="266"/>
                </a:cubicBezTo>
                <a:cubicBezTo>
                  <a:pt x="153" y="265"/>
                  <a:pt x="152" y="265"/>
                  <a:pt x="152" y="265"/>
                </a:cubicBezTo>
                <a:cubicBezTo>
                  <a:pt x="153" y="265"/>
                  <a:pt x="153" y="265"/>
                  <a:pt x="153" y="265"/>
                </a:cubicBezTo>
                <a:cubicBezTo>
                  <a:pt x="153" y="265"/>
                  <a:pt x="153" y="265"/>
                  <a:pt x="153" y="265"/>
                </a:cubicBezTo>
                <a:cubicBezTo>
                  <a:pt x="153" y="264"/>
                  <a:pt x="152" y="263"/>
                  <a:pt x="152" y="263"/>
                </a:cubicBezTo>
                <a:cubicBezTo>
                  <a:pt x="151" y="263"/>
                  <a:pt x="151" y="262"/>
                  <a:pt x="151" y="262"/>
                </a:cubicBezTo>
                <a:cubicBezTo>
                  <a:pt x="152" y="262"/>
                  <a:pt x="153" y="261"/>
                  <a:pt x="154" y="260"/>
                </a:cubicBezTo>
                <a:close/>
                <a:moveTo>
                  <a:pt x="150" y="265"/>
                </a:moveTo>
                <a:cubicBezTo>
                  <a:pt x="150" y="265"/>
                  <a:pt x="150" y="265"/>
                  <a:pt x="150" y="265"/>
                </a:cubicBezTo>
                <a:cubicBezTo>
                  <a:pt x="151" y="265"/>
                  <a:pt x="151" y="265"/>
                  <a:pt x="151" y="265"/>
                </a:cubicBezTo>
                <a:cubicBezTo>
                  <a:pt x="151" y="265"/>
                  <a:pt x="151" y="265"/>
                  <a:pt x="151" y="265"/>
                </a:cubicBezTo>
                <a:lnTo>
                  <a:pt x="150" y="265"/>
                </a:lnTo>
                <a:close/>
                <a:moveTo>
                  <a:pt x="150" y="265"/>
                </a:moveTo>
                <a:cubicBezTo>
                  <a:pt x="149" y="266"/>
                  <a:pt x="149" y="266"/>
                  <a:pt x="149" y="266"/>
                </a:cubicBezTo>
                <a:lnTo>
                  <a:pt x="150" y="265"/>
                </a:lnTo>
                <a:close/>
                <a:moveTo>
                  <a:pt x="150" y="265"/>
                </a:moveTo>
                <a:cubicBezTo>
                  <a:pt x="151" y="266"/>
                  <a:pt x="151" y="266"/>
                  <a:pt x="151" y="266"/>
                </a:cubicBezTo>
                <a:lnTo>
                  <a:pt x="150" y="265"/>
                </a:lnTo>
                <a:close/>
                <a:moveTo>
                  <a:pt x="136" y="283"/>
                </a:moveTo>
                <a:cubicBezTo>
                  <a:pt x="136" y="283"/>
                  <a:pt x="137" y="283"/>
                  <a:pt x="137" y="282"/>
                </a:cubicBezTo>
                <a:cubicBezTo>
                  <a:pt x="137" y="282"/>
                  <a:pt x="137" y="282"/>
                  <a:pt x="138" y="282"/>
                </a:cubicBezTo>
                <a:cubicBezTo>
                  <a:pt x="138" y="282"/>
                  <a:pt x="138" y="283"/>
                  <a:pt x="137" y="283"/>
                </a:cubicBezTo>
                <a:lnTo>
                  <a:pt x="136" y="283"/>
                </a:lnTo>
                <a:close/>
                <a:moveTo>
                  <a:pt x="206" y="288"/>
                </a:moveTo>
                <a:cubicBezTo>
                  <a:pt x="203" y="294"/>
                  <a:pt x="199" y="299"/>
                  <a:pt x="194" y="305"/>
                </a:cubicBezTo>
                <a:cubicBezTo>
                  <a:pt x="193" y="305"/>
                  <a:pt x="192" y="305"/>
                  <a:pt x="191" y="305"/>
                </a:cubicBezTo>
                <a:cubicBezTo>
                  <a:pt x="187" y="305"/>
                  <a:pt x="183" y="304"/>
                  <a:pt x="179" y="304"/>
                </a:cubicBezTo>
                <a:cubicBezTo>
                  <a:pt x="185" y="299"/>
                  <a:pt x="191" y="294"/>
                  <a:pt x="192" y="286"/>
                </a:cubicBezTo>
                <a:cubicBezTo>
                  <a:pt x="190" y="285"/>
                  <a:pt x="190" y="285"/>
                  <a:pt x="190" y="285"/>
                </a:cubicBezTo>
                <a:cubicBezTo>
                  <a:pt x="186" y="291"/>
                  <a:pt x="182" y="296"/>
                  <a:pt x="178" y="302"/>
                </a:cubicBezTo>
                <a:cubicBezTo>
                  <a:pt x="179" y="304"/>
                  <a:pt x="179" y="304"/>
                  <a:pt x="179" y="304"/>
                </a:cubicBezTo>
                <a:cubicBezTo>
                  <a:pt x="178" y="303"/>
                  <a:pt x="176" y="303"/>
                  <a:pt x="174" y="303"/>
                </a:cubicBezTo>
                <a:cubicBezTo>
                  <a:pt x="164" y="300"/>
                  <a:pt x="154" y="295"/>
                  <a:pt x="145" y="290"/>
                </a:cubicBezTo>
                <a:cubicBezTo>
                  <a:pt x="143" y="290"/>
                  <a:pt x="142" y="289"/>
                  <a:pt x="141" y="288"/>
                </a:cubicBezTo>
                <a:cubicBezTo>
                  <a:pt x="142" y="280"/>
                  <a:pt x="144" y="273"/>
                  <a:pt x="146" y="266"/>
                </a:cubicBezTo>
                <a:cubicBezTo>
                  <a:pt x="146" y="265"/>
                  <a:pt x="147" y="265"/>
                  <a:pt x="148" y="265"/>
                </a:cubicBezTo>
                <a:cubicBezTo>
                  <a:pt x="148" y="265"/>
                  <a:pt x="148" y="265"/>
                  <a:pt x="148" y="265"/>
                </a:cubicBezTo>
                <a:cubicBezTo>
                  <a:pt x="148" y="266"/>
                  <a:pt x="148" y="266"/>
                  <a:pt x="148" y="267"/>
                </a:cubicBezTo>
                <a:cubicBezTo>
                  <a:pt x="149" y="267"/>
                  <a:pt x="149" y="267"/>
                  <a:pt x="149" y="268"/>
                </a:cubicBezTo>
                <a:cubicBezTo>
                  <a:pt x="150" y="268"/>
                  <a:pt x="151" y="269"/>
                  <a:pt x="152" y="270"/>
                </a:cubicBezTo>
                <a:cubicBezTo>
                  <a:pt x="152" y="270"/>
                  <a:pt x="152" y="270"/>
                  <a:pt x="152" y="270"/>
                </a:cubicBezTo>
                <a:cubicBezTo>
                  <a:pt x="152" y="270"/>
                  <a:pt x="152" y="270"/>
                  <a:pt x="152" y="270"/>
                </a:cubicBezTo>
                <a:cubicBezTo>
                  <a:pt x="164" y="279"/>
                  <a:pt x="179" y="284"/>
                  <a:pt x="193" y="284"/>
                </a:cubicBezTo>
                <a:cubicBezTo>
                  <a:pt x="196" y="284"/>
                  <a:pt x="198" y="284"/>
                  <a:pt x="201" y="283"/>
                </a:cubicBezTo>
                <a:cubicBezTo>
                  <a:pt x="197" y="290"/>
                  <a:pt x="193" y="296"/>
                  <a:pt x="188" y="302"/>
                </a:cubicBezTo>
                <a:cubicBezTo>
                  <a:pt x="190" y="304"/>
                  <a:pt x="190" y="304"/>
                  <a:pt x="190" y="304"/>
                </a:cubicBezTo>
                <a:cubicBezTo>
                  <a:pt x="195" y="297"/>
                  <a:pt x="200" y="290"/>
                  <a:pt x="204" y="283"/>
                </a:cubicBezTo>
                <a:cubicBezTo>
                  <a:pt x="203" y="283"/>
                  <a:pt x="203" y="283"/>
                  <a:pt x="203" y="283"/>
                </a:cubicBezTo>
                <a:cubicBezTo>
                  <a:pt x="205" y="283"/>
                  <a:pt x="207" y="282"/>
                  <a:pt x="209" y="282"/>
                </a:cubicBezTo>
                <a:cubicBezTo>
                  <a:pt x="209" y="284"/>
                  <a:pt x="208" y="286"/>
                  <a:pt x="208" y="288"/>
                </a:cubicBezTo>
                <a:cubicBezTo>
                  <a:pt x="208" y="288"/>
                  <a:pt x="207" y="288"/>
                  <a:pt x="207" y="289"/>
                </a:cubicBezTo>
                <a:lnTo>
                  <a:pt x="206" y="288"/>
                </a:lnTo>
                <a:close/>
                <a:moveTo>
                  <a:pt x="208" y="256"/>
                </a:moveTo>
                <a:cubicBezTo>
                  <a:pt x="207" y="257"/>
                  <a:pt x="207" y="257"/>
                  <a:pt x="207" y="257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8" y="275"/>
                  <a:pt x="208" y="275"/>
                  <a:pt x="208" y="275"/>
                </a:cubicBezTo>
                <a:cubicBezTo>
                  <a:pt x="208" y="276"/>
                  <a:pt x="209" y="277"/>
                  <a:pt x="209" y="278"/>
                </a:cubicBezTo>
                <a:cubicBezTo>
                  <a:pt x="204" y="279"/>
                  <a:pt x="199" y="280"/>
                  <a:pt x="193" y="280"/>
                </a:cubicBezTo>
                <a:cubicBezTo>
                  <a:pt x="180" y="280"/>
                  <a:pt x="167" y="276"/>
                  <a:pt x="156" y="268"/>
                </a:cubicBezTo>
                <a:cubicBezTo>
                  <a:pt x="164" y="232"/>
                  <a:pt x="162" y="195"/>
                  <a:pt x="165" y="159"/>
                </a:cubicBezTo>
                <a:cubicBezTo>
                  <a:pt x="165" y="155"/>
                  <a:pt x="166" y="150"/>
                  <a:pt x="169" y="148"/>
                </a:cubicBezTo>
                <a:cubicBezTo>
                  <a:pt x="170" y="146"/>
                  <a:pt x="172" y="145"/>
                  <a:pt x="174" y="144"/>
                </a:cubicBezTo>
                <a:cubicBezTo>
                  <a:pt x="180" y="140"/>
                  <a:pt x="186" y="137"/>
                  <a:pt x="192" y="133"/>
                </a:cubicBezTo>
                <a:cubicBezTo>
                  <a:pt x="191" y="138"/>
                  <a:pt x="190" y="141"/>
                  <a:pt x="190" y="144"/>
                </a:cubicBezTo>
                <a:cubicBezTo>
                  <a:pt x="190" y="148"/>
                  <a:pt x="189" y="157"/>
                  <a:pt x="188" y="160"/>
                </a:cubicBezTo>
                <a:cubicBezTo>
                  <a:pt x="187" y="167"/>
                  <a:pt x="183" y="173"/>
                  <a:pt x="177" y="182"/>
                </a:cubicBezTo>
                <a:cubicBezTo>
                  <a:pt x="180" y="184"/>
                  <a:pt x="180" y="184"/>
                  <a:pt x="180" y="184"/>
                </a:cubicBezTo>
                <a:cubicBezTo>
                  <a:pt x="186" y="176"/>
                  <a:pt x="191" y="169"/>
                  <a:pt x="192" y="161"/>
                </a:cubicBezTo>
                <a:cubicBezTo>
                  <a:pt x="193" y="157"/>
                  <a:pt x="194" y="148"/>
                  <a:pt x="194" y="144"/>
                </a:cubicBezTo>
                <a:cubicBezTo>
                  <a:pt x="194" y="141"/>
                  <a:pt x="195" y="135"/>
                  <a:pt x="197" y="128"/>
                </a:cubicBezTo>
                <a:cubicBezTo>
                  <a:pt x="198" y="125"/>
                  <a:pt x="198" y="121"/>
                  <a:pt x="199" y="117"/>
                </a:cubicBezTo>
                <a:cubicBezTo>
                  <a:pt x="199" y="116"/>
                  <a:pt x="199" y="116"/>
                  <a:pt x="199" y="115"/>
                </a:cubicBezTo>
                <a:cubicBezTo>
                  <a:pt x="199" y="115"/>
                  <a:pt x="199" y="115"/>
                  <a:pt x="199" y="115"/>
                </a:cubicBezTo>
                <a:cubicBezTo>
                  <a:pt x="200" y="111"/>
                  <a:pt x="200" y="108"/>
                  <a:pt x="201" y="104"/>
                </a:cubicBezTo>
                <a:cubicBezTo>
                  <a:pt x="201" y="104"/>
                  <a:pt x="201" y="103"/>
                  <a:pt x="202" y="103"/>
                </a:cubicBezTo>
                <a:cubicBezTo>
                  <a:pt x="203" y="103"/>
                  <a:pt x="204" y="102"/>
                  <a:pt x="206" y="102"/>
                </a:cubicBezTo>
                <a:cubicBezTo>
                  <a:pt x="208" y="102"/>
                  <a:pt x="211" y="103"/>
                  <a:pt x="213" y="105"/>
                </a:cubicBezTo>
                <a:cubicBezTo>
                  <a:pt x="215" y="107"/>
                  <a:pt x="218" y="110"/>
                  <a:pt x="219" y="116"/>
                </a:cubicBezTo>
                <a:cubicBezTo>
                  <a:pt x="220" y="121"/>
                  <a:pt x="220" y="127"/>
                  <a:pt x="220" y="134"/>
                </a:cubicBezTo>
                <a:cubicBezTo>
                  <a:pt x="220" y="143"/>
                  <a:pt x="219" y="153"/>
                  <a:pt x="218" y="164"/>
                </a:cubicBezTo>
                <a:cubicBezTo>
                  <a:pt x="218" y="164"/>
                  <a:pt x="218" y="165"/>
                  <a:pt x="218" y="165"/>
                </a:cubicBezTo>
                <a:cubicBezTo>
                  <a:pt x="218" y="169"/>
                  <a:pt x="220" y="174"/>
                  <a:pt x="222" y="179"/>
                </a:cubicBezTo>
                <a:cubicBezTo>
                  <a:pt x="223" y="184"/>
                  <a:pt x="225" y="189"/>
                  <a:pt x="225" y="192"/>
                </a:cubicBezTo>
                <a:cubicBezTo>
                  <a:pt x="226" y="195"/>
                  <a:pt x="226" y="198"/>
                  <a:pt x="226" y="201"/>
                </a:cubicBezTo>
                <a:cubicBezTo>
                  <a:pt x="226" y="219"/>
                  <a:pt x="220" y="241"/>
                  <a:pt x="208" y="256"/>
                </a:cubicBezTo>
                <a:close/>
                <a:moveTo>
                  <a:pt x="356" y="191"/>
                </a:moveTo>
                <a:cubicBezTo>
                  <a:pt x="332" y="191"/>
                  <a:pt x="308" y="191"/>
                  <a:pt x="284" y="191"/>
                </a:cubicBezTo>
                <a:cubicBezTo>
                  <a:pt x="282" y="191"/>
                  <a:pt x="279" y="191"/>
                  <a:pt x="277" y="191"/>
                </a:cubicBezTo>
                <a:cubicBezTo>
                  <a:pt x="269" y="191"/>
                  <a:pt x="257" y="193"/>
                  <a:pt x="245" y="193"/>
                </a:cubicBezTo>
                <a:cubicBezTo>
                  <a:pt x="239" y="193"/>
                  <a:pt x="234" y="193"/>
                  <a:pt x="230" y="191"/>
                </a:cubicBezTo>
                <a:cubicBezTo>
                  <a:pt x="230" y="191"/>
                  <a:pt x="229" y="191"/>
                  <a:pt x="229" y="191"/>
                </a:cubicBezTo>
                <a:cubicBezTo>
                  <a:pt x="229" y="187"/>
                  <a:pt x="227" y="183"/>
                  <a:pt x="225" y="178"/>
                </a:cubicBezTo>
                <a:cubicBezTo>
                  <a:pt x="224" y="173"/>
                  <a:pt x="222" y="168"/>
                  <a:pt x="222" y="165"/>
                </a:cubicBezTo>
                <a:cubicBezTo>
                  <a:pt x="222" y="164"/>
                  <a:pt x="222" y="164"/>
                  <a:pt x="222" y="164"/>
                </a:cubicBezTo>
                <a:cubicBezTo>
                  <a:pt x="223" y="153"/>
                  <a:pt x="224" y="143"/>
                  <a:pt x="224" y="134"/>
                </a:cubicBezTo>
                <a:cubicBezTo>
                  <a:pt x="224" y="127"/>
                  <a:pt x="224" y="120"/>
                  <a:pt x="223" y="115"/>
                </a:cubicBezTo>
                <a:cubicBezTo>
                  <a:pt x="222" y="110"/>
                  <a:pt x="220" y="106"/>
                  <a:pt x="217" y="104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8" y="98"/>
                  <a:pt x="218" y="96"/>
                  <a:pt x="218" y="91"/>
                </a:cubicBezTo>
                <a:cubicBezTo>
                  <a:pt x="218" y="86"/>
                  <a:pt x="217" y="74"/>
                  <a:pt x="217" y="62"/>
                </a:cubicBezTo>
                <a:cubicBezTo>
                  <a:pt x="217" y="54"/>
                  <a:pt x="217" y="46"/>
                  <a:pt x="219" y="39"/>
                </a:cubicBezTo>
                <a:cubicBezTo>
                  <a:pt x="219" y="36"/>
                  <a:pt x="220" y="34"/>
                  <a:pt x="221" y="32"/>
                </a:cubicBezTo>
                <a:cubicBezTo>
                  <a:pt x="222" y="31"/>
                  <a:pt x="222" y="31"/>
                  <a:pt x="223" y="31"/>
                </a:cubicBezTo>
                <a:cubicBezTo>
                  <a:pt x="223" y="30"/>
                  <a:pt x="223" y="30"/>
                  <a:pt x="224" y="30"/>
                </a:cubicBezTo>
                <a:cubicBezTo>
                  <a:pt x="240" y="29"/>
                  <a:pt x="267" y="29"/>
                  <a:pt x="283" y="29"/>
                </a:cubicBezTo>
                <a:cubicBezTo>
                  <a:pt x="336" y="29"/>
                  <a:pt x="395" y="29"/>
                  <a:pt x="447" y="29"/>
                </a:cubicBezTo>
                <a:cubicBezTo>
                  <a:pt x="450" y="29"/>
                  <a:pt x="451" y="29"/>
                  <a:pt x="453" y="30"/>
                </a:cubicBezTo>
                <a:cubicBezTo>
                  <a:pt x="455" y="32"/>
                  <a:pt x="456" y="34"/>
                  <a:pt x="457" y="38"/>
                </a:cubicBezTo>
                <a:cubicBezTo>
                  <a:pt x="458" y="41"/>
                  <a:pt x="458" y="45"/>
                  <a:pt x="458" y="49"/>
                </a:cubicBezTo>
                <a:cubicBezTo>
                  <a:pt x="458" y="55"/>
                  <a:pt x="457" y="61"/>
                  <a:pt x="457" y="65"/>
                </a:cubicBezTo>
                <a:cubicBezTo>
                  <a:pt x="457" y="89"/>
                  <a:pt x="457" y="113"/>
                  <a:pt x="457" y="136"/>
                </a:cubicBezTo>
                <a:cubicBezTo>
                  <a:pt x="457" y="146"/>
                  <a:pt x="457" y="156"/>
                  <a:pt x="457" y="166"/>
                </a:cubicBezTo>
                <a:cubicBezTo>
                  <a:pt x="457" y="171"/>
                  <a:pt x="457" y="175"/>
                  <a:pt x="457" y="180"/>
                </a:cubicBezTo>
                <a:cubicBezTo>
                  <a:pt x="457" y="181"/>
                  <a:pt x="457" y="181"/>
                  <a:pt x="457" y="182"/>
                </a:cubicBezTo>
                <a:cubicBezTo>
                  <a:pt x="457" y="183"/>
                  <a:pt x="457" y="183"/>
                  <a:pt x="456" y="184"/>
                </a:cubicBezTo>
                <a:cubicBezTo>
                  <a:pt x="456" y="185"/>
                  <a:pt x="454" y="186"/>
                  <a:pt x="450" y="187"/>
                </a:cubicBezTo>
                <a:cubicBezTo>
                  <a:pt x="450" y="186"/>
                  <a:pt x="450" y="186"/>
                  <a:pt x="450" y="185"/>
                </a:cubicBezTo>
                <a:cubicBezTo>
                  <a:pt x="448" y="181"/>
                  <a:pt x="446" y="177"/>
                  <a:pt x="444" y="174"/>
                </a:cubicBezTo>
                <a:cubicBezTo>
                  <a:pt x="443" y="172"/>
                  <a:pt x="441" y="171"/>
                  <a:pt x="440" y="170"/>
                </a:cubicBezTo>
                <a:cubicBezTo>
                  <a:pt x="440" y="134"/>
                  <a:pt x="440" y="88"/>
                  <a:pt x="440" y="54"/>
                </a:cubicBezTo>
                <a:cubicBezTo>
                  <a:pt x="440" y="54"/>
                  <a:pt x="440" y="52"/>
                  <a:pt x="440" y="51"/>
                </a:cubicBezTo>
                <a:cubicBezTo>
                  <a:pt x="440" y="49"/>
                  <a:pt x="440" y="48"/>
                  <a:pt x="440" y="46"/>
                </a:cubicBezTo>
                <a:cubicBezTo>
                  <a:pt x="440" y="45"/>
                  <a:pt x="440" y="43"/>
                  <a:pt x="440" y="42"/>
                </a:cubicBezTo>
                <a:cubicBezTo>
                  <a:pt x="439" y="41"/>
                  <a:pt x="439" y="41"/>
                  <a:pt x="438" y="40"/>
                </a:cubicBezTo>
                <a:cubicBezTo>
                  <a:pt x="438" y="40"/>
                  <a:pt x="437" y="39"/>
                  <a:pt x="436" y="39"/>
                </a:cubicBezTo>
                <a:cubicBezTo>
                  <a:pt x="428" y="39"/>
                  <a:pt x="420" y="39"/>
                  <a:pt x="412" y="39"/>
                </a:cubicBezTo>
                <a:cubicBezTo>
                  <a:pt x="389" y="39"/>
                  <a:pt x="366" y="39"/>
                  <a:pt x="343" y="39"/>
                </a:cubicBezTo>
                <a:cubicBezTo>
                  <a:pt x="341" y="38"/>
                  <a:pt x="341" y="38"/>
                  <a:pt x="341" y="38"/>
                </a:cubicBezTo>
                <a:cubicBezTo>
                  <a:pt x="341" y="38"/>
                  <a:pt x="341" y="39"/>
                  <a:pt x="340" y="39"/>
                </a:cubicBezTo>
                <a:cubicBezTo>
                  <a:pt x="332" y="39"/>
                  <a:pt x="324" y="39"/>
                  <a:pt x="315" y="39"/>
                </a:cubicBezTo>
                <a:cubicBezTo>
                  <a:pt x="289" y="39"/>
                  <a:pt x="271" y="39"/>
                  <a:pt x="244" y="39"/>
                </a:cubicBezTo>
                <a:cubicBezTo>
                  <a:pt x="242" y="39"/>
                  <a:pt x="241" y="40"/>
                  <a:pt x="239" y="41"/>
                </a:cubicBezTo>
                <a:cubicBezTo>
                  <a:pt x="237" y="43"/>
                  <a:pt x="237" y="46"/>
                  <a:pt x="236" y="49"/>
                </a:cubicBezTo>
                <a:cubicBezTo>
                  <a:pt x="235" y="51"/>
                  <a:pt x="235" y="55"/>
                  <a:pt x="235" y="58"/>
                </a:cubicBezTo>
                <a:cubicBezTo>
                  <a:pt x="235" y="63"/>
                  <a:pt x="236" y="69"/>
                  <a:pt x="236" y="74"/>
                </a:cubicBezTo>
                <a:cubicBezTo>
                  <a:pt x="236" y="78"/>
                  <a:pt x="237" y="83"/>
                  <a:pt x="237" y="85"/>
                </a:cubicBezTo>
                <a:cubicBezTo>
                  <a:pt x="237" y="109"/>
                  <a:pt x="237" y="146"/>
                  <a:pt x="237" y="172"/>
                </a:cubicBezTo>
                <a:cubicBezTo>
                  <a:pt x="237" y="173"/>
                  <a:pt x="237" y="174"/>
                  <a:pt x="238" y="175"/>
                </a:cubicBezTo>
                <a:cubicBezTo>
                  <a:pt x="238" y="176"/>
                  <a:pt x="239" y="178"/>
                  <a:pt x="241" y="179"/>
                </a:cubicBezTo>
                <a:cubicBezTo>
                  <a:pt x="242" y="180"/>
                  <a:pt x="244" y="181"/>
                  <a:pt x="247" y="181"/>
                </a:cubicBezTo>
                <a:cubicBezTo>
                  <a:pt x="251" y="181"/>
                  <a:pt x="255" y="181"/>
                  <a:pt x="259" y="181"/>
                </a:cubicBezTo>
                <a:cubicBezTo>
                  <a:pt x="269" y="181"/>
                  <a:pt x="278" y="181"/>
                  <a:pt x="280" y="181"/>
                </a:cubicBezTo>
                <a:cubicBezTo>
                  <a:pt x="305" y="181"/>
                  <a:pt x="331" y="181"/>
                  <a:pt x="356" y="181"/>
                </a:cubicBezTo>
                <a:cubicBezTo>
                  <a:pt x="357" y="181"/>
                  <a:pt x="357" y="181"/>
                  <a:pt x="357" y="180"/>
                </a:cubicBezTo>
                <a:cubicBezTo>
                  <a:pt x="357" y="182"/>
                  <a:pt x="357" y="186"/>
                  <a:pt x="357" y="192"/>
                </a:cubicBezTo>
                <a:cubicBezTo>
                  <a:pt x="357" y="192"/>
                  <a:pt x="356" y="191"/>
                  <a:pt x="356" y="191"/>
                </a:cubicBezTo>
                <a:close/>
                <a:moveTo>
                  <a:pt x="433" y="168"/>
                </a:moveTo>
                <a:cubicBezTo>
                  <a:pt x="431" y="165"/>
                  <a:pt x="429" y="163"/>
                  <a:pt x="428" y="161"/>
                </a:cubicBezTo>
                <a:cubicBezTo>
                  <a:pt x="425" y="157"/>
                  <a:pt x="421" y="156"/>
                  <a:pt x="418" y="157"/>
                </a:cubicBezTo>
                <a:cubicBezTo>
                  <a:pt x="414" y="157"/>
                  <a:pt x="410" y="158"/>
                  <a:pt x="409" y="159"/>
                </a:cubicBezTo>
                <a:cubicBezTo>
                  <a:pt x="408" y="158"/>
                  <a:pt x="407" y="157"/>
                  <a:pt x="406" y="156"/>
                </a:cubicBezTo>
                <a:cubicBezTo>
                  <a:pt x="405" y="155"/>
                  <a:pt x="404" y="154"/>
                  <a:pt x="402" y="153"/>
                </a:cubicBezTo>
                <a:cubicBezTo>
                  <a:pt x="413" y="136"/>
                  <a:pt x="422" y="124"/>
                  <a:pt x="436" y="105"/>
                </a:cubicBezTo>
                <a:cubicBezTo>
                  <a:pt x="436" y="126"/>
                  <a:pt x="436" y="148"/>
                  <a:pt x="436" y="168"/>
                </a:cubicBezTo>
                <a:cubicBezTo>
                  <a:pt x="435" y="168"/>
                  <a:pt x="435" y="168"/>
                  <a:pt x="434" y="168"/>
                </a:cubicBezTo>
                <a:cubicBezTo>
                  <a:pt x="434" y="168"/>
                  <a:pt x="433" y="168"/>
                  <a:pt x="433" y="168"/>
                </a:cubicBezTo>
                <a:close/>
                <a:moveTo>
                  <a:pt x="240" y="73"/>
                </a:moveTo>
                <a:cubicBezTo>
                  <a:pt x="240" y="69"/>
                  <a:pt x="239" y="63"/>
                  <a:pt x="239" y="58"/>
                </a:cubicBezTo>
                <a:cubicBezTo>
                  <a:pt x="239" y="54"/>
                  <a:pt x="240" y="50"/>
                  <a:pt x="240" y="47"/>
                </a:cubicBezTo>
                <a:cubicBezTo>
                  <a:pt x="241" y="46"/>
                  <a:pt x="242" y="45"/>
                  <a:pt x="242" y="44"/>
                </a:cubicBezTo>
                <a:cubicBezTo>
                  <a:pt x="243" y="44"/>
                  <a:pt x="243" y="43"/>
                  <a:pt x="244" y="43"/>
                </a:cubicBezTo>
                <a:cubicBezTo>
                  <a:pt x="265" y="43"/>
                  <a:pt x="281" y="43"/>
                  <a:pt x="300" y="43"/>
                </a:cubicBezTo>
                <a:cubicBezTo>
                  <a:pt x="282" y="69"/>
                  <a:pt x="261" y="99"/>
                  <a:pt x="241" y="129"/>
                </a:cubicBezTo>
                <a:cubicBezTo>
                  <a:pt x="241" y="113"/>
                  <a:pt x="241" y="97"/>
                  <a:pt x="241" y="85"/>
                </a:cubicBezTo>
                <a:cubicBezTo>
                  <a:pt x="241" y="82"/>
                  <a:pt x="240" y="78"/>
                  <a:pt x="240" y="73"/>
                </a:cubicBezTo>
                <a:close/>
                <a:moveTo>
                  <a:pt x="241" y="134"/>
                </a:moveTo>
                <a:cubicBezTo>
                  <a:pt x="242" y="134"/>
                  <a:pt x="242" y="134"/>
                  <a:pt x="242" y="134"/>
                </a:cubicBezTo>
                <a:cubicBezTo>
                  <a:pt x="263" y="103"/>
                  <a:pt x="286" y="70"/>
                  <a:pt x="305" y="43"/>
                </a:cubicBezTo>
                <a:cubicBezTo>
                  <a:pt x="308" y="43"/>
                  <a:pt x="312" y="43"/>
                  <a:pt x="315" y="43"/>
                </a:cubicBezTo>
                <a:cubicBezTo>
                  <a:pt x="323" y="43"/>
                  <a:pt x="330" y="43"/>
                  <a:pt x="337" y="43"/>
                </a:cubicBezTo>
                <a:cubicBezTo>
                  <a:pt x="307" y="82"/>
                  <a:pt x="276" y="135"/>
                  <a:pt x="251" y="176"/>
                </a:cubicBezTo>
                <a:cubicBezTo>
                  <a:pt x="253" y="177"/>
                  <a:pt x="253" y="177"/>
                  <a:pt x="253" y="177"/>
                </a:cubicBezTo>
                <a:cubicBezTo>
                  <a:pt x="251" y="177"/>
                  <a:pt x="249" y="177"/>
                  <a:pt x="247" y="177"/>
                </a:cubicBezTo>
                <a:cubicBezTo>
                  <a:pt x="245" y="177"/>
                  <a:pt x="244" y="176"/>
                  <a:pt x="242" y="175"/>
                </a:cubicBezTo>
                <a:cubicBezTo>
                  <a:pt x="242" y="174"/>
                  <a:pt x="242" y="174"/>
                  <a:pt x="241" y="173"/>
                </a:cubicBezTo>
                <a:cubicBezTo>
                  <a:pt x="241" y="172"/>
                  <a:pt x="241" y="172"/>
                  <a:pt x="241" y="172"/>
                </a:cubicBezTo>
                <a:cubicBezTo>
                  <a:pt x="241" y="160"/>
                  <a:pt x="241" y="147"/>
                  <a:pt x="241" y="134"/>
                </a:cubicBezTo>
                <a:close/>
                <a:moveTo>
                  <a:pt x="358" y="170"/>
                </a:moveTo>
                <a:cubicBezTo>
                  <a:pt x="357" y="172"/>
                  <a:pt x="357" y="173"/>
                  <a:pt x="357" y="175"/>
                </a:cubicBezTo>
                <a:cubicBezTo>
                  <a:pt x="357" y="176"/>
                  <a:pt x="357" y="176"/>
                  <a:pt x="357" y="177"/>
                </a:cubicBezTo>
                <a:cubicBezTo>
                  <a:pt x="357" y="177"/>
                  <a:pt x="356" y="177"/>
                  <a:pt x="356" y="177"/>
                </a:cubicBezTo>
                <a:cubicBezTo>
                  <a:pt x="331" y="177"/>
                  <a:pt x="305" y="177"/>
                  <a:pt x="280" y="177"/>
                </a:cubicBezTo>
                <a:cubicBezTo>
                  <a:pt x="278" y="177"/>
                  <a:pt x="269" y="177"/>
                  <a:pt x="259" y="177"/>
                </a:cubicBezTo>
                <a:cubicBezTo>
                  <a:pt x="258" y="177"/>
                  <a:pt x="257" y="177"/>
                  <a:pt x="255" y="177"/>
                </a:cubicBezTo>
                <a:cubicBezTo>
                  <a:pt x="281" y="135"/>
                  <a:pt x="312" y="82"/>
                  <a:pt x="342" y="43"/>
                </a:cubicBezTo>
                <a:cubicBezTo>
                  <a:pt x="366" y="43"/>
                  <a:pt x="389" y="43"/>
                  <a:pt x="412" y="43"/>
                </a:cubicBezTo>
                <a:cubicBezTo>
                  <a:pt x="420" y="43"/>
                  <a:pt x="428" y="43"/>
                  <a:pt x="436" y="43"/>
                </a:cubicBezTo>
                <a:cubicBezTo>
                  <a:pt x="436" y="43"/>
                  <a:pt x="436" y="44"/>
                  <a:pt x="436" y="44"/>
                </a:cubicBezTo>
                <a:cubicBezTo>
                  <a:pt x="436" y="45"/>
                  <a:pt x="436" y="45"/>
                  <a:pt x="436" y="46"/>
                </a:cubicBezTo>
                <a:cubicBezTo>
                  <a:pt x="436" y="48"/>
                  <a:pt x="436" y="49"/>
                  <a:pt x="436" y="51"/>
                </a:cubicBezTo>
                <a:cubicBezTo>
                  <a:pt x="436" y="52"/>
                  <a:pt x="436" y="53"/>
                  <a:pt x="436" y="54"/>
                </a:cubicBezTo>
                <a:cubicBezTo>
                  <a:pt x="436" y="68"/>
                  <a:pt x="436" y="84"/>
                  <a:pt x="436" y="101"/>
                </a:cubicBezTo>
                <a:cubicBezTo>
                  <a:pt x="434" y="100"/>
                  <a:pt x="434" y="100"/>
                  <a:pt x="434" y="100"/>
                </a:cubicBezTo>
                <a:cubicBezTo>
                  <a:pt x="419" y="121"/>
                  <a:pt x="411" y="133"/>
                  <a:pt x="399" y="151"/>
                </a:cubicBezTo>
                <a:cubicBezTo>
                  <a:pt x="397" y="151"/>
                  <a:pt x="396" y="151"/>
                  <a:pt x="394" y="151"/>
                </a:cubicBezTo>
                <a:cubicBezTo>
                  <a:pt x="393" y="151"/>
                  <a:pt x="392" y="151"/>
                  <a:pt x="392" y="151"/>
                </a:cubicBezTo>
                <a:cubicBezTo>
                  <a:pt x="391" y="150"/>
                  <a:pt x="391" y="150"/>
                  <a:pt x="391" y="149"/>
                </a:cubicBezTo>
                <a:cubicBezTo>
                  <a:pt x="392" y="150"/>
                  <a:pt x="393" y="150"/>
                  <a:pt x="394" y="149"/>
                </a:cubicBezTo>
                <a:cubicBezTo>
                  <a:pt x="404" y="142"/>
                  <a:pt x="410" y="130"/>
                  <a:pt x="410" y="117"/>
                </a:cubicBezTo>
                <a:cubicBezTo>
                  <a:pt x="410" y="94"/>
                  <a:pt x="392" y="76"/>
                  <a:pt x="369" y="76"/>
                </a:cubicBezTo>
                <a:cubicBezTo>
                  <a:pt x="346" y="76"/>
                  <a:pt x="328" y="94"/>
                  <a:pt x="328" y="117"/>
                </a:cubicBezTo>
                <a:cubicBezTo>
                  <a:pt x="328" y="137"/>
                  <a:pt x="342" y="153"/>
                  <a:pt x="361" y="157"/>
                </a:cubicBezTo>
                <a:cubicBezTo>
                  <a:pt x="363" y="157"/>
                  <a:pt x="364" y="156"/>
                  <a:pt x="365" y="155"/>
                </a:cubicBezTo>
                <a:cubicBezTo>
                  <a:pt x="365" y="153"/>
                  <a:pt x="364" y="151"/>
                  <a:pt x="362" y="151"/>
                </a:cubicBezTo>
                <a:cubicBezTo>
                  <a:pt x="346" y="148"/>
                  <a:pt x="334" y="134"/>
                  <a:pt x="334" y="117"/>
                </a:cubicBezTo>
                <a:cubicBezTo>
                  <a:pt x="334" y="107"/>
                  <a:pt x="338" y="98"/>
                  <a:pt x="344" y="92"/>
                </a:cubicBezTo>
                <a:cubicBezTo>
                  <a:pt x="351" y="86"/>
                  <a:pt x="359" y="82"/>
                  <a:pt x="369" y="82"/>
                </a:cubicBezTo>
                <a:cubicBezTo>
                  <a:pt x="379" y="82"/>
                  <a:pt x="387" y="86"/>
                  <a:pt x="394" y="92"/>
                </a:cubicBezTo>
                <a:cubicBezTo>
                  <a:pt x="400" y="98"/>
                  <a:pt x="404" y="107"/>
                  <a:pt x="404" y="117"/>
                </a:cubicBezTo>
                <a:cubicBezTo>
                  <a:pt x="404" y="128"/>
                  <a:pt x="399" y="138"/>
                  <a:pt x="391" y="144"/>
                </a:cubicBezTo>
                <a:cubicBezTo>
                  <a:pt x="390" y="145"/>
                  <a:pt x="390" y="145"/>
                  <a:pt x="390" y="146"/>
                </a:cubicBezTo>
                <a:cubicBezTo>
                  <a:pt x="389" y="143"/>
                  <a:pt x="387" y="140"/>
                  <a:pt x="386" y="138"/>
                </a:cubicBezTo>
                <a:cubicBezTo>
                  <a:pt x="392" y="133"/>
                  <a:pt x="396" y="125"/>
                  <a:pt x="396" y="117"/>
                </a:cubicBezTo>
                <a:cubicBezTo>
                  <a:pt x="396" y="102"/>
                  <a:pt x="384" y="90"/>
                  <a:pt x="369" y="90"/>
                </a:cubicBezTo>
                <a:cubicBezTo>
                  <a:pt x="354" y="90"/>
                  <a:pt x="342" y="102"/>
                  <a:pt x="342" y="117"/>
                </a:cubicBezTo>
                <a:cubicBezTo>
                  <a:pt x="342" y="130"/>
                  <a:pt x="351" y="140"/>
                  <a:pt x="363" y="143"/>
                </a:cubicBezTo>
                <a:cubicBezTo>
                  <a:pt x="364" y="147"/>
                  <a:pt x="366" y="151"/>
                  <a:pt x="367" y="154"/>
                </a:cubicBezTo>
                <a:cubicBezTo>
                  <a:pt x="368" y="157"/>
                  <a:pt x="369" y="162"/>
                  <a:pt x="371" y="167"/>
                </a:cubicBezTo>
                <a:cubicBezTo>
                  <a:pt x="368" y="166"/>
                  <a:pt x="366" y="165"/>
                  <a:pt x="365" y="165"/>
                </a:cubicBezTo>
                <a:cubicBezTo>
                  <a:pt x="363" y="165"/>
                  <a:pt x="362" y="165"/>
                  <a:pt x="361" y="166"/>
                </a:cubicBezTo>
                <a:cubicBezTo>
                  <a:pt x="359" y="167"/>
                  <a:pt x="358" y="169"/>
                  <a:pt x="358" y="170"/>
                </a:cubicBezTo>
                <a:close/>
                <a:moveTo>
                  <a:pt x="368" y="109"/>
                </a:moveTo>
                <a:cubicBezTo>
                  <a:pt x="368" y="109"/>
                  <a:pt x="367" y="109"/>
                  <a:pt x="367" y="109"/>
                </a:cubicBezTo>
                <a:cubicBezTo>
                  <a:pt x="364" y="110"/>
                  <a:pt x="362" y="112"/>
                  <a:pt x="360" y="114"/>
                </a:cubicBezTo>
                <a:cubicBezTo>
                  <a:pt x="359" y="116"/>
                  <a:pt x="358" y="119"/>
                  <a:pt x="358" y="122"/>
                </a:cubicBezTo>
                <a:cubicBezTo>
                  <a:pt x="358" y="128"/>
                  <a:pt x="360" y="133"/>
                  <a:pt x="361" y="139"/>
                </a:cubicBezTo>
                <a:cubicBezTo>
                  <a:pt x="362" y="139"/>
                  <a:pt x="362" y="140"/>
                  <a:pt x="362" y="141"/>
                </a:cubicBezTo>
                <a:cubicBezTo>
                  <a:pt x="352" y="138"/>
                  <a:pt x="344" y="128"/>
                  <a:pt x="344" y="117"/>
                </a:cubicBezTo>
                <a:cubicBezTo>
                  <a:pt x="344" y="110"/>
                  <a:pt x="347" y="104"/>
                  <a:pt x="351" y="99"/>
                </a:cubicBezTo>
                <a:cubicBezTo>
                  <a:pt x="356" y="95"/>
                  <a:pt x="362" y="92"/>
                  <a:pt x="369" y="92"/>
                </a:cubicBezTo>
                <a:cubicBezTo>
                  <a:pt x="376" y="92"/>
                  <a:pt x="382" y="95"/>
                  <a:pt x="387" y="99"/>
                </a:cubicBezTo>
                <a:cubicBezTo>
                  <a:pt x="391" y="104"/>
                  <a:pt x="394" y="110"/>
                  <a:pt x="394" y="117"/>
                </a:cubicBezTo>
                <a:cubicBezTo>
                  <a:pt x="394" y="124"/>
                  <a:pt x="391" y="131"/>
                  <a:pt x="385" y="135"/>
                </a:cubicBezTo>
                <a:cubicBezTo>
                  <a:pt x="384" y="132"/>
                  <a:pt x="383" y="129"/>
                  <a:pt x="381" y="126"/>
                </a:cubicBezTo>
                <a:cubicBezTo>
                  <a:pt x="378" y="118"/>
                  <a:pt x="376" y="114"/>
                  <a:pt x="373" y="112"/>
                </a:cubicBezTo>
                <a:cubicBezTo>
                  <a:pt x="371" y="109"/>
                  <a:pt x="369" y="109"/>
                  <a:pt x="368" y="109"/>
                </a:cubicBezTo>
                <a:close/>
                <a:moveTo>
                  <a:pt x="411" y="297"/>
                </a:moveTo>
                <a:cubicBezTo>
                  <a:pt x="406" y="291"/>
                  <a:pt x="401" y="288"/>
                  <a:pt x="396" y="285"/>
                </a:cubicBezTo>
                <a:cubicBezTo>
                  <a:pt x="392" y="281"/>
                  <a:pt x="388" y="278"/>
                  <a:pt x="384" y="274"/>
                </a:cubicBezTo>
                <a:cubicBezTo>
                  <a:pt x="380" y="269"/>
                  <a:pt x="375" y="260"/>
                  <a:pt x="370" y="252"/>
                </a:cubicBezTo>
                <a:cubicBezTo>
                  <a:pt x="367" y="247"/>
                  <a:pt x="365" y="243"/>
                  <a:pt x="363" y="239"/>
                </a:cubicBezTo>
                <a:cubicBezTo>
                  <a:pt x="362" y="235"/>
                  <a:pt x="360" y="232"/>
                  <a:pt x="360" y="230"/>
                </a:cubicBezTo>
                <a:cubicBezTo>
                  <a:pt x="360" y="229"/>
                  <a:pt x="360" y="227"/>
                  <a:pt x="360" y="224"/>
                </a:cubicBezTo>
                <a:cubicBezTo>
                  <a:pt x="360" y="217"/>
                  <a:pt x="361" y="206"/>
                  <a:pt x="361" y="196"/>
                </a:cubicBezTo>
                <a:cubicBezTo>
                  <a:pt x="361" y="187"/>
                  <a:pt x="361" y="180"/>
                  <a:pt x="361" y="180"/>
                </a:cubicBezTo>
                <a:cubicBezTo>
                  <a:pt x="361" y="179"/>
                  <a:pt x="361" y="179"/>
                  <a:pt x="361" y="179"/>
                </a:cubicBezTo>
                <a:cubicBezTo>
                  <a:pt x="361" y="179"/>
                  <a:pt x="361" y="179"/>
                  <a:pt x="361" y="179"/>
                </a:cubicBezTo>
                <a:cubicBezTo>
                  <a:pt x="361" y="179"/>
                  <a:pt x="361" y="177"/>
                  <a:pt x="361" y="175"/>
                </a:cubicBezTo>
                <a:cubicBezTo>
                  <a:pt x="361" y="173"/>
                  <a:pt x="361" y="172"/>
                  <a:pt x="362" y="171"/>
                </a:cubicBezTo>
                <a:cubicBezTo>
                  <a:pt x="362" y="170"/>
                  <a:pt x="362" y="170"/>
                  <a:pt x="363" y="170"/>
                </a:cubicBezTo>
                <a:cubicBezTo>
                  <a:pt x="363" y="169"/>
                  <a:pt x="364" y="169"/>
                  <a:pt x="365" y="169"/>
                </a:cubicBezTo>
                <a:cubicBezTo>
                  <a:pt x="366" y="169"/>
                  <a:pt x="368" y="170"/>
                  <a:pt x="372" y="171"/>
                </a:cubicBezTo>
                <a:cubicBezTo>
                  <a:pt x="372" y="171"/>
                  <a:pt x="372" y="171"/>
                  <a:pt x="372" y="171"/>
                </a:cubicBezTo>
                <a:cubicBezTo>
                  <a:pt x="373" y="174"/>
                  <a:pt x="373" y="176"/>
                  <a:pt x="374" y="179"/>
                </a:cubicBezTo>
                <a:cubicBezTo>
                  <a:pt x="376" y="188"/>
                  <a:pt x="378" y="197"/>
                  <a:pt x="378" y="202"/>
                </a:cubicBezTo>
                <a:cubicBezTo>
                  <a:pt x="378" y="202"/>
                  <a:pt x="378" y="202"/>
                  <a:pt x="378" y="202"/>
                </a:cubicBezTo>
                <a:cubicBezTo>
                  <a:pt x="378" y="207"/>
                  <a:pt x="377" y="212"/>
                  <a:pt x="377" y="215"/>
                </a:cubicBezTo>
                <a:cubicBezTo>
                  <a:pt x="376" y="217"/>
                  <a:pt x="376" y="218"/>
                  <a:pt x="376" y="220"/>
                </a:cubicBezTo>
                <a:cubicBezTo>
                  <a:pt x="376" y="221"/>
                  <a:pt x="376" y="221"/>
                  <a:pt x="376" y="221"/>
                </a:cubicBezTo>
                <a:cubicBezTo>
                  <a:pt x="380" y="222"/>
                  <a:pt x="380" y="222"/>
                  <a:pt x="380" y="222"/>
                </a:cubicBezTo>
                <a:cubicBezTo>
                  <a:pt x="380" y="222"/>
                  <a:pt x="381" y="212"/>
                  <a:pt x="382" y="203"/>
                </a:cubicBezTo>
                <a:cubicBezTo>
                  <a:pt x="382" y="202"/>
                  <a:pt x="382" y="202"/>
                  <a:pt x="382" y="202"/>
                </a:cubicBezTo>
                <a:cubicBezTo>
                  <a:pt x="382" y="197"/>
                  <a:pt x="380" y="188"/>
                  <a:pt x="378" y="178"/>
                </a:cubicBezTo>
                <a:cubicBezTo>
                  <a:pt x="376" y="169"/>
                  <a:pt x="373" y="159"/>
                  <a:pt x="370" y="152"/>
                </a:cubicBezTo>
                <a:cubicBezTo>
                  <a:pt x="369" y="148"/>
                  <a:pt x="367" y="143"/>
                  <a:pt x="365" y="138"/>
                </a:cubicBezTo>
                <a:cubicBezTo>
                  <a:pt x="364" y="132"/>
                  <a:pt x="362" y="127"/>
                  <a:pt x="362" y="122"/>
                </a:cubicBezTo>
                <a:cubicBezTo>
                  <a:pt x="362" y="120"/>
                  <a:pt x="363" y="118"/>
                  <a:pt x="364" y="116"/>
                </a:cubicBezTo>
                <a:cubicBezTo>
                  <a:pt x="365" y="114"/>
                  <a:pt x="366" y="113"/>
                  <a:pt x="368" y="113"/>
                </a:cubicBezTo>
                <a:cubicBezTo>
                  <a:pt x="368" y="113"/>
                  <a:pt x="369" y="113"/>
                  <a:pt x="371" y="115"/>
                </a:cubicBezTo>
                <a:cubicBezTo>
                  <a:pt x="372" y="117"/>
                  <a:pt x="375" y="120"/>
                  <a:pt x="378" y="127"/>
                </a:cubicBezTo>
                <a:cubicBezTo>
                  <a:pt x="381" y="136"/>
                  <a:pt x="387" y="149"/>
                  <a:pt x="391" y="160"/>
                </a:cubicBezTo>
                <a:cubicBezTo>
                  <a:pt x="396" y="172"/>
                  <a:pt x="400" y="182"/>
                  <a:pt x="402" y="186"/>
                </a:cubicBezTo>
                <a:cubicBezTo>
                  <a:pt x="405" y="184"/>
                  <a:pt x="405" y="184"/>
                  <a:pt x="405" y="184"/>
                </a:cubicBezTo>
                <a:cubicBezTo>
                  <a:pt x="404" y="181"/>
                  <a:pt x="399" y="170"/>
                  <a:pt x="395" y="159"/>
                </a:cubicBezTo>
                <a:cubicBezTo>
                  <a:pt x="394" y="157"/>
                  <a:pt x="394" y="156"/>
                  <a:pt x="393" y="155"/>
                </a:cubicBezTo>
                <a:cubicBezTo>
                  <a:pt x="394" y="155"/>
                  <a:pt x="394" y="155"/>
                  <a:pt x="394" y="155"/>
                </a:cubicBezTo>
                <a:cubicBezTo>
                  <a:pt x="397" y="155"/>
                  <a:pt x="400" y="155"/>
                  <a:pt x="403" y="159"/>
                </a:cubicBezTo>
                <a:cubicBezTo>
                  <a:pt x="407" y="162"/>
                  <a:pt x="412" y="169"/>
                  <a:pt x="415" y="175"/>
                </a:cubicBezTo>
                <a:cubicBezTo>
                  <a:pt x="417" y="178"/>
                  <a:pt x="419" y="181"/>
                  <a:pt x="420" y="183"/>
                </a:cubicBezTo>
                <a:cubicBezTo>
                  <a:pt x="421" y="185"/>
                  <a:pt x="421" y="186"/>
                  <a:pt x="421" y="186"/>
                </a:cubicBezTo>
                <a:cubicBezTo>
                  <a:pt x="425" y="184"/>
                  <a:pt x="425" y="184"/>
                  <a:pt x="425" y="184"/>
                </a:cubicBezTo>
                <a:cubicBezTo>
                  <a:pt x="425" y="184"/>
                  <a:pt x="422" y="179"/>
                  <a:pt x="419" y="173"/>
                </a:cubicBezTo>
                <a:cubicBezTo>
                  <a:pt x="416" y="169"/>
                  <a:pt x="414" y="165"/>
                  <a:pt x="411" y="162"/>
                </a:cubicBezTo>
                <a:cubicBezTo>
                  <a:pt x="413" y="161"/>
                  <a:pt x="416" y="161"/>
                  <a:pt x="418" y="161"/>
                </a:cubicBezTo>
                <a:cubicBezTo>
                  <a:pt x="421" y="161"/>
                  <a:pt x="423" y="161"/>
                  <a:pt x="425" y="163"/>
                </a:cubicBezTo>
                <a:cubicBezTo>
                  <a:pt x="427" y="166"/>
                  <a:pt x="431" y="173"/>
                  <a:pt x="434" y="179"/>
                </a:cubicBezTo>
                <a:cubicBezTo>
                  <a:pt x="435" y="182"/>
                  <a:pt x="436" y="185"/>
                  <a:pt x="437" y="187"/>
                </a:cubicBezTo>
                <a:cubicBezTo>
                  <a:pt x="438" y="189"/>
                  <a:pt x="439" y="191"/>
                  <a:pt x="439" y="191"/>
                </a:cubicBezTo>
                <a:cubicBezTo>
                  <a:pt x="442" y="189"/>
                  <a:pt x="442" y="189"/>
                  <a:pt x="442" y="189"/>
                </a:cubicBezTo>
                <a:cubicBezTo>
                  <a:pt x="442" y="189"/>
                  <a:pt x="440" y="184"/>
                  <a:pt x="437" y="178"/>
                </a:cubicBezTo>
                <a:cubicBezTo>
                  <a:pt x="437" y="176"/>
                  <a:pt x="436" y="174"/>
                  <a:pt x="435" y="172"/>
                </a:cubicBezTo>
                <a:cubicBezTo>
                  <a:pt x="436" y="172"/>
                  <a:pt x="438" y="173"/>
                  <a:pt x="441" y="177"/>
                </a:cubicBezTo>
                <a:cubicBezTo>
                  <a:pt x="442" y="178"/>
                  <a:pt x="444" y="182"/>
                  <a:pt x="446" y="187"/>
                </a:cubicBezTo>
                <a:cubicBezTo>
                  <a:pt x="449" y="194"/>
                  <a:pt x="452" y="203"/>
                  <a:pt x="454" y="210"/>
                </a:cubicBezTo>
                <a:cubicBezTo>
                  <a:pt x="455" y="213"/>
                  <a:pt x="456" y="216"/>
                  <a:pt x="457" y="219"/>
                </a:cubicBezTo>
                <a:cubicBezTo>
                  <a:pt x="457" y="220"/>
                  <a:pt x="458" y="221"/>
                  <a:pt x="458" y="222"/>
                </a:cubicBezTo>
                <a:cubicBezTo>
                  <a:pt x="455" y="264"/>
                  <a:pt x="455" y="264"/>
                  <a:pt x="455" y="264"/>
                </a:cubicBezTo>
                <a:cubicBezTo>
                  <a:pt x="464" y="279"/>
                  <a:pt x="464" y="279"/>
                  <a:pt x="464" y="279"/>
                </a:cubicBezTo>
                <a:cubicBezTo>
                  <a:pt x="463" y="279"/>
                  <a:pt x="463" y="279"/>
                  <a:pt x="462" y="279"/>
                </a:cubicBezTo>
                <a:cubicBezTo>
                  <a:pt x="447" y="281"/>
                  <a:pt x="432" y="287"/>
                  <a:pt x="419" y="295"/>
                </a:cubicBezTo>
                <a:cubicBezTo>
                  <a:pt x="417" y="297"/>
                  <a:pt x="415" y="298"/>
                  <a:pt x="413" y="300"/>
                </a:cubicBezTo>
                <a:cubicBezTo>
                  <a:pt x="412" y="299"/>
                  <a:pt x="411" y="298"/>
                  <a:pt x="411" y="297"/>
                </a:cubicBezTo>
                <a:close/>
                <a:moveTo>
                  <a:pt x="413" y="308"/>
                </a:moveTo>
                <a:cubicBezTo>
                  <a:pt x="414" y="306"/>
                  <a:pt x="415" y="305"/>
                  <a:pt x="416" y="303"/>
                </a:cubicBezTo>
                <a:cubicBezTo>
                  <a:pt x="417" y="301"/>
                  <a:pt x="419" y="300"/>
                  <a:pt x="421" y="299"/>
                </a:cubicBezTo>
                <a:cubicBezTo>
                  <a:pt x="422" y="298"/>
                  <a:pt x="423" y="298"/>
                  <a:pt x="423" y="297"/>
                </a:cubicBezTo>
                <a:cubicBezTo>
                  <a:pt x="421" y="301"/>
                  <a:pt x="417" y="305"/>
                  <a:pt x="414" y="308"/>
                </a:cubicBezTo>
                <a:cubicBezTo>
                  <a:pt x="415" y="309"/>
                  <a:pt x="415" y="309"/>
                  <a:pt x="415" y="309"/>
                </a:cubicBezTo>
                <a:cubicBezTo>
                  <a:pt x="420" y="305"/>
                  <a:pt x="424" y="300"/>
                  <a:pt x="428" y="295"/>
                </a:cubicBezTo>
                <a:cubicBezTo>
                  <a:pt x="430" y="294"/>
                  <a:pt x="431" y="293"/>
                  <a:pt x="433" y="292"/>
                </a:cubicBezTo>
                <a:cubicBezTo>
                  <a:pt x="427" y="299"/>
                  <a:pt x="422" y="307"/>
                  <a:pt x="416" y="315"/>
                </a:cubicBezTo>
                <a:cubicBezTo>
                  <a:pt x="415" y="313"/>
                  <a:pt x="414" y="310"/>
                  <a:pt x="413" y="308"/>
                </a:cubicBezTo>
                <a:close/>
                <a:moveTo>
                  <a:pt x="421" y="327"/>
                </a:moveTo>
                <a:cubicBezTo>
                  <a:pt x="425" y="322"/>
                  <a:pt x="430" y="317"/>
                  <a:pt x="434" y="313"/>
                </a:cubicBezTo>
                <a:cubicBezTo>
                  <a:pt x="434" y="314"/>
                  <a:pt x="434" y="314"/>
                  <a:pt x="433" y="315"/>
                </a:cubicBezTo>
                <a:cubicBezTo>
                  <a:pt x="432" y="318"/>
                  <a:pt x="431" y="320"/>
                  <a:pt x="429" y="322"/>
                </a:cubicBezTo>
                <a:cubicBezTo>
                  <a:pt x="429" y="322"/>
                  <a:pt x="429" y="322"/>
                  <a:pt x="429" y="322"/>
                </a:cubicBezTo>
                <a:cubicBezTo>
                  <a:pt x="428" y="322"/>
                  <a:pt x="428" y="322"/>
                  <a:pt x="428" y="323"/>
                </a:cubicBezTo>
                <a:cubicBezTo>
                  <a:pt x="428" y="323"/>
                  <a:pt x="428" y="323"/>
                  <a:pt x="428" y="324"/>
                </a:cubicBezTo>
                <a:cubicBezTo>
                  <a:pt x="426" y="325"/>
                  <a:pt x="424" y="326"/>
                  <a:pt x="422" y="328"/>
                </a:cubicBezTo>
                <a:cubicBezTo>
                  <a:pt x="422" y="327"/>
                  <a:pt x="422" y="327"/>
                  <a:pt x="421" y="327"/>
                </a:cubicBezTo>
                <a:close/>
                <a:moveTo>
                  <a:pt x="452" y="308"/>
                </a:moveTo>
                <a:cubicBezTo>
                  <a:pt x="446" y="311"/>
                  <a:pt x="440" y="315"/>
                  <a:pt x="434" y="319"/>
                </a:cubicBezTo>
                <a:cubicBezTo>
                  <a:pt x="435" y="318"/>
                  <a:pt x="435" y="317"/>
                  <a:pt x="435" y="316"/>
                </a:cubicBezTo>
                <a:cubicBezTo>
                  <a:pt x="437" y="313"/>
                  <a:pt x="438" y="311"/>
                  <a:pt x="440" y="309"/>
                </a:cubicBezTo>
                <a:cubicBezTo>
                  <a:pt x="438" y="307"/>
                  <a:pt x="438" y="307"/>
                  <a:pt x="438" y="307"/>
                </a:cubicBezTo>
                <a:cubicBezTo>
                  <a:pt x="432" y="312"/>
                  <a:pt x="426" y="318"/>
                  <a:pt x="420" y="324"/>
                </a:cubicBezTo>
                <a:cubicBezTo>
                  <a:pt x="420" y="323"/>
                  <a:pt x="419" y="322"/>
                  <a:pt x="419" y="321"/>
                </a:cubicBezTo>
                <a:cubicBezTo>
                  <a:pt x="424" y="314"/>
                  <a:pt x="430" y="308"/>
                  <a:pt x="437" y="303"/>
                </a:cubicBezTo>
                <a:cubicBezTo>
                  <a:pt x="436" y="301"/>
                  <a:pt x="436" y="301"/>
                  <a:pt x="436" y="301"/>
                </a:cubicBezTo>
                <a:cubicBezTo>
                  <a:pt x="429" y="306"/>
                  <a:pt x="423" y="312"/>
                  <a:pt x="418" y="318"/>
                </a:cubicBezTo>
                <a:cubicBezTo>
                  <a:pt x="418" y="318"/>
                  <a:pt x="418" y="318"/>
                  <a:pt x="417" y="318"/>
                </a:cubicBezTo>
                <a:cubicBezTo>
                  <a:pt x="423" y="309"/>
                  <a:pt x="429" y="301"/>
                  <a:pt x="435" y="293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43" y="287"/>
                  <a:pt x="452" y="284"/>
                  <a:pt x="463" y="283"/>
                </a:cubicBezTo>
                <a:cubicBezTo>
                  <a:pt x="464" y="283"/>
                  <a:pt x="465" y="283"/>
                  <a:pt x="466" y="283"/>
                </a:cubicBezTo>
                <a:cubicBezTo>
                  <a:pt x="468" y="283"/>
                  <a:pt x="469" y="283"/>
                  <a:pt x="471" y="284"/>
                </a:cubicBezTo>
                <a:cubicBezTo>
                  <a:pt x="473" y="285"/>
                  <a:pt x="475" y="288"/>
                  <a:pt x="476" y="291"/>
                </a:cubicBezTo>
                <a:cubicBezTo>
                  <a:pt x="478" y="293"/>
                  <a:pt x="479" y="296"/>
                  <a:pt x="481" y="299"/>
                </a:cubicBezTo>
                <a:cubicBezTo>
                  <a:pt x="471" y="300"/>
                  <a:pt x="461" y="303"/>
                  <a:pt x="452" y="308"/>
                </a:cubicBezTo>
                <a:close/>
              </a:path>
            </a:pathLst>
          </a:custGeom>
          <a:solidFill>
            <a:srgbClr val="404040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/>
          <a:lstStyle/>
          <a:p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8197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0431" y="1145777"/>
            <a:ext cx="642937" cy="483543"/>
          </a:xfrm>
          <a:prstGeom prst="rect">
            <a:avLst/>
          </a:prstGeom>
          <a:noFill/>
          <a:ln w="9525" cmpd="sng">
            <a:noFill/>
            <a:bevel/>
          </a:ln>
        </p:spPr>
      </p:pic>
      <p:sp>
        <p:nvSpPr>
          <p:cNvPr id="6" name="矩形 5"/>
          <p:cNvSpPr/>
          <p:nvPr/>
        </p:nvSpPr>
        <p:spPr>
          <a:xfrm>
            <a:off x="287524" y="124272"/>
            <a:ext cx="3300227" cy="972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1540" y="204558"/>
            <a:ext cx="8604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a弯弯" panose="00020600040101010101" pitchFamily="18" charset="-122"/>
                <a:ea typeface="Aa弯弯" panose="00020600040101010101" pitchFamily="18" charset="-122"/>
              </a:rPr>
              <a:t>主题色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3527994" y="1946352"/>
            <a:ext cx="352766" cy="3527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1087" b="1087"/>
          <a:stretch/>
        </p:blipFill>
        <p:spPr>
          <a:xfrm>
            <a:off x="3525412" y="1514026"/>
            <a:ext cx="350375" cy="3503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>
          <a:xfrm>
            <a:off x="3525412" y="2379775"/>
            <a:ext cx="355348" cy="35534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528947" y="3249203"/>
            <a:ext cx="338331" cy="350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>
          <a:xfrm>
            <a:off x="3520439" y="2814489"/>
            <a:ext cx="355348" cy="35534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9512" y="1694160"/>
            <a:ext cx="309634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粉红色调</a:t>
            </a:r>
            <a:endParaRPr lang="en-US" altLang="zh-CN" sz="2400" dirty="0" smtClean="0">
              <a:latin typeface="Aa弯弯" panose="00020600040101010101" pitchFamily="18" charset="-122"/>
              <a:ea typeface="Aa弯弯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暖色调 明度较高 纯度较高</a:t>
            </a:r>
            <a:endParaRPr lang="en-US" altLang="zh-CN" dirty="0" smtClean="0">
              <a:latin typeface="Aa弯弯" panose="00020600040101010101" pitchFamily="18" charset="-122"/>
              <a:ea typeface="Aa弯弯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可爱 活泼 有趣</a:t>
            </a:r>
            <a:endParaRPr lang="en-US" altLang="zh-CN" dirty="0" smtClean="0">
              <a:latin typeface="Aa弯弯" panose="00020600040101010101" pitchFamily="18" charset="-122"/>
              <a:ea typeface="Aa弯弯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用户浏览网页时会感到轻松愉快，没有负担</a:t>
            </a:r>
            <a:endParaRPr lang="en-US" altLang="zh-CN" dirty="0" smtClean="0">
              <a:latin typeface="Aa弯弯" panose="00020600040101010101" pitchFamily="18" charset="-122"/>
              <a:ea typeface="Aa弯弯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粉色给用户一种心理暗示：减少对艾滋病的恐惧</a:t>
            </a:r>
            <a:endParaRPr lang="en-US" altLang="zh-CN" dirty="0" smtClean="0">
              <a:latin typeface="Aa弯弯" panose="00020600040101010101" pitchFamily="18" charset="-122"/>
              <a:ea typeface="Aa弯弯" panose="00020600040101010101" pitchFamily="18" charset="-122"/>
            </a:endParaRPr>
          </a:p>
          <a:p>
            <a:pPr>
              <a:lnSpc>
                <a:spcPct val="120000"/>
              </a:lnSpc>
            </a:pPr>
            <a:endParaRPr lang="en-US" altLang="zh-CN" dirty="0" smtClean="0"/>
          </a:p>
          <a:p>
            <a:pPr>
              <a:lnSpc>
                <a:spcPct val="120000"/>
              </a:lnSpc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124272"/>
            <a:ext cx="4163568" cy="23408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16" y="1402112"/>
            <a:ext cx="4163568" cy="23408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17" y="1744452"/>
            <a:ext cx="2618871" cy="34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94441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ldLvl="0" animBg="1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>
            <a:hlinkClick r:id="rId2"/>
          </p:cNvPr>
          <p:cNvSpPr>
            <a:spLocks noChangeArrowheads="1"/>
          </p:cNvSpPr>
          <p:nvPr/>
        </p:nvSpPr>
        <p:spPr bwMode="auto">
          <a:xfrm>
            <a:off x="2358080" y="1482521"/>
            <a:ext cx="4347414" cy="2846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ts val="1500"/>
              </a:lnSpc>
              <a:buClr>
                <a:srgbClr val="0070C0"/>
              </a:buClr>
            </a:pP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a纸胶带" panose="00020600040101010101" pitchFamily="18" charset="-122"/>
                <a:ea typeface="Aa纸胶带" panose="00020600040101010101" pitchFamily="18" charset="-122"/>
                <a:sym typeface="微软雅黑" panose="020B0503020204020204" pitchFamily="34" charset="-122"/>
              </a:rPr>
              <a:t>标题使用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a纸胶带" panose="00020600040101010101" pitchFamily="18" charset="-122"/>
                <a:ea typeface="Aa纸胶带" panose="00020600040101010101" pitchFamily="18" charset="-122"/>
                <a:sym typeface="微软雅黑" panose="020B0503020204020204" pitchFamily="34" charset="-122"/>
              </a:rPr>
              <a:t>—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a纸胶带" panose="00020600040101010101" pitchFamily="18" charset="-122"/>
                <a:ea typeface="Aa纸胶带" panose="00020600040101010101" pitchFamily="18" charset="-122"/>
                <a:sym typeface="微软雅黑" panose="020B0503020204020204" pitchFamily="34" charset="-122"/>
              </a:rPr>
              <a:t>胶带体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a纸胶带" panose="00020600040101010101" pitchFamily="18" charset="-122"/>
              <a:ea typeface="Aa纸胶带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6" name="矩形 18">
            <a:hlinkClick r:id="rId2"/>
          </p:cNvPr>
          <p:cNvSpPr>
            <a:spLocks noChangeArrowheads="1"/>
          </p:cNvSpPr>
          <p:nvPr/>
        </p:nvSpPr>
        <p:spPr bwMode="auto">
          <a:xfrm>
            <a:off x="2339923" y="2496595"/>
            <a:ext cx="4464155" cy="3342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>
              <a:lnSpc>
                <a:spcPts val="1500"/>
              </a:lnSpc>
              <a:buClr>
                <a:srgbClr val="0070C0"/>
              </a:buClr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微软雅黑" panose="020B0503020204020204" pitchFamily="34" charset="-122"/>
              </a:rPr>
              <a:t>正文使用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微软雅黑" panose="020B0503020204020204" pitchFamily="34" charset="-122"/>
              </a:rPr>
              <a:t>——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微软雅黑" panose="020B0503020204020204" pitchFamily="34" charset="-122"/>
              </a:rPr>
              <a:t>弯弯体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11">
            <a:hlinkClick r:id="rId2"/>
          </p:cNvPr>
          <p:cNvSpPr>
            <a:spLocks noChangeArrowheads="1"/>
          </p:cNvSpPr>
          <p:nvPr/>
        </p:nvSpPr>
        <p:spPr bwMode="auto">
          <a:xfrm>
            <a:off x="3249564" y="3863690"/>
            <a:ext cx="4346772" cy="895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微软雅黑" panose="020B0503020204020204" pitchFamily="34" charset="-122"/>
              </a:rPr>
              <a:t>风格很可爱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微软雅黑" panose="020B0503020204020204" pitchFamily="34" charset="-122"/>
              </a:rPr>
              <a:t>符合手账风的定位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微软雅黑" panose="020B0503020204020204" pitchFamily="34" charset="-122"/>
              </a:rPr>
              <a:t>字体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微软雅黑" panose="020B0503020204020204" pitchFamily="34" charset="-122"/>
              </a:rPr>
              <a:t>大小合适，适合阅读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0" name="矩形 12"/>
          <p:cNvSpPr>
            <a:spLocks noChangeArrowheads="1"/>
          </p:cNvSpPr>
          <p:nvPr/>
        </p:nvSpPr>
        <p:spPr bwMode="auto">
          <a:xfrm>
            <a:off x="6126854" y="2373940"/>
            <a:ext cx="677394" cy="662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Freeform 24"/>
          <p:cNvSpPr>
            <a:spLocks noEditPoints="1"/>
          </p:cNvSpPr>
          <p:nvPr/>
        </p:nvSpPr>
        <p:spPr bwMode="auto">
          <a:xfrm>
            <a:off x="6858017" y="2018539"/>
            <a:ext cx="614363" cy="1264040"/>
          </a:xfrm>
          <a:custGeom>
            <a:avLst/>
            <a:gdLst/>
            <a:ahLst/>
            <a:cxnLst>
              <a:cxn ang="0">
                <a:pos x="317" y="1182"/>
              </a:cxn>
              <a:cxn ang="0">
                <a:pos x="127" y="621"/>
              </a:cxn>
              <a:cxn ang="0">
                <a:pos x="227" y="428"/>
              </a:cxn>
              <a:cxn ang="0">
                <a:pos x="284" y="66"/>
              </a:cxn>
              <a:cxn ang="0">
                <a:pos x="660" y="982"/>
              </a:cxn>
              <a:cxn ang="0">
                <a:pos x="734" y="462"/>
              </a:cxn>
              <a:cxn ang="0">
                <a:pos x="805" y="5"/>
              </a:cxn>
              <a:cxn ang="0">
                <a:pos x="834" y="613"/>
              </a:cxn>
              <a:cxn ang="0">
                <a:pos x="922" y="708"/>
              </a:cxn>
              <a:cxn ang="0">
                <a:pos x="1130" y="377"/>
              </a:cxn>
              <a:cxn ang="0">
                <a:pos x="1047" y="917"/>
              </a:cxn>
              <a:cxn ang="0">
                <a:pos x="1089" y="1928"/>
              </a:cxn>
              <a:cxn ang="0">
                <a:pos x="801" y="112"/>
              </a:cxn>
              <a:cxn ang="0">
                <a:pos x="725" y="419"/>
              </a:cxn>
              <a:cxn ang="0">
                <a:pos x="836" y="138"/>
              </a:cxn>
              <a:cxn ang="0">
                <a:pos x="232" y="305"/>
              </a:cxn>
              <a:cxn ang="0">
                <a:pos x="357" y="533"/>
              </a:cxn>
              <a:cxn ang="0">
                <a:pos x="381" y="411"/>
              </a:cxn>
              <a:cxn ang="0">
                <a:pos x="341" y="302"/>
              </a:cxn>
              <a:cxn ang="0">
                <a:pos x="273" y="243"/>
              </a:cxn>
              <a:cxn ang="0">
                <a:pos x="1048" y="457"/>
              </a:cxn>
              <a:cxn ang="0">
                <a:pos x="1062" y="351"/>
              </a:cxn>
              <a:cxn ang="0">
                <a:pos x="821" y="448"/>
              </a:cxn>
              <a:cxn ang="0">
                <a:pos x="1053" y="476"/>
              </a:cxn>
              <a:cxn ang="0">
                <a:pos x="452" y="503"/>
              </a:cxn>
              <a:cxn ang="0">
                <a:pos x="524" y="576"/>
              </a:cxn>
              <a:cxn ang="0">
                <a:pos x="447" y="1210"/>
              </a:cxn>
              <a:cxn ang="0">
                <a:pos x="732" y="625"/>
              </a:cxn>
              <a:cxn ang="0">
                <a:pos x="43" y="689"/>
              </a:cxn>
              <a:cxn ang="0">
                <a:pos x="420" y="1312"/>
              </a:cxn>
              <a:cxn ang="0">
                <a:pos x="691" y="825"/>
              </a:cxn>
              <a:cxn ang="0">
                <a:pos x="734" y="1142"/>
              </a:cxn>
              <a:cxn ang="0">
                <a:pos x="938" y="683"/>
              </a:cxn>
              <a:cxn ang="0">
                <a:pos x="940" y="717"/>
              </a:cxn>
              <a:cxn ang="0">
                <a:pos x="985" y="810"/>
              </a:cxn>
              <a:cxn ang="0">
                <a:pos x="900" y="941"/>
              </a:cxn>
              <a:cxn ang="0">
                <a:pos x="1004" y="868"/>
              </a:cxn>
              <a:cxn ang="0">
                <a:pos x="1029" y="982"/>
              </a:cxn>
              <a:cxn ang="0">
                <a:pos x="814" y="914"/>
              </a:cxn>
              <a:cxn ang="0">
                <a:pos x="850" y="927"/>
              </a:cxn>
              <a:cxn ang="0">
                <a:pos x="1096" y="1016"/>
              </a:cxn>
              <a:cxn ang="0">
                <a:pos x="759" y="1286"/>
              </a:cxn>
              <a:cxn ang="0">
                <a:pos x="842" y="1045"/>
              </a:cxn>
              <a:cxn ang="0">
                <a:pos x="573" y="1261"/>
              </a:cxn>
              <a:cxn ang="0">
                <a:pos x="622" y="1076"/>
              </a:cxn>
              <a:cxn ang="0">
                <a:pos x="1020" y="1144"/>
              </a:cxn>
              <a:cxn ang="0">
                <a:pos x="643" y="1531"/>
              </a:cxn>
              <a:cxn ang="0">
                <a:pos x="322" y="1327"/>
              </a:cxn>
              <a:cxn ang="0">
                <a:pos x="950" y="1247"/>
              </a:cxn>
              <a:cxn ang="0">
                <a:pos x="439" y="1482"/>
              </a:cxn>
              <a:cxn ang="0">
                <a:pos x="417" y="1545"/>
              </a:cxn>
              <a:cxn ang="0">
                <a:pos x="439" y="1371"/>
              </a:cxn>
              <a:cxn ang="0">
                <a:pos x="773" y="1659"/>
              </a:cxn>
              <a:cxn ang="0">
                <a:pos x="832" y="1788"/>
              </a:cxn>
              <a:cxn ang="0">
                <a:pos x="810" y="1533"/>
              </a:cxn>
              <a:cxn ang="0">
                <a:pos x="743" y="1641"/>
              </a:cxn>
              <a:cxn ang="0">
                <a:pos x="408" y="2090"/>
              </a:cxn>
              <a:cxn ang="0">
                <a:pos x="1074" y="1832"/>
              </a:cxn>
              <a:cxn ang="0">
                <a:pos x="800" y="2062"/>
              </a:cxn>
              <a:cxn ang="0">
                <a:pos x="584" y="1658"/>
              </a:cxn>
              <a:cxn ang="0">
                <a:pos x="810" y="1813"/>
              </a:cxn>
              <a:cxn ang="0">
                <a:pos x="635" y="1789"/>
              </a:cxn>
              <a:cxn ang="0">
                <a:pos x="907" y="1780"/>
              </a:cxn>
            </a:cxnLst>
            <a:rect l="0" t="0" r="r" b="b"/>
            <a:pathLst>
              <a:path w="1161" h="2388">
                <a:moveTo>
                  <a:pt x="410" y="2315"/>
                </a:moveTo>
                <a:lnTo>
                  <a:pt x="410" y="2315"/>
                </a:lnTo>
                <a:lnTo>
                  <a:pt x="408" y="2269"/>
                </a:lnTo>
                <a:lnTo>
                  <a:pt x="403" y="2224"/>
                </a:lnTo>
                <a:lnTo>
                  <a:pt x="398" y="2180"/>
                </a:lnTo>
                <a:lnTo>
                  <a:pt x="393" y="2135"/>
                </a:lnTo>
                <a:lnTo>
                  <a:pt x="381" y="2043"/>
                </a:lnTo>
                <a:lnTo>
                  <a:pt x="377" y="1994"/>
                </a:lnTo>
                <a:lnTo>
                  <a:pt x="372" y="1944"/>
                </a:lnTo>
                <a:lnTo>
                  <a:pt x="372" y="1944"/>
                </a:lnTo>
                <a:lnTo>
                  <a:pt x="371" y="1924"/>
                </a:lnTo>
                <a:lnTo>
                  <a:pt x="372" y="1902"/>
                </a:lnTo>
                <a:lnTo>
                  <a:pt x="372" y="1881"/>
                </a:lnTo>
                <a:lnTo>
                  <a:pt x="371" y="1870"/>
                </a:lnTo>
                <a:lnTo>
                  <a:pt x="370" y="1859"/>
                </a:lnTo>
                <a:lnTo>
                  <a:pt x="370" y="1859"/>
                </a:lnTo>
                <a:lnTo>
                  <a:pt x="361" y="1794"/>
                </a:lnTo>
                <a:lnTo>
                  <a:pt x="351" y="1726"/>
                </a:lnTo>
                <a:lnTo>
                  <a:pt x="342" y="1658"/>
                </a:lnTo>
                <a:lnTo>
                  <a:pt x="337" y="1595"/>
                </a:lnTo>
                <a:lnTo>
                  <a:pt x="337" y="1595"/>
                </a:lnTo>
                <a:lnTo>
                  <a:pt x="337" y="1592"/>
                </a:lnTo>
                <a:lnTo>
                  <a:pt x="338" y="1588"/>
                </a:lnTo>
                <a:lnTo>
                  <a:pt x="339" y="1583"/>
                </a:lnTo>
                <a:lnTo>
                  <a:pt x="339" y="1579"/>
                </a:lnTo>
                <a:lnTo>
                  <a:pt x="339" y="1579"/>
                </a:lnTo>
                <a:lnTo>
                  <a:pt x="337" y="1568"/>
                </a:lnTo>
                <a:lnTo>
                  <a:pt x="335" y="1559"/>
                </a:lnTo>
                <a:lnTo>
                  <a:pt x="333" y="1549"/>
                </a:lnTo>
                <a:lnTo>
                  <a:pt x="333" y="1544"/>
                </a:lnTo>
                <a:lnTo>
                  <a:pt x="333" y="1539"/>
                </a:lnTo>
                <a:lnTo>
                  <a:pt x="333" y="1539"/>
                </a:lnTo>
                <a:lnTo>
                  <a:pt x="334" y="1533"/>
                </a:lnTo>
                <a:lnTo>
                  <a:pt x="336" y="1528"/>
                </a:lnTo>
                <a:lnTo>
                  <a:pt x="338" y="1521"/>
                </a:lnTo>
                <a:lnTo>
                  <a:pt x="341" y="1516"/>
                </a:lnTo>
                <a:lnTo>
                  <a:pt x="346" y="1510"/>
                </a:lnTo>
                <a:lnTo>
                  <a:pt x="350" y="1505"/>
                </a:lnTo>
                <a:lnTo>
                  <a:pt x="355" y="1502"/>
                </a:lnTo>
                <a:lnTo>
                  <a:pt x="362" y="1498"/>
                </a:lnTo>
                <a:lnTo>
                  <a:pt x="362" y="1498"/>
                </a:lnTo>
                <a:lnTo>
                  <a:pt x="347" y="1452"/>
                </a:lnTo>
                <a:lnTo>
                  <a:pt x="332" y="1406"/>
                </a:lnTo>
                <a:lnTo>
                  <a:pt x="324" y="1383"/>
                </a:lnTo>
                <a:lnTo>
                  <a:pt x="316" y="1361"/>
                </a:lnTo>
                <a:lnTo>
                  <a:pt x="306" y="1339"/>
                </a:lnTo>
                <a:lnTo>
                  <a:pt x="295" y="1319"/>
                </a:lnTo>
                <a:lnTo>
                  <a:pt x="295" y="1319"/>
                </a:lnTo>
                <a:lnTo>
                  <a:pt x="297" y="1314"/>
                </a:lnTo>
                <a:lnTo>
                  <a:pt x="299" y="1311"/>
                </a:lnTo>
                <a:lnTo>
                  <a:pt x="302" y="1307"/>
                </a:lnTo>
                <a:lnTo>
                  <a:pt x="304" y="1303"/>
                </a:lnTo>
                <a:lnTo>
                  <a:pt x="304" y="1303"/>
                </a:lnTo>
                <a:lnTo>
                  <a:pt x="303" y="1286"/>
                </a:lnTo>
                <a:lnTo>
                  <a:pt x="303" y="1270"/>
                </a:lnTo>
                <a:lnTo>
                  <a:pt x="306" y="1253"/>
                </a:lnTo>
                <a:lnTo>
                  <a:pt x="309" y="1238"/>
                </a:lnTo>
                <a:lnTo>
                  <a:pt x="314" y="1210"/>
                </a:lnTo>
                <a:lnTo>
                  <a:pt x="317" y="1196"/>
                </a:lnTo>
                <a:lnTo>
                  <a:pt x="317" y="1182"/>
                </a:lnTo>
                <a:lnTo>
                  <a:pt x="317" y="1182"/>
                </a:lnTo>
                <a:lnTo>
                  <a:pt x="309" y="1179"/>
                </a:lnTo>
                <a:lnTo>
                  <a:pt x="303" y="1174"/>
                </a:lnTo>
                <a:lnTo>
                  <a:pt x="287" y="1169"/>
                </a:lnTo>
                <a:lnTo>
                  <a:pt x="270" y="1165"/>
                </a:lnTo>
                <a:lnTo>
                  <a:pt x="251" y="1162"/>
                </a:lnTo>
                <a:lnTo>
                  <a:pt x="232" y="1160"/>
                </a:lnTo>
                <a:lnTo>
                  <a:pt x="215" y="1159"/>
                </a:lnTo>
                <a:lnTo>
                  <a:pt x="183" y="1159"/>
                </a:lnTo>
                <a:lnTo>
                  <a:pt x="183" y="1159"/>
                </a:lnTo>
                <a:lnTo>
                  <a:pt x="175" y="1157"/>
                </a:lnTo>
                <a:lnTo>
                  <a:pt x="168" y="1154"/>
                </a:lnTo>
                <a:lnTo>
                  <a:pt x="154" y="1145"/>
                </a:lnTo>
                <a:lnTo>
                  <a:pt x="140" y="1138"/>
                </a:lnTo>
                <a:lnTo>
                  <a:pt x="132" y="1135"/>
                </a:lnTo>
                <a:lnTo>
                  <a:pt x="125" y="1132"/>
                </a:lnTo>
                <a:lnTo>
                  <a:pt x="125" y="1132"/>
                </a:lnTo>
                <a:lnTo>
                  <a:pt x="114" y="1124"/>
                </a:lnTo>
                <a:lnTo>
                  <a:pt x="104" y="1115"/>
                </a:lnTo>
                <a:lnTo>
                  <a:pt x="94" y="1106"/>
                </a:lnTo>
                <a:lnTo>
                  <a:pt x="84" y="1095"/>
                </a:lnTo>
                <a:lnTo>
                  <a:pt x="75" y="1084"/>
                </a:lnTo>
                <a:lnTo>
                  <a:pt x="66" y="1073"/>
                </a:lnTo>
                <a:lnTo>
                  <a:pt x="58" y="1060"/>
                </a:lnTo>
                <a:lnTo>
                  <a:pt x="49" y="1046"/>
                </a:lnTo>
                <a:lnTo>
                  <a:pt x="41" y="1032"/>
                </a:lnTo>
                <a:lnTo>
                  <a:pt x="35" y="1018"/>
                </a:lnTo>
                <a:lnTo>
                  <a:pt x="29" y="1003"/>
                </a:lnTo>
                <a:lnTo>
                  <a:pt x="22" y="987"/>
                </a:lnTo>
                <a:lnTo>
                  <a:pt x="18" y="971"/>
                </a:lnTo>
                <a:lnTo>
                  <a:pt x="13" y="955"/>
                </a:lnTo>
                <a:lnTo>
                  <a:pt x="9" y="938"/>
                </a:lnTo>
                <a:lnTo>
                  <a:pt x="6" y="920"/>
                </a:lnTo>
                <a:lnTo>
                  <a:pt x="6" y="920"/>
                </a:lnTo>
                <a:lnTo>
                  <a:pt x="4" y="900"/>
                </a:lnTo>
                <a:lnTo>
                  <a:pt x="2" y="878"/>
                </a:lnTo>
                <a:lnTo>
                  <a:pt x="0" y="853"/>
                </a:lnTo>
                <a:lnTo>
                  <a:pt x="0" y="828"/>
                </a:lnTo>
                <a:lnTo>
                  <a:pt x="0" y="804"/>
                </a:lnTo>
                <a:lnTo>
                  <a:pt x="1" y="779"/>
                </a:lnTo>
                <a:lnTo>
                  <a:pt x="3" y="755"/>
                </a:lnTo>
                <a:lnTo>
                  <a:pt x="6" y="731"/>
                </a:lnTo>
                <a:lnTo>
                  <a:pt x="6" y="731"/>
                </a:lnTo>
                <a:lnTo>
                  <a:pt x="9" y="719"/>
                </a:lnTo>
                <a:lnTo>
                  <a:pt x="14" y="707"/>
                </a:lnTo>
                <a:lnTo>
                  <a:pt x="18" y="697"/>
                </a:lnTo>
                <a:lnTo>
                  <a:pt x="23" y="687"/>
                </a:lnTo>
                <a:lnTo>
                  <a:pt x="29" y="677"/>
                </a:lnTo>
                <a:lnTo>
                  <a:pt x="35" y="669"/>
                </a:lnTo>
                <a:lnTo>
                  <a:pt x="48" y="653"/>
                </a:lnTo>
                <a:lnTo>
                  <a:pt x="48" y="653"/>
                </a:lnTo>
                <a:lnTo>
                  <a:pt x="55" y="650"/>
                </a:lnTo>
                <a:lnTo>
                  <a:pt x="63" y="647"/>
                </a:lnTo>
                <a:lnTo>
                  <a:pt x="77" y="639"/>
                </a:lnTo>
                <a:lnTo>
                  <a:pt x="91" y="631"/>
                </a:lnTo>
                <a:lnTo>
                  <a:pt x="97" y="628"/>
                </a:lnTo>
                <a:lnTo>
                  <a:pt x="105" y="625"/>
                </a:lnTo>
                <a:lnTo>
                  <a:pt x="105" y="625"/>
                </a:lnTo>
                <a:lnTo>
                  <a:pt x="115" y="623"/>
                </a:lnTo>
                <a:lnTo>
                  <a:pt x="127" y="621"/>
                </a:lnTo>
                <a:lnTo>
                  <a:pt x="139" y="619"/>
                </a:lnTo>
                <a:lnTo>
                  <a:pt x="151" y="619"/>
                </a:lnTo>
                <a:lnTo>
                  <a:pt x="162" y="619"/>
                </a:lnTo>
                <a:lnTo>
                  <a:pt x="173" y="621"/>
                </a:lnTo>
                <a:lnTo>
                  <a:pt x="184" y="623"/>
                </a:lnTo>
                <a:lnTo>
                  <a:pt x="193" y="627"/>
                </a:lnTo>
                <a:lnTo>
                  <a:pt x="193" y="627"/>
                </a:lnTo>
                <a:lnTo>
                  <a:pt x="206" y="636"/>
                </a:lnTo>
                <a:lnTo>
                  <a:pt x="218" y="645"/>
                </a:lnTo>
                <a:lnTo>
                  <a:pt x="229" y="655"/>
                </a:lnTo>
                <a:lnTo>
                  <a:pt x="240" y="667"/>
                </a:lnTo>
                <a:lnTo>
                  <a:pt x="248" y="680"/>
                </a:lnTo>
                <a:lnTo>
                  <a:pt x="257" y="692"/>
                </a:lnTo>
                <a:lnTo>
                  <a:pt x="264" y="705"/>
                </a:lnTo>
                <a:lnTo>
                  <a:pt x="271" y="719"/>
                </a:lnTo>
                <a:lnTo>
                  <a:pt x="271" y="719"/>
                </a:lnTo>
                <a:lnTo>
                  <a:pt x="271" y="698"/>
                </a:lnTo>
                <a:lnTo>
                  <a:pt x="272" y="678"/>
                </a:lnTo>
                <a:lnTo>
                  <a:pt x="274" y="659"/>
                </a:lnTo>
                <a:lnTo>
                  <a:pt x="278" y="642"/>
                </a:lnTo>
                <a:lnTo>
                  <a:pt x="283" y="625"/>
                </a:lnTo>
                <a:lnTo>
                  <a:pt x="291" y="609"/>
                </a:lnTo>
                <a:lnTo>
                  <a:pt x="298" y="594"/>
                </a:lnTo>
                <a:lnTo>
                  <a:pt x="308" y="580"/>
                </a:lnTo>
                <a:lnTo>
                  <a:pt x="308" y="580"/>
                </a:lnTo>
                <a:lnTo>
                  <a:pt x="305" y="576"/>
                </a:lnTo>
                <a:lnTo>
                  <a:pt x="301" y="572"/>
                </a:lnTo>
                <a:lnTo>
                  <a:pt x="296" y="571"/>
                </a:lnTo>
                <a:lnTo>
                  <a:pt x="291" y="570"/>
                </a:lnTo>
                <a:lnTo>
                  <a:pt x="282" y="568"/>
                </a:lnTo>
                <a:lnTo>
                  <a:pt x="279" y="566"/>
                </a:lnTo>
                <a:lnTo>
                  <a:pt x="277" y="563"/>
                </a:lnTo>
                <a:lnTo>
                  <a:pt x="277" y="563"/>
                </a:lnTo>
                <a:lnTo>
                  <a:pt x="276" y="561"/>
                </a:lnTo>
                <a:lnTo>
                  <a:pt x="276" y="559"/>
                </a:lnTo>
                <a:lnTo>
                  <a:pt x="277" y="553"/>
                </a:lnTo>
                <a:lnTo>
                  <a:pt x="279" y="548"/>
                </a:lnTo>
                <a:lnTo>
                  <a:pt x="282" y="543"/>
                </a:lnTo>
                <a:lnTo>
                  <a:pt x="287" y="536"/>
                </a:lnTo>
                <a:lnTo>
                  <a:pt x="289" y="530"/>
                </a:lnTo>
                <a:lnTo>
                  <a:pt x="291" y="522"/>
                </a:lnTo>
                <a:lnTo>
                  <a:pt x="291" y="515"/>
                </a:lnTo>
                <a:lnTo>
                  <a:pt x="291" y="515"/>
                </a:lnTo>
                <a:lnTo>
                  <a:pt x="286" y="511"/>
                </a:lnTo>
                <a:lnTo>
                  <a:pt x="279" y="508"/>
                </a:lnTo>
                <a:lnTo>
                  <a:pt x="266" y="504"/>
                </a:lnTo>
                <a:lnTo>
                  <a:pt x="253" y="498"/>
                </a:lnTo>
                <a:lnTo>
                  <a:pt x="248" y="494"/>
                </a:lnTo>
                <a:lnTo>
                  <a:pt x="244" y="490"/>
                </a:lnTo>
                <a:lnTo>
                  <a:pt x="244" y="490"/>
                </a:lnTo>
                <a:lnTo>
                  <a:pt x="244" y="486"/>
                </a:lnTo>
                <a:lnTo>
                  <a:pt x="245" y="481"/>
                </a:lnTo>
                <a:lnTo>
                  <a:pt x="248" y="471"/>
                </a:lnTo>
                <a:lnTo>
                  <a:pt x="252" y="459"/>
                </a:lnTo>
                <a:lnTo>
                  <a:pt x="256" y="448"/>
                </a:lnTo>
                <a:lnTo>
                  <a:pt x="256" y="448"/>
                </a:lnTo>
                <a:lnTo>
                  <a:pt x="252" y="444"/>
                </a:lnTo>
                <a:lnTo>
                  <a:pt x="248" y="440"/>
                </a:lnTo>
                <a:lnTo>
                  <a:pt x="237" y="433"/>
                </a:lnTo>
                <a:lnTo>
                  <a:pt x="227" y="428"/>
                </a:lnTo>
                <a:lnTo>
                  <a:pt x="221" y="425"/>
                </a:lnTo>
                <a:lnTo>
                  <a:pt x="216" y="422"/>
                </a:lnTo>
                <a:lnTo>
                  <a:pt x="216" y="422"/>
                </a:lnTo>
                <a:lnTo>
                  <a:pt x="222" y="411"/>
                </a:lnTo>
                <a:lnTo>
                  <a:pt x="228" y="399"/>
                </a:lnTo>
                <a:lnTo>
                  <a:pt x="232" y="387"/>
                </a:lnTo>
                <a:lnTo>
                  <a:pt x="235" y="373"/>
                </a:lnTo>
                <a:lnTo>
                  <a:pt x="235" y="373"/>
                </a:lnTo>
                <a:lnTo>
                  <a:pt x="232" y="368"/>
                </a:lnTo>
                <a:lnTo>
                  <a:pt x="227" y="363"/>
                </a:lnTo>
                <a:lnTo>
                  <a:pt x="221" y="359"/>
                </a:lnTo>
                <a:lnTo>
                  <a:pt x="215" y="356"/>
                </a:lnTo>
                <a:lnTo>
                  <a:pt x="202" y="350"/>
                </a:lnTo>
                <a:lnTo>
                  <a:pt x="197" y="345"/>
                </a:lnTo>
                <a:lnTo>
                  <a:pt x="191" y="340"/>
                </a:lnTo>
                <a:lnTo>
                  <a:pt x="191" y="340"/>
                </a:lnTo>
                <a:lnTo>
                  <a:pt x="193" y="335"/>
                </a:lnTo>
                <a:lnTo>
                  <a:pt x="196" y="329"/>
                </a:lnTo>
                <a:lnTo>
                  <a:pt x="198" y="324"/>
                </a:lnTo>
                <a:lnTo>
                  <a:pt x="202" y="320"/>
                </a:lnTo>
                <a:lnTo>
                  <a:pt x="210" y="311"/>
                </a:lnTo>
                <a:lnTo>
                  <a:pt x="216" y="304"/>
                </a:lnTo>
                <a:lnTo>
                  <a:pt x="216" y="304"/>
                </a:lnTo>
                <a:lnTo>
                  <a:pt x="214" y="299"/>
                </a:lnTo>
                <a:lnTo>
                  <a:pt x="210" y="296"/>
                </a:lnTo>
                <a:lnTo>
                  <a:pt x="202" y="291"/>
                </a:lnTo>
                <a:lnTo>
                  <a:pt x="192" y="287"/>
                </a:lnTo>
                <a:lnTo>
                  <a:pt x="183" y="282"/>
                </a:lnTo>
                <a:lnTo>
                  <a:pt x="183" y="282"/>
                </a:lnTo>
                <a:lnTo>
                  <a:pt x="176" y="265"/>
                </a:lnTo>
                <a:lnTo>
                  <a:pt x="168" y="248"/>
                </a:lnTo>
                <a:lnTo>
                  <a:pt x="150" y="214"/>
                </a:lnTo>
                <a:lnTo>
                  <a:pt x="142" y="198"/>
                </a:lnTo>
                <a:lnTo>
                  <a:pt x="136" y="181"/>
                </a:lnTo>
                <a:lnTo>
                  <a:pt x="134" y="172"/>
                </a:lnTo>
                <a:lnTo>
                  <a:pt x="132" y="163"/>
                </a:lnTo>
                <a:lnTo>
                  <a:pt x="131" y="154"/>
                </a:lnTo>
                <a:lnTo>
                  <a:pt x="131" y="145"/>
                </a:lnTo>
                <a:lnTo>
                  <a:pt x="131" y="145"/>
                </a:lnTo>
                <a:lnTo>
                  <a:pt x="137" y="141"/>
                </a:lnTo>
                <a:lnTo>
                  <a:pt x="140" y="136"/>
                </a:lnTo>
                <a:lnTo>
                  <a:pt x="143" y="128"/>
                </a:lnTo>
                <a:lnTo>
                  <a:pt x="146" y="122"/>
                </a:lnTo>
                <a:lnTo>
                  <a:pt x="150" y="107"/>
                </a:lnTo>
                <a:lnTo>
                  <a:pt x="152" y="94"/>
                </a:lnTo>
                <a:lnTo>
                  <a:pt x="152" y="94"/>
                </a:lnTo>
                <a:lnTo>
                  <a:pt x="164" y="89"/>
                </a:lnTo>
                <a:lnTo>
                  <a:pt x="173" y="83"/>
                </a:lnTo>
                <a:lnTo>
                  <a:pt x="190" y="70"/>
                </a:lnTo>
                <a:lnTo>
                  <a:pt x="199" y="64"/>
                </a:lnTo>
                <a:lnTo>
                  <a:pt x="208" y="59"/>
                </a:lnTo>
                <a:lnTo>
                  <a:pt x="219" y="54"/>
                </a:lnTo>
                <a:lnTo>
                  <a:pt x="231" y="52"/>
                </a:lnTo>
                <a:lnTo>
                  <a:pt x="231" y="52"/>
                </a:lnTo>
                <a:lnTo>
                  <a:pt x="238" y="51"/>
                </a:lnTo>
                <a:lnTo>
                  <a:pt x="246" y="52"/>
                </a:lnTo>
                <a:lnTo>
                  <a:pt x="253" y="53"/>
                </a:lnTo>
                <a:lnTo>
                  <a:pt x="260" y="54"/>
                </a:lnTo>
                <a:lnTo>
                  <a:pt x="273" y="59"/>
                </a:lnTo>
                <a:lnTo>
                  <a:pt x="284" y="66"/>
                </a:lnTo>
                <a:lnTo>
                  <a:pt x="296" y="74"/>
                </a:lnTo>
                <a:lnTo>
                  <a:pt x="307" y="82"/>
                </a:lnTo>
                <a:lnTo>
                  <a:pt x="328" y="99"/>
                </a:lnTo>
                <a:lnTo>
                  <a:pt x="328" y="99"/>
                </a:lnTo>
                <a:lnTo>
                  <a:pt x="336" y="128"/>
                </a:lnTo>
                <a:lnTo>
                  <a:pt x="343" y="156"/>
                </a:lnTo>
                <a:lnTo>
                  <a:pt x="353" y="183"/>
                </a:lnTo>
                <a:lnTo>
                  <a:pt x="362" y="210"/>
                </a:lnTo>
                <a:lnTo>
                  <a:pt x="383" y="262"/>
                </a:lnTo>
                <a:lnTo>
                  <a:pt x="404" y="313"/>
                </a:lnTo>
                <a:lnTo>
                  <a:pt x="426" y="364"/>
                </a:lnTo>
                <a:lnTo>
                  <a:pt x="446" y="415"/>
                </a:lnTo>
                <a:lnTo>
                  <a:pt x="455" y="441"/>
                </a:lnTo>
                <a:lnTo>
                  <a:pt x="463" y="468"/>
                </a:lnTo>
                <a:lnTo>
                  <a:pt x="472" y="494"/>
                </a:lnTo>
                <a:lnTo>
                  <a:pt x="478" y="521"/>
                </a:lnTo>
                <a:lnTo>
                  <a:pt x="478" y="521"/>
                </a:lnTo>
                <a:lnTo>
                  <a:pt x="490" y="528"/>
                </a:lnTo>
                <a:lnTo>
                  <a:pt x="502" y="534"/>
                </a:lnTo>
                <a:lnTo>
                  <a:pt x="514" y="540"/>
                </a:lnTo>
                <a:lnTo>
                  <a:pt x="526" y="547"/>
                </a:lnTo>
                <a:lnTo>
                  <a:pt x="526" y="547"/>
                </a:lnTo>
                <a:lnTo>
                  <a:pt x="560" y="612"/>
                </a:lnTo>
                <a:lnTo>
                  <a:pt x="595" y="680"/>
                </a:lnTo>
                <a:lnTo>
                  <a:pt x="595" y="680"/>
                </a:lnTo>
                <a:lnTo>
                  <a:pt x="613" y="747"/>
                </a:lnTo>
                <a:lnTo>
                  <a:pt x="631" y="817"/>
                </a:lnTo>
                <a:lnTo>
                  <a:pt x="631" y="817"/>
                </a:lnTo>
                <a:lnTo>
                  <a:pt x="630" y="826"/>
                </a:lnTo>
                <a:lnTo>
                  <a:pt x="630" y="836"/>
                </a:lnTo>
                <a:lnTo>
                  <a:pt x="630" y="855"/>
                </a:lnTo>
                <a:lnTo>
                  <a:pt x="632" y="899"/>
                </a:lnTo>
                <a:lnTo>
                  <a:pt x="632" y="920"/>
                </a:lnTo>
                <a:lnTo>
                  <a:pt x="630" y="943"/>
                </a:lnTo>
                <a:lnTo>
                  <a:pt x="628" y="955"/>
                </a:lnTo>
                <a:lnTo>
                  <a:pt x="626" y="965"/>
                </a:lnTo>
                <a:lnTo>
                  <a:pt x="622" y="976"/>
                </a:lnTo>
                <a:lnTo>
                  <a:pt x="617" y="987"/>
                </a:lnTo>
                <a:lnTo>
                  <a:pt x="617" y="987"/>
                </a:lnTo>
                <a:lnTo>
                  <a:pt x="620" y="989"/>
                </a:lnTo>
                <a:lnTo>
                  <a:pt x="623" y="992"/>
                </a:lnTo>
                <a:lnTo>
                  <a:pt x="626" y="1001"/>
                </a:lnTo>
                <a:lnTo>
                  <a:pt x="628" y="1011"/>
                </a:lnTo>
                <a:lnTo>
                  <a:pt x="631" y="1022"/>
                </a:lnTo>
                <a:lnTo>
                  <a:pt x="634" y="1034"/>
                </a:lnTo>
                <a:lnTo>
                  <a:pt x="637" y="1045"/>
                </a:lnTo>
                <a:lnTo>
                  <a:pt x="641" y="1054"/>
                </a:lnTo>
                <a:lnTo>
                  <a:pt x="643" y="1059"/>
                </a:lnTo>
                <a:lnTo>
                  <a:pt x="646" y="1062"/>
                </a:lnTo>
                <a:lnTo>
                  <a:pt x="646" y="1062"/>
                </a:lnTo>
                <a:lnTo>
                  <a:pt x="644" y="1069"/>
                </a:lnTo>
                <a:lnTo>
                  <a:pt x="645" y="1076"/>
                </a:lnTo>
                <a:lnTo>
                  <a:pt x="646" y="1082"/>
                </a:lnTo>
                <a:lnTo>
                  <a:pt x="651" y="1089"/>
                </a:lnTo>
                <a:lnTo>
                  <a:pt x="651" y="1089"/>
                </a:lnTo>
                <a:lnTo>
                  <a:pt x="655" y="1073"/>
                </a:lnTo>
                <a:lnTo>
                  <a:pt x="657" y="1054"/>
                </a:lnTo>
                <a:lnTo>
                  <a:pt x="659" y="1036"/>
                </a:lnTo>
                <a:lnTo>
                  <a:pt x="659" y="1018"/>
                </a:lnTo>
                <a:lnTo>
                  <a:pt x="660" y="982"/>
                </a:lnTo>
                <a:lnTo>
                  <a:pt x="660" y="964"/>
                </a:lnTo>
                <a:lnTo>
                  <a:pt x="661" y="947"/>
                </a:lnTo>
                <a:lnTo>
                  <a:pt x="661" y="947"/>
                </a:lnTo>
                <a:lnTo>
                  <a:pt x="664" y="931"/>
                </a:lnTo>
                <a:lnTo>
                  <a:pt x="667" y="915"/>
                </a:lnTo>
                <a:lnTo>
                  <a:pt x="670" y="898"/>
                </a:lnTo>
                <a:lnTo>
                  <a:pt x="671" y="881"/>
                </a:lnTo>
                <a:lnTo>
                  <a:pt x="671" y="881"/>
                </a:lnTo>
                <a:lnTo>
                  <a:pt x="672" y="852"/>
                </a:lnTo>
                <a:lnTo>
                  <a:pt x="671" y="823"/>
                </a:lnTo>
                <a:lnTo>
                  <a:pt x="672" y="795"/>
                </a:lnTo>
                <a:lnTo>
                  <a:pt x="673" y="781"/>
                </a:lnTo>
                <a:lnTo>
                  <a:pt x="675" y="768"/>
                </a:lnTo>
                <a:lnTo>
                  <a:pt x="675" y="768"/>
                </a:lnTo>
                <a:lnTo>
                  <a:pt x="677" y="765"/>
                </a:lnTo>
                <a:lnTo>
                  <a:pt x="680" y="761"/>
                </a:lnTo>
                <a:lnTo>
                  <a:pt x="682" y="758"/>
                </a:lnTo>
                <a:lnTo>
                  <a:pt x="684" y="755"/>
                </a:lnTo>
                <a:lnTo>
                  <a:pt x="684" y="755"/>
                </a:lnTo>
                <a:lnTo>
                  <a:pt x="685" y="747"/>
                </a:lnTo>
                <a:lnTo>
                  <a:pt x="686" y="740"/>
                </a:lnTo>
                <a:lnTo>
                  <a:pt x="686" y="726"/>
                </a:lnTo>
                <a:lnTo>
                  <a:pt x="687" y="718"/>
                </a:lnTo>
                <a:lnTo>
                  <a:pt x="688" y="711"/>
                </a:lnTo>
                <a:lnTo>
                  <a:pt x="690" y="704"/>
                </a:lnTo>
                <a:lnTo>
                  <a:pt x="695" y="698"/>
                </a:lnTo>
                <a:lnTo>
                  <a:pt x="695" y="698"/>
                </a:lnTo>
                <a:lnTo>
                  <a:pt x="692" y="687"/>
                </a:lnTo>
                <a:lnTo>
                  <a:pt x="692" y="677"/>
                </a:lnTo>
                <a:lnTo>
                  <a:pt x="694" y="668"/>
                </a:lnTo>
                <a:lnTo>
                  <a:pt x="699" y="658"/>
                </a:lnTo>
                <a:lnTo>
                  <a:pt x="699" y="658"/>
                </a:lnTo>
                <a:lnTo>
                  <a:pt x="692" y="651"/>
                </a:lnTo>
                <a:lnTo>
                  <a:pt x="690" y="646"/>
                </a:lnTo>
                <a:lnTo>
                  <a:pt x="688" y="642"/>
                </a:lnTo>
                <a:lnTo>
                  <a:pt x="688" y="642"/>
                </a:lnTo>
                <a:lnTo>
                  <a:pt x="688" y="635"/>
                </a:lnTo>
                <a:lnTo>
                  <a:pt x="690" y="629"/>
                </a:lnTo>
                <a:lnTo>
                  <a:pt x="694" y="625"/>
                </a:lnTo>
                <a:lnTo>
                  <a:pt x="698" y="622"/>
                </a:lnTo>
                <a:lnTo>
                  <a:pt x="706" y="614"/>
                </a:lnTo>
                <a:lnTo>
                  <a:pt x="710" y="611"/>
                </a:lnTo>
                <a:lnTo>
                  <a:pt x="713" y="607"/>
                </a:lnTo>
                <a:lnTo>
                  <a:pt x="713" y="607"/>
                </a:lnTo>
                <a:lnTo>
                  <a:pt x="713" y="600"/>
                </a:lnTo>
                <a:lnTo>
                  <a:pt x="712" y="594"/>
                </a:lnTo>
                <a:lnTo>
                  <a:pt x="714" y="580"/>
                </a:lnTo>
                <a:lnTo>
                  <a:pt x="716" y="565"/>
                </a:lnTo>
                <a:lnTo>
                  <a:pt x="720" y="549"/>
                </a:lnTo>
                <a:lnTo>
                  <a:pt x="723" y="532"/>
                </a:lnTo>
                <a:lnTo>
                  <a:pt x="727" y="515"/>
                </a:lnTo>
                <a:lnTo>
                  <a:pt x="729" y="496"/>
                </a:lnTo>
                <a:lnTo>
                  <a:pt x="730" y="478"/>
                </a:lnTo>
                <a:lnTo>
                  <a:pt x="730" y="478"/>
                </a:lnTo>
                <a:lnTo>
                  <a:pt x="734" y="472"/>
                </a:lnTo>
                <a:lnTo>
                  <a:pt x="736" y="470"/>
                </a:lnTo>
                <a:lnTo>
                  <a:pt x="740" y="468"/>
                </a:lnTo>
                <a:lnTo>
                  <a:pt x="740" y="468"/>
                </a:lnTo>
                <a:lnTo>
                  <a:pt x="736" y="465"/>
                </a:lnTo>
                <a:lnTo>
                  <a:pt x="734" y="462"/>
                </a:lnTo>
                <a:lnTo>
                  <a:pt x="732" y="459"/>
                </a:lnTo>
                <a:lnTo>
                  <a:pt x="730" y="456"/>
                </a:lnTo>
                <a:lnTo>
                  <a:pt x="729" y="448"/>
                </a:lnTo>
                <a:lnTo>
                  <a:pt x="730" y="443"/>
                </a:lnTo>
                <a:lnTo>
                  <a:pt x="730" y="443"/>
                </a:lnTo>
                <a:lnTo>
                  <a:pt x="713" y="426"/>
                </a:lnTo>
                <a:lnTo>
                  <a:pt x="697" y="408"/>
                </a:lnTo>
                <a:lnTo>
                  <a:pt x="682" y="389"/>
                </a:lnTo>
                <a:lnTo>
                  <a:pt x="666" y="372"/>
                </a:lnTo>
                <a:lnTo>
                  <a:pt x="666" y="372"/>
                </a:lnTo>
                <a:lnTo>
                  <a:pt x="664" y="364"/>
                </a:lnTo>
                <a:lnTo>
                  <a:pt x="660" y="355"/>
                </a:lnTo>
                <a:lnTo>
                  <a:pt x="654" y="340"/>
                </a:lnTo>
                <a:lnTo>
                  <a:pt x="646" y="324"/>
                </a:lnTo>
                <a:lnTo>
                  <a:pt x="644" y="317"/>
                </a:lnTo>
                <a:lnTo>
                  <a:pt x="642" y="307"/>
                </a:lnTo>
                <a:lnTo>
                  <a:pt x="642" y="307"/>
                </a:lnTo>
                <a:lnTo>
                  <a:pt x="641" y="298"/>
                </a:lnTo>
                <a:lnTo>
                  <a:pt x="641" y="289"/>
                </a:lnTo>
                <a:lnTo>
                  <a:pt x="643" y="271"/>
                </a:lnTo>
                <a:lnTo>
                  <a:pt x="646" y="251"/>
                </a:lnTo>
                <a:lnTo>
                  <a:pt x="651" y="232"/>
                </a:lnTo>
                <a:lnTo>
                  <a:pt x="657" y="214"/>
                </a:lnTo>
                <a:lnTo>
                  <a:pt x="665" y="196"/>
                </a:lnTo>
                <a:lnTo>
                  <a:pt x="672" y="180"/>
                </a:lnTo>
                <a:lnTo>
                  <a:pt x="680" y="165"/>
                </a:lnTo>
                <a:lnTo>
                  <a:pt x="680" y="165"/>
                </a:lnTo>
                <a:lnTo>
                  <a:pt x="684" y="158"/>
                </a:lnTo>
                <a:lnTo>
                  <a:pt x="691" y="153"/>
                </a:lnTo>
                <a:lnTo>
                  <a:pt x="707" y="139"/>
                </a:lnTo>
                <a:lnTo>
                  <a:pt x="715" y="131"/>
                </a:lnTo>
                <a:lnTo>
                  <a:pt x="721" y="124"/>
                </a:lnTo>
                <a:lnTo>
                  <a:pt x="723" y="120"/>
                </a:lnTo>
                <a:lnTo>
                  <a:pt x="726" y="115"/>
                </a:lnTo>
                <a:lnTo>
                  <a:pt x="726" y="111"/>
                </a:lnTo>
                <a:lnTo>
                  <a:pt x="726" y="106"/>
                </a:lnTo>
                <a:lnTo>
                  <a:pt x="726" y="106"/>
                </a:lnTo>
                <a:lnTo>
                  <a:pt x="730" y="106"/>
                </a:lnTo>
                <a:lnTo>
                  <a:pt x="733" y="105"/>
                </a:lnTo>
                <a:lnTo>
                  <a:pt x="736" y="100"/>
                </a:lnTo>
                <a:lnTo>
                  <a:pt x="738" y="96"/>
                </a:lnTo>
                <a:lnTo>
                  <a:pt x="743" y="87"/>
                </a:lnTo>
                <a:lnTo>
                  <a:pt x="746" y="83"/>
                </a:lnTo>
                <a:lnTo>
                  <a:pt x="750" y="81"/>
                </a:lnTo>
                <a:lnTo>
                  <a:pt x="750" y="81"/>
                </a:lnTo>
                <a:lnTo>
                  <a:pt x="751" y="76"/>
                </a:lnTo>
                <a:lnTo>
                  <a:pt x="753" y="70"/>
                </a:lnTo>
                <a:lnTo>
                  <a:pt x="756" y="66"/>
                </a:lnTo>
                <a:lnTo>
                  <a:pt x="757" y="60"/>
                </a:lnTo>
                <a:lnTo>
                  <a:pt x="757" y="60"/>
                </a:lnTo>
                <a:lnTo>
                  <a:pt x="763" y="59"/>
                </a:lnTo>
                <a:lnTo>
                  <a:pt x="768" y="56"/>
                </a:lnTo>
                <a:lnTo>
                  <a:pt x="773" y="54"/>
                </a:lnTo>
                <a:lnTo>
                  <a:pt x="776" y="50"/>
                </a:lnTo>
                <a:lnTo>
                  <a:pt x="782" y="41"/>
                </a:lnTo>
                <a:lnTo>
                  <a:pt x="788" y="32"/>
                </a:lnTo>
                <a:lnTo>
                  <a:pt x="793" y="22"/>
                </a:lnTo>
                <a:lnTo>
                  <a:pt x="798" y="13"/>
                </a:lnTo>
                <a:lnTo>
                  <a:pt x="802" y="9"/>
                </a:lnTo>
                <a:lnTo>
                  <a:pt x="805" y="5"/>
                </a:lnTo>
                <a:lnTo>
                  <a:pt x="809" y="2"/>
                </a:lnTo>
                <a:lnTo>
                  <a:pt x="814" y="0"/>
                </a:lnTo>
                <a:lnTo>
                  <a:pt x="814" y="0"/>
                </a:lnTo>
                <a:lnTo>
                  <a:pt x="818" y="8"/>
                </a:lnTo>
                <a:lnTo>
                  <a:pt x="819" y="17"/>
                </a:lnTo>
                <a:lnTo>
                  <a:pt x="820" y="25"/>
                </a:lnTo>
                <a:lnTo>
                  <a:pt x="820" y="34"/>
                </a:lnTo>
                <a:lnTo>
                  <a:pt x="819" y="51"/>
                </a:lnTo>
                <a:lnTo>
                  <a:pt x="820" y="61"/>
                </a:lnTo>
                <a:lnTo>
                  <a:pt x="821" y="70"/>
                </a:lnTo>
                <a:lnTo>
                  <a:pt x="821" y="70"/>
                </a:lnTo>
                <a:lnTo>
                  <a:pt x="825" y="83"/>
                </a:lnTo>
                <a:lnTo>
                  <a:pt x="831" y="95"/>
                </a:lnTo>
                <a:lnTo>
                  <a:pt x="837" y="108"/>
                </a:lnTo>
                <a:lnTo>
                  <a:pt x="844" y="120"/>
                </a:lnTo>
                <a:lnTo>
                  <a:pt x="859" y="143"/>
                </a:lnTo>
                <a:lnTo>
                  <a:pt x="867" y="156"/>
                </a:lnTo>
                <a:lnTo>
                  <a:pt x="873" y="168"/>
                </a:lnTo>
                <a:lnTo>
                  <a:pt x="873" y="168"/>
                </a:lnTo>
                <a:lnTo>
                  <a:pt x="882" y="193"/>
                </a:lnTo>
                <a:lnTo>
                  <a:pt x="888" y="217"/>
                </a:lnTo>
                <a:lnTo>
                  <a:pt x="894" y="242"/>
                </a:lnTo>
                <a:lnTo>
                  <a:pt x="896" y="265"/>
                </a:lnTo>
                <a:lnTo>
                  <a:pt x="895" y="289"/>
                </a:lnTo>
                <a:lnTo>
                  <a:pt x="894" y="312"/>
                </a:lnTo>
                <a:lnTo>
                  <a:pt x="889" y="336"/>
                </a:lnTo>
                <a:lnTo>
                  <a:pt x="883" y="359"/>
                </a:lnTo>
                <a:lnTo>
                  <a:pt x="883" y="359"/>
                </a:lnTo>
                <a:lnTo>
                  <a:pt x="877" y="368"/>
                </a:lnTo>
                <a:lnTo>
                  <a:pt x="870" y="377"/>
                </a:lnTo>
                <a:lnTo>
                  <a:pt x="858" y="395"/>
                </a:lnTo>
                <a:lnTo>
                  <a:pt x="847" y="413"/>
                </a:lnTo>
                <a:lnTo>
                  <a:pt x="840" y="422"/>
                </a:lnTo>
                <a:lnTo>
                  <a:pt x="834" y="430"/>
                </a:lnTo>
                <a:lnTo>
                  <a:pt x="834" y="430"/>
                </a:lnTo>
                <a:lnTo>
                  <a:pt x="839" y="442"/>
                </a:lnTo>
                <a:lnTo>
                  <a:pt x="841" y="447"/>
                </a:lnTo>
                <a:lnTo>
                  <a:pt x="841" y="455"/>
                </a:lnTo>
                <a:lnTo>
                  <a:pt x="841" y="455"/>
                </a:lnTo>
                <a:lnTo>
                  <a:pt x="840" y="458"/>
                </a:lnTo>
                <a:lnTo>
                  <a:pt x="839" y="459"/>
                </a:lnTo>
                <a:lnTo>
                  <a:pt x="835" y="462"/>
                </a:lnTo>
                <a:lnTo>
                  <a:pt x="829" y="464"/>
                </a:lnTo>
                <a:lnTo>
                  <a:pt x="827" y="465"/>
                </a:lnTo>
                <a:lnTo>
                  <a:pt x="825" y="468"/>
                </a:lnTo>
                <a:lnTo>
                  <a:pt x="825" y="468"/>
                </a:lnTo>
                <a:lnTo>
                  <a:pt x="828" y="479"/>
                </a:lnTo>
                <a:lnTo>
                  <a:pt x="831" y="494"/>
                </a:lnTo>
                <a:lnTo>
                  <a:pt x="832" y="509"/>
                </a:lnTo>
                <a:lnTo>
                  <a:pt x="833" y="526"/>
                </a:lnTo>
                <a:lnTo>
                  <a:pt x="833" y="560"/>
                </a:lnTo>
                <a:lnTo>
                  <a:pt x="834" y="592"/>
                </a:lnTo>
                <a:lnTo>
                  <a:pt x="834" y="592"/>
                </a:lnTo>
                <a:lnTo>
                  <a:pt x="835" y="598"/>
                </a:lnTo>
                <a:lnTo>
                  <a:pt x="837" y="604"/>
                </a:lnTo>
                <a:lnTo>
                  <a:pt x="837" y="606"/>
                </a:lnTo>
                <a:lnTo>
                  <a:pt x="837" y="608"/>
                </a:lnTo>
                <a:lnTo>
                  <a:pt x="836" y="611"/>
                </a:lnTo>
                <a:lnTo>
                  <a:pt x="834" y="613"/>
                </a:lnTo>
                <a:lnTo>
                  <a:pt x="834" y="613"/>
                </a:lnTo>
                <a:lnTo>
                  <a:pt x="839" y="617"/>
                </a:lnTo>
                <a:lnTo>
                  <a:pt x="844" y="624"/>
                </a:lnTo>
                <a:lnTo>
                  <a:pt x="852" y="638"/>
                </a:lnTo>
                <a:lnTo>
                  <a:pt x="852" y="638"/>
                </a:lnTo>
                <a:lnTo>
                  <a:pt x="850" y="645"/>
                </a:lnTo>
                <a:lnTo>
                  <a:pt x="846" y="652"/>
                </a:lnTo>
                <a:lnTo>
                  <a:pt x="842" y="658"/>
                </a:lnTo>
                <a:lnTo>
                  <a:pt x="840" y="665"/>
                </a:lnTo>
                <a:lnTo>
                  <a:pt x="840" y="665"/>
                </a:lnTo>
                <a:lnTo>
                  <a:pt x="839" y="671"/>
                </a:lnTo>
                <a:lnTo>
                  <a:pt x="839" y="676"/>
                </a:lnTo>
                <a:lnTo>
                  <a:pt x="841" y="688"/>
                </a:lnTo>
                <a:lnTo>
                  <a:pt x="844" y="701"/>
                </a:lnTo>
                <a:lnTo>
                  <a:pt x="846" y="713"/>
                </a:lnTo>
                <a:lnTo>
                  <a:pt x="846" y="713"/>
                </a:lnTo>
                <a:lnTo>
                  <a:pt x="846" y="721"/>
                </a:lnTo>
                <a:lnTo>
                  <a:pt x="843" y="730"/>
                </a:lnTo>
                <a:lnTo>
                  <a:pt x="842" y="738"/>
                </a:lnTo>
                <a:lnTo>
                  <a:pt x="841" y="748"/>
                </a:lnTo>
                <a:lnTo>
                  <a:pt x="841" y="748"/>
                </a:lnTo>
                <a:lnTo>
                  <a:pt x="843" y="773"/>
                </a:lnTo>
                <a:lnTo>
                  <a:pt x="844" y="797"/>
                </a:lnTo>
                <a:lnTo>
                  <a:pt x="846" y="822"/>
                </a:lnTo>
                <a:lnTo>
                  <a:pt x="846" y="834"/>
                </a:lnTo>
                <a:lnTo>
                  <a:pt x="843" y="846"/>
                </a:lnTo>
                <a:lnTo>
                  <a:pt x="843" y="846"/>
                </a:lnTo>
                <a:lnTo>
                  <a:pt x="844" y="849"/>
                </a:lnTo>
                <a:lnTo>
                  <a:pt x="843" y="851"/>
                </a:lnTo>
                <a:lnTo>
                  <a:pt x="842" y="852"/>
                </a:lnTo>
                <a:lnTo>
                  <a:pt x="841" y="853"/>
                </a:lnTo>
                <a:lnTo>
                  <a:pt x="838" y="855"/>
                </a:lnTo>
                <a:lnTo>
                  <a:pt x="836" y="856"/>
                </a:lnTo>
                <a:lnTo>
                  <a:pt x="836" y="858"/>
                </a:lnTo>
                <a:lnTo>
                  <a:pt x="836" y="858"/>
                </a:lnTo>
                <a:lnTo>
                  <a:pt x="844" y="884"/>
                </a:lnTo>
                <a:lnTo>
                  <a:pt x="855" y="909"/>
                </a:lnTo>
                <a:lnTo>
                  <a:pt x="877" y="958"/>
                </a:lnTo>
                <a:lnTo>
                  <a:pt x="877" y="958"/>
                </a:lnTo>
                <a:lnTo>
                  <a:pt x="880" y="953"/>
                </a:lnTo>
                <a:lnTo>
                  <a:pt x="882" y="946"/>
                </a:lnTo>
                <a:lnTo>
                  <a:pt x="885" y="931"/>
                </a:lnTo>
                <a:lnTo>
                  <a:pt x="885" y="916"/>
                </a:lnTo>
                <a:lnTo>
                  <a:pt x="885" y="903"/>
                </a:lnTo>
                <a:lnTo>
                  <a:pt x="885" y="903"/>
                </a:lnTo>
                <a:lnTo>
                  <a:pt x="894" y="878"/>
                </a:lnTo>
                <a:lnTo>
                  <a:pt x="900" y="851"/>
                </a:lnTo>
                <a:lnTo>
                  <a:pt x="903" y="837"/>
                </a:lnTo>
                <a:lnTo>
                  <a:pt x="906" y="823"/>
                </a:lnTo>
                <a:lnTo>
                  <a:pt x="907" y="810"/>
                </a:lnTo>
                <a:lnTo>
                  <a:pt x="907" y="797"/>
                </a:lnTo>
                <a:lnTo>
                  <a:pt x="907" y="797"/>
                </a:lnTo>
                <a:lnTo>
                  <a:pt x="911" y="791"/>
                </a:lnTo>
                <a:lnTo>
                  <a:pt x="913" y="788"/>
                </a:lnTo>
                <a:lnTo>
                  <a:pt x="916" y="786"/>
                </a:lnTo>
                <a:lnTo>
                  <a:pt x="916" y="786"/>
                </a:lnTo>
                <a:lnTo>
                  <a:pt x="915" y="775"/>
                </a:lnTo>
                <a:lnTo>
                  <a:pt x="916" y="763"/>
                </a:lnTo>
                <a:lnTo>
                  <a:pt x="919" y="736"/>
                </a:lnTo>
                <a:lnTo>
                  <a:pt x="920" y="722"/>
                </a:lnTo>
                <a:lnTo>
                  <a:pt x="922" y="708"/>
                </a:lnTo>
                <a:lnTo>
                  <a:pt x="922" y="695"/>
                </a:lnTo>
                <a:lnTo>
                  <a:pt x="920" y="682"/>
                </a:lnTo>
                <a:lnTo>
                  <a:pt x="920" y="682"/>
                </a:lnTo>
                <a:lnTo>
                  <a:pt x="924" y="680"/>
                </a:lnTo>
                <a:lnTo>
                  <a:pt x="926" y="677"/>
                </a:lnTo>
                <a:lnTo>
                  <a:pt x="930" y="671"/>
                </a:lnTo>
                <a:lnTo>
                  <a:pt x="931" y="669"/>
                </a:lnTo>
                <a:lnTo>
                  <a:pt x="933" y="667"/>
                </a:lnTo>
                <a:lnTo>
                  <a:pt x="937" y="666"/>
                </a:lnTo>
                <a:lnTo>
                  <a:pt x="940" y="667"/>
                </a:lnTo>
                <a:lnTo>
                  <a:pt x="940" y="667"/>
                </a:lnTo>
                <a:lnTo>
                  <a:pt x="949" y="646"/>
                </a:lnTo>
                <a:lnTo>
                  <a:pt x="958" y="625"/>
                </a:lnTo>
                <a:lnTo>
                  <a:pt x="965" y="602"/>
                </a:lnTo>
                <a:lnTo>
                  <a:pt x="973" y="580"/>
                </a:lnTo>
                <a:lnTo>
                  <a:pt x="986" y="536"/>
                </a:lnTo>
                <a:lnTo>
                  <a:pt x="992" y="515"/>
                </a:lnTo>
                <a:lnTo>
                  <a:pt x="1000" y="494"/>
                </a:lnTo>
                <a:lnTo>
                  <a:pt x="1000" y="494"/>
                </a:lnTo>
                <a:lnTo>
                  <a:pt x="995" y="487"/>
                </a:lnTo>
                <a:lnTo>
                  <a:pt x="991" y="479"/>
                </a:lnTo>
                <a:lnTo>
                  <a:pt x="991" y="479"/>
                </a:lnTo>
                <a:lnTo>
                  <a:pt x="993" y="476"/>
                </a:lnTo>
                <a:lnTo>
                  <a:pt x="994" y="472"/>
                </a:lnTo>
                <a:lnTo>
                  <a:pt x="1000" y="465"/>
                </a:lnTo>
                <a:lnTo>
                  <a:pt x="1000" y="465"/>
                </a:lnTo>
                <a:lnTo>
                  <a:pt x="992" y="453"/>
                </a:lnTo>
                <a:lnTo>
                  <a:pt x="988" y="447"/>
                </a:lnTo>
                <a:lnTo>
                  <a:pt x="983" y="443"/>
                </a:lnTo>
                <a:lnTo>
                  <a:pt x="983" y="443"/>
                </a:lnTo>
                <a:lnTo>
                  <a:pt x="977" y="408"/>
                </a:lnTo>
                <a:lnTo>
                  <a:pt x="975" y="393"/>
                </a:lnTo>
                <a:lnTo>
                  <a:pt x="971" y="375"/>
                </a:lnTo>
                <a:lnTo>
                  <a:pt x="971" y="375"/>
                </a:lnTo>
                <a:lnTo>
                  <a:pt x="975" y="345"/>
                </a:lnTo>
                <a:lnTo>
                  <a:pt x="983" y="311"/>
                </a:lnTo>
                <a:lnTo>
                  <a:pt x="987" y="294"/>
                </a:lnTo>
                <a:lnTo>
                  <a:pt x="992" y="278"/>
                </a:lnTo>
                <a:lnTo>
                  <a:pt x="998" y="262"/>
                </a:lnTo>
                <a:lnTo>
                  <a:pt x="1004" y="247"/>
                </a:lnTo>
                <a:lnTo>
                  <a:pt x="1004" y="247"/>
                </a:lnTo>
                <a:lnTo>
                  <a:pt x="1008" y="245"/>
                </a:lnTo>
                <a:lnTo>
                  <a:pt x="1014" y="243"/>
                </a:lnTo>
                <a:lnTo>
                  <a:pt x="1024" y="242"/>
                </a:lnTo>
                <a:lnTo>
                  <a:pt x="1036" y="242"/>
                </a:lnTo>
                <a:lnTo>
                  <a:pt x="1047" y="243"/>
                </a:lnTo>
                <a:lnTo>
                  <a:pt x="1070" y="246"/>
                </a:lnTo>
                <a:lnTo>
                  <a:pt x="1081" y="247"/>
                </a:lnTo>
                <a:lnTo>
                  <a:pt x="1091" y="245"/>
                </a:lnTo>
                <a:lnTo>
                  <a:pt x="1091" y="245"/>
                </a:lnTo>
                <a:lnTo>
                  <a:pt x="1096" y="249"/>
                </a:lnTo>
                <a:lnTo>
                  <a:pt x="1100" y="252"/>
                </a:lnTo>
                <a:lnTo>
                  <a:pt x="1112" y="258"/>
                </a:lnTo>
                <a:lnTo>
                  <a:pt x="1124" y="262"/>
                </a:lnTo>
                <a:lnTo>
                  <a:pt x="1135" y="268"/>
                </a:lnTo>
                <a:lnTo>
                  <a:pt x="1135" y="268"/>
                </a:lnTo>
                <a:lnTo>
                  <a:pt x="1136" y="294"/>
                </a:lnTo>
                <a:lnTo>
                  <a:pt x="1136" y="322"/>
                </a:lnTo>
                <a:lnTo>
                  <a:pt x="1135" y="350"/>
                </a:lnTo>
                <a:lnTo>
                  <a:pt x="1130" y="377"/>
                </a:lnTo>
                <a:lnTo>
                  <a:pt x="1127" y="390"/>
                </a:lnTo>
                <a:lnTo>
                  <a:pt x="1123" y="403"/>
                </a:lnTo>
                <a:lnTo>
                  <a:pt x="1119" y="416"/>
                </a:lnTo>
                <a:lnTo>
                  <a:pt x="1113" y="429"/>
                </a:lnTo>
                <a:lnTo>
                  <a:pt x="1108" y="441"/>
                </a:lnTo>
                <a:lnTo>
                  <a:pt x="1101" y="453"/>
                </a:lnTo>
                <a:lnTo>
                  <a:pt x="1093" y="463"/>
                </a:lnTo>
                <a:lnTo>
                  <a:pt x="1084" y="474"/>
                </a:lnTo>
                <a:lnTo>
                  <a:pt x="1084" y="474"/>
                </a:lnTo>
                <a:lnTo>
                  <a:pt x="1085" y="477"/>
                </a:lnTo>
                <a:lnTo>
                  <a:pt x="1088" y="479"/>
                </a:lnTo>
                <a:lnTo>
                  <a:pt x="1093" y="481"/>
                </a:lnTo>
                <a:lnTo>
                  <a:pt x="1098" y="485"/>
                </a:lnTo>
                <a:lnTo>
                  <a:pt x="1100" y="487"/>
                </a:lnTo>
                <a:lnTo>
                  <a:pt x="1101" y="490"/>
                </a:lnTo>
                <a:lnTo>
                  <a:pt x="1101" y="490"/>
                </a:lnTo>
                <a:lnTo>
                  <a:pt x="1098" y="498"/>
                </a:lnTo>
                <a:lnTo>
                  <a:pt x="1096" y="502"/>
                </a:lnTo>
                <a:lnTo>
                  <a:pt x="1094" y="504"/>
                </a:lnTo>
                <a:lnTo>
                  <a:pt x="1091" y="506"/>
                </a:lnTo>
                <a:lnTo>
                  <a:pt x="1086" y="508"/>
                </a:lnTo>
                <a:lnTo>
                  <a:pt x="1082" y="509"/>
                </a:lnTo>
                <a:lnTo>
                  <a:pt x="1077" y="509"/>
                </a:lnTo>
                <a:lnTo>
                  <a:pt x="1077" y="509"/>
                </a:lnTo>
                <a:lnTo>
                  <a:pt x="1075" y="550"/>
                </a:lnTo>
                <a:lnTo>
                  <a:pt x="1074" y="594"/>
                </a:lnTo>
                <a:lnTo>
                  <a:pt x="1074" y="639"/>
                </a:lnTo>
                <a:lnTo>
                  <a:pt x="1073" y="682"/>
                </a:lnTo>
                <a:lnTo>
                  <a:pt x="1073" y="682"/>
                </a:lnTo>
                <a:lnTo>
                  <a:pt x="1078" y="683"/>
                </a:lnTo>
                <a:lnTo>
                  <a:pt x="1083" y="686"/>
                </a:lnTo>
                <a:lnTo>
                  <a:pt x="1089" y="690"/>
                </a:lnTo>
                <a:lnTo>
                  <a:pt x="1090" y="693"/>
                </a:lnTo>
                <a:lnTo>
                  <a:pt x="1091" y="696"/>
                </a:lnTo>
                <a:lnTo>
                  <a:pt x="1091" y="696"/>
                </a:lnTo>
                <a:lnTo>
                  <a:pt x="1091" y="699"/>
                </a:lnTo>
                <a:lnTo>
                  <a:pt x="1091" y="702"/>
                </a:lnTo>
                <a:lnTo>
                  <a:pt x="1086" y="707"/>
                </a:lnTo>
                <a:lnTo>
                  <a:pt x="1081" y="713"/>
                </a:lnTo>
                <a:lnTo>
                  <a:pt x="1077" y="719"/>
                </a:lnTo>
                <a:lnTo>
                  <a:pt x="1077" y="719"/>
                </a:lnTo>
                <a:lnTo>
                  <a:pt x="1070" y="733"/>
                </a:lnTo>
                <a:lnTo>
                  <a:pt x="1066" y="747"/>
                </a:lnTo>
                <a:lnTo>
                  <a:pt x="1063" y="762"/>
                </a:lnTo>
                <a:lnTo>
                  <a:pt x="1062" y="776"/>
                </a:lnTo>
                <a:lnTo>
                  <a:pt x="1060" y="805"/>
                </a:lnTo>
                <a:lnTo>
                  <a:pt x="1059" y="819"/>
                </a:lnTo>
                <a:lnTo>
                  <a:pt x="1055" y="833"/>
                </a:lnTo>
                <a:lnTo>
                  <a:pt x="1055" y="833"/>
                </a:lnTo>
                <a:lnTo>
                  <a:pt x="1052" y="847"/>
                </a:lnTo>
                <a:lnTo>
                  <a:pt x="1048" y="861"/>
                </a:lnTo>
                <a:lnTo>
                  <a:pt x="1038" y="886"/>
                </a:lnTo>
                <a:lnTo>
                  <a:pt x="1034" y="899"/>
                </a:lnTo>
                <a:lnTo>
                  <a:pt x="1030" y="911"/>
                </a:lnTo>
                <a:lnTo>
                  <a:pt x="1028" y="924"/>
                </a:lnTo>
                <a:lnTo>
                  <a:pt x="1026" y="937"/>
                </a:lnTo>
                <a:lnTo>
                  <a:pt x="1026" y="937"/>
                </a:lnTo>
                <a:lnTo>
                  <a:pt x="1034" y="931"/>
                </a:lnTo>
                <a:lnTo>
                  <a:pt x="1041" y="925"/>
                </a:lnTo>
                <a:lnTo>
                  <a:pt x="1047" y="917"/>
                </a:lnTo>
                <a:lnTo>
                  <a:pt x="1053" y="910"/>
                </a:lnTo>
                <a:lnTo>
                  <a:pt x="1064" y="893"/>
                </a:lnTo>
                <a:lnTo>
                  <a:pt x="1075" y="874"/>
                </a:lnTo>
                <a:lnTo>
                  <a:pt x="1075" y="874"/>
                </a:lnTo>
                <a:lnTo>
                  <a:pt x="1085" y="857"/>
                </a:lnTo>
                <a:lnTo>
                  <a:pt x="1095" y="839"/>
                </a:lnTo>
                <a:lnTo>
                  <a:pt x="1095" y="839"/>
                </a:lnTo>
                <a:lnTo>
                  <a:pt x="1099" y="831"/>
                </a:lnTo>
                <a:lnTo>
                  <a:pt x="1104" y="821"/>
                </a:lnTo>
                <a:lnTo>
                  <a:pt x="1106" y="817"/>
                </a:lnTo>
                <a:lnTo>
                  <a:pt x="1110" y="814"/>
                </a:lnTo>
                <a:lnTo>
                  <a:pt x="1114" y="813"/>
                </a:lnTo>
                <a:lnTo>
                  <a:pt x="1120" y="814"/>
                </a:lnTo>
                <a:lnTo>
                  <a:pt x="1120" y="814"/>
                </a:lnTo>
                <a:lnTo>
                  <a:pt x="1127" y="866"/>
                </a:lnTo>
                <a:lnTo>
                  <a:pt x="1131" y="889"/>
                </a:lnTo>
                <a:lnTo>
                  <a:pt x="1136" y="913"/>
                </a:lnTo>
                <a:lnTo>
                  <a:pt x="1141" y="935"/>
                </a:lnTo>
                <a:lnTo>
                  <a:pt x="1147" y="957"/>
                </a:lnTo>
                <a:lnTo>
                  <a:pt x="1154" y="978"/>
                </a:lnTo>
                <a:lnTo>
                  <a:pt x="1161" y="1000"/>
                </a:lnTo>
                <a:lnTo>
                  <a:pt x="1161" y="1000"/>
                </a:lnTo>
                <a:lnTo>
                  <a:pt x="1156" y="1016"/>
                </a:lnTo>
                <a:lnTo>
                  <a:pt x="1152" y="1033"/>
                </a:lnTo>
                <a:lnTo>
                  <a:pt x="1147" y="1051"/>
                </a:lnTo>
                <a:lnTo>
                  <a:pt x="1144" y="1069"/>
                </a:lnTo>
                <a:lnTo>
                  <a:pt x="1139" y="1104"/>
                </a:lnTo>
                <a:lnTo>
                  <a:pt x="1136" y="1120"/>
                </a:lnTo>
                <a:lnTo>
                  <a:pt x="1132" y="1135"/>
                </a:lnTo>
                <a:lnTo>
                  <a:pt x="1132" y="1135"/>
                </a:lnTo>
                <a:lnTo>
                  <a:pt x="1134" y="1139"/>
                </a:lnTo>
                <a:lnTo>
                  <a:pt x="1134" y="1143"/>
                </a:lnTo>
                <a:lnTo>
                  <a:pt x="1132" y="1152"/>
                </a:lnTo>
                <a:lnTo>
                  <a:pt x="1130" y="1159"/>
                </a:lnTo>
                <a:lnTo>
                  <a:pt x="1128" y="1168"/>
                </a:lnTo>
                <a:lnTo>
                  <a:pt x="1128" y="1168"/>
                </a:lnTo>
                <a:lnTo>
                  <a:pt x="1120" y="1249"/>
                </a:lnTo>
                <a:lnTo>
                  <a:pt x="1110" y="1328"/>
                </a:lnTo>
                <a:lnTo>
                  <a:pt x="1099" y="1403"/>
                </a:lnTo>
                <a:lnTo>
                  <a:pt x="1094" y="1440"/>
                </a:lnTo>
                <a:lnTo>
                  <a:pt x="1086" y="1475"/>
                </a:lnTo>
                <a:lnTo>
                  <a:pt x="1086" y="1475"/>
                </a:lnTo>
                <a:lnTo>
                  <a:pt x="1093" y="1482"/>
                </a:lnTo>
                <a:lnTo>
                  <a:pt x="1098" y="1487"/>
                </a:lnTo>
                <a:lnTo>
                  <a:pt x="1105" y="1493"/>
                </a:lnTo>
                <a:lnTo>
                  <a:pt x="1110" y="1500"/>
                </a:lnTo>
                <a:lnTo>
                  <a:pt x="1110" y="1500"/>
                </a:lnTo>
                <a:lnTo>
                  <a:pt x="1108" y="1543"/>
                </a:lnTo>
                <a:lnTo>
                  <a:pt x="1106" y="1583"/>
                </a:lnTo>
                <a:lnTo>
                  <a:pt x="1099" y="1660"/>
                </a:lnTo>
                <a:lnTo>
                  <a:pt x="1095" y="1699"/>
                </a:lnTo>
                <a:lnTo>
                  <a:pt x="1093" y="1739"/>
                </a:lnTo>
                <a:lnTo>
                  <a:pt x="1090" y="1780"/>
                </a:lnTo>
                <a:lnTo>
                  <a:pt x="1089" y="1824"/>
                </a:lnTo>
                <a:lnTo>
                  <a:pt x="1089" y="1824"/>
                </a:lnTo>
                <a:lnTo>
                  <a:pt x="1090" y="1850"/>
                </a:lnTo>
                <a:lnTo>
                  <a:pt x="1090" y="1877"/>
                </a:lnTo>
                <a:lnTo>
                  <a:pt x="1090" y="1902"/>
                </a:lnTo>
                <a:lnTo>
                  <a:pt x="1089" y="1928"/>
                </a:lnTo>
                <a:lnTo>
                  <a:pt x="1089" y="1928"/>
                </a:lnTo>
                <a:lnTo>
                  <a:pt x="1086" y="1954"/>
                </a:lnTo>
                <a:lnTo>
                  <a:pt x="1082" y="1980"/>
                </a:lnTo>
                <a:lnTo>
                  <a:pt x="1079" y="2007"/>
                </a:lnTo>
                <a:lnTo>
                  <a:pt x="1077" y="2034"/>
                </a:lnTo>
                <a:lnTo>
                  <a:pt x="1077" y="2034"/>
                </a:lnTo>
                <a:lnTo>
                  <a:pt x="1071" y="2103"/>
                </a:lnTo>
                <a:lnTo>
                  <a:pt x="1066" y="2172"/>
                </a:lnTo>
                <a:lnTo>
                  <a:pt x="1062" y="2207"/>
                </a:lnTo>
                <a:lnTo>
                  <a:pt x="1058" y="2242"/>
                </a:lnTo>
                <a:lnTo>
                  <a:pt x="1052" y="2276"/>
                </a:lnTo>
                <a:lnTo>
                  <a:pt x="1046" y="2310"/>
                </a:lnTo>
                <a:lnTo>
                  <a:pt x="1046" y="2310"/>
                </a:lnTo>
                <a:lnTo>
                  <a:pt x="1045" y="2312"/>
                </a:lnTo>
                <a:lnTo>
                  <a:pt x="1044" y="2315"/>
                </a:lnTo>
                <a:lnTo>
                  <a:pt x="1039" y="2317"/>
                </a:lnTo>
                <a:lnTo>
                  <a:pt x="1036" y="2320"/>
                </a:lnTo>
                <a:lnTo>
                  <a:pt x="1034" y="2323"/>
                </a:lnTo>
                <a:lnTo>
                  <a:pt x="1033" y="2327"/>
                </a:lnTo>
                <a:lnTo>
                  <a:pt x="1033" y="2327"/>
                </a:lnTo>
                <a:lnTo>
                  <a:pt x="1023" y="2328"/>
                </a:lnTo>
                <a:lnTo>
                  <a:pt x="1014" y="2332"/>
                </a:lnTo>
                <a:lnTo>
                  <a:pt x="1005" y="2335"/>
                </a:lnTo>
                <a:lnTo>
                  <a:pt x="997" y="2339"/>
                </a:lnTo>
                <a:lnTo>
                  <a:pt x="978" y="2349"/>
                </a:lnTo>
                <a:lnTo>
                  <a:pt x="970" y="2352"/>
                </a:lnTo>
                <a:lnTo>
                  <a:pt x="960" y="2356"/>
                </a:lnTo>
                <a:lnTo>
                  <a:pt x="960" y="2356"/>
                </a:lnTo>
                <a:lnTo>
                  <a:pt x="944" y="2361"/>
                </a:lnTo>
                <a:lnTo>
                  <a:pt x="928" y="2365"/>
                </a:lnTo>
                <a:lnTo>
                  <a:pt x="892" y="2370"/>
                </a:lnTo>
                <a:lnTo>
                  <a:pt x="854" y="2377"/>
                </a:lnTo>
                <a:lnTo>
                  <a:pt x="817" y="2383"/>
                </a:lnTo>
                <a:lnTo>
                  <a:pt x="817" y="2383"/>
                </a:lnTo>
                <a:lnTo>
                  <a:pt x="800" y="2386"/>
                </a:lnTo>
                <a:lnTo>
                  <a:pt x="781" y="2387"/>
                </a:lnTo>
                <a:lnTo>
                  <a:pt x="762" y="2388"/>
                </a:lnTo>
                <a:lnTo>
                  <a:pt x="742" y="2387"/>
                </a:lnTo>
                <a:lnTo>
                  <a:pt x="742" y="2387"/>
                </a:lnTo>
                <a:lnTo>
                  <a:pt x="705" y="2384"/>
                </a:lnTo>
                <a:lnTo>
                  <a:pt x="669" y="2381"/>
                </a:lnTo>
                <a:lnTo>
                  <a:pt x="631" y="2377"/>
                </a:lnTo>
                <a:lnTo>
                  <a:pt x="594" y="2371"/>
                </a:lnTo>
                <a:lnTo>
                  <a:pt x="558" y="2365"/>
                </a:lnTo>
                <a:lnTo>
                  <a:pt x="522" y="2358"/>
                </a:lnTo>
                <a:lnTo>
                  <a:pt x="487" y="2352"/>
                </a:lnTo>
                <a:lnTo>
                  <a:pt x="454" y="2343"/>
                </a:lnTo>
                <a:lnTo>
                  <a:pt x="454" y="2343"/>
                </a:lnTo>
                <a:lnTo>
                  <a:pt x="410" y="2315"/>
                </a:lnTo>
                <a:lnTo>
                  <a:pt x="410" y="2315"/>
                </a:lnTo>
                <a:close/>
                <a:moveTo>
                  <a:pt x="827" y="187"/>
                </a:moveTo>
                <a:lnTo>
                  <a:pt x="827" y="187"/>
                </a:lnTo>
                <a:lnTo>
                  <a:pt x="821" y="177"/>
                </a:lnTo>
                <a:lnTo>
                  <a:pt x="817" y="166"/>
                </a:lnTo>
                <a:lnTo>
                  <a:pt x="813" y="154"/>
                </a:lnTo>
                <a:lnTo>
                  <a:pt x="811" y="142"/>
                </a:lnTo>
                <a:lnTo>
                  <a:pt x="807" y="119"/>
                </a:lnTo>
                <a:lnTo>
                  <a:pt x="805" y="107"/>
                </a:lnTo>
                <a:lnTo>
                  <a:pt x="801" y="95"/>
                </a:lnTo>
                <a:lnTo>
                  <a:pt x="801" y="95"/>
                </a:lnTo>
                <a:lnTo>
                  <a:pt x="801" y="112"/>
                </a:lnTo>
                <a:lnTo>
                  <a:pt x="800" y="133"/>
                </a:lnTo>
                <a:lnTo>
                  <a:pt x="796" y="178"/>
                </a:lnTo>
                <a:lnTo>
                  <a:pt x="796" y="178"/>
                </a:lnTo>
                <a:lnTo>
                  <a:pt x="791" y="147"/>
                </a:lnTo>
                <a:lnTo>
                  <a:pt x="789" y="131"/>
                </a:lnTo>
                <a:lnTo>
                  <a:pt x="788" y="114"/>
                </a:lnTo>
                <a:lnTo>
                  <a:pt x="788" y="98"/>
                </a:lnTo>
                <a:lnTo>
                  <a:pt x="789" y="82"/>
                </a:lnTo>
                <a:lnTo>
                  <a:pt x="791" y="67"/>
                </a:lnTo>
                <a:lnTo>
                  <a:pt x="794" y="54"/>
                </a:lnTo>
                <a:lnTo>
                  <a:pt x="794" y="54"/>
                </a:lnTo>
                <a:lnTo>
                  <a:pt x="779" y="76"/>
                </a:lnTo>
                <a:lnTo>
                  <a:pt x="763" y="97"/>
                </a:lnTo>
                <a:lnTo>
                  <a:pt x="747" y="119"/>
                </a:lnTo>
                <a:lnTo>
                  <a:pt x="732" y="142"/>
                </a:lnTo>
                <a:lnTo>
                  <a:pt x="726" y="153"/>
                </a:lnTo>
                <a:lnTo>
                  <a:pt x="719" y="166"/>
                </a:lnTo>
                <a:lnTo>
                  <a:pt x="714" y="177"/>
                </a:lnTo>
                <a:lnTo>
                  <a:pt x="708" y="190"/>
                </a:lnTo>
                <a:lnTo>
                  <a:pt x="704" y="204"/>
                </a:lnTo>
                <a:lnTo>
                  <a:pt x="701" y="218"/>
                </a:lnTo>
                <a:lnTo>
                  <a:pt x="699" y="232"/>
                </a:lnTo>
                <a:lnTo>
                  <a:pt x="699" y="247"/>
                </a:lnTo>
                <a:lnTo>
                  <a:pt x="699" y="247"/>
                </a:lnTo>
                <a:lnTo>
                  <a:pt x="696" y="247"/>
                </a:lnTo>
                <a:lnTo>
                  <a:pt x="694" y="246"/>
                </a:lnTo>
                <a:lnTo>
                  <a:pt x="692" y="246"/>
                </a:lnTo>
                <a:lnTo>
                  <a:pt x="690" y="247"/>
                </a:lnTo>
                <a:lnTo>
                  <a:pt x="690" y="247"/>
                </a:lnTo>
                <a:lnTo>
                  <a:pt x="690" y="261"/>
                </a:lnTo>
                <a:lnTo>
                  <a:pt x="691" y="274"/>
                </a:lnTo>
                <a:lnTo>
                  <a:pt x="692" y="287"/>
                </a:lnTo>
                <a:lnTo>
                  <a:pt x="692" y="294"/>
                </a:lnTo>
                <a:lnTo>
                  <a:pt x="692" y="302"/>
                </a:lnTo>
                <a:lnTo>
                  <a:pt x="692" y="302"/>
                </a:lnTo>
                <a:lnTo>
                  <a:pt x="688" y="297"/>
                </a:lnTo>
                <a:lnTo>
                  <a:pt x="685" y="293"/>
                </a:lnTo>
                <a:lnTo>
                  <a:pt x="682" y="288"/>
                </a:lnTo>
                <a:lnTo>
                  <a:pt x="680" y="282"/>
                </a:lnTo>
                <a:lnTo>
                  <a:pt x="677" y="271"/>
                </a:lnTo>
                <a:lnTo>
                  <a:pt x="676" y="257"/>
                </a:lnTo>
                <a:lnTo>
                  <a:pt x="677" y="242"/>
                </a:lnTo>
                <a:lnTo>
                  <a:pt x="677" y="227"/>
                </a:lnTo>
                <a:lnTo>
                  <a:pt x="680" y="200"/>
                </a:lnTo>
                <a:lnTo>
                  <a:pt x="680" y="200"/>
                </a:lnTo>
                <a:lnTo>
                  <a:pt x="671" y="215"/>
                </a:lnTo>
                <a:lnTo>
                  <a:pt x="665" y="231"/>
                </a:lnTo>
                <a:lnTo>
                  <a:pt x="660" y="248"/>
                </a:lnTo>
                <a:lnTo>
                  <a:pt x="657" y="264"/>
                </a:lnTo>
                <a:lnTo>
                  <a:pt x="657" y="281"/>
                </a:lnTo>
                <a:lnTo>
                  <a:pt x="658" y="297"/>
                </a:lnTo>
                <a:lnTo>
                  <a:pt x="660" y="313"/>
                </a:lnTo>
                <a:lnTo>
                  <a:pt x="665" y="329"/>
                </a:lnTo>
                <a:lnTo>
                  <a:pt x="670" y="344"/>
                </a:lnTo>
                <a:lnTo>
                  <a:pt x="677" y="359"/>
                </a:lnTo>
                <a:lnTo>
                  <a:pt x="685" y="373"/>
                </a:lnTo>
                <a:lnTo>
                  <a:pt x="694" y="386"/>
                </a:lnTo>
                <a:lnTo>
                  <a:pt x="703" y="398"/>
                </a:lnTo>
                <a:lnTo>
                  <a:pt x="714" y="410"/>
                </a:lnTo>
                <a:lnTo>
                  <a:pt x="725" y="419"/>
                </a:lnTo>
                <a:lnTo>
                  <a:pt x="735" y="428"/>
                </a:lnTo>
                <a:lnTo>
                  <a:pt x="735" y="428"/>
                </a:lnTo>
                <a:lnTo>
                  <a:pt x="747" y="426"/>
                </a:lnTo>
                <a:lnTo>
                  <a:pt x="753" y="426"/>
                </a:lnTo>
                <a:lnTo>
                  <a:pt x="761" y="426"/>
                </a:lnTo>
                <a:lnTo>
                  <a:pt x="761" y="426"/>
                </a:lnTo>
                <a:lnTo>
                  <a:pt x="753" y="392"/>
                </a:lnTo>
                <a:lnTo>
                  <a:pt x="751" y="374"/>
                </a:lnTo>
                <a:lnTo>
                  <a:pt x="750" y="356"/>
                </a:lnTo>
                <a:lnTo>
                  <a:pt x="750" y="340"/>
                </a:lnTo>
                <a:lnTo>
                  <a:pt x="752" y="324"/>
                </a:lnTo>
                <a:lnTo>
                  <a:pt x="755" y="318"/>
                </a:lnTo>
                <a:lnTo>
                  <a:pt x="757" y="310"/>
                </a:lnTo>
                <a:lnTo>
                  <a:pt x="761" y="305"/>
                </a:lnTo>
                <a:lnTo>
                  <a:pt x="765" y="299"/>
                </a:lnTo>
                <a:lnTo>
                  <a:pt x="765" y="299"/>
                </a:lnTo>
                <a:lnTo>
                  <a:pt x="763" y="331"/>
                </a:lnTo>
                <a:lnTo>
                  <a:pt x="762" y="347"/>
                </a:lnTo>
                <a:lnTo>
                  <a:pt x="763" y="362"/>
                </a:lnTo>
                <a:lnTo>
                  <a:pt x="765" y="378"/>
                </a:lnTo>
                <a:lnTo>
                  <a:pt x="768" y="392"/>
                </a:lnTo>
                <a:lnTo>
                  <a:pt x="773" y="405"/>
                </a:lnTo>
                <a:lnTo>
                  <a:pt x="779" y="417"/>
                </a:lnTo>
                <a:lnTo>
                  <a:pt x="779" y="417"/>
                </a:lnTo>
                <a:lnTo>
                  <a:pt x="782" y="404"/>
                </a:lnTo>
                <a:lnTo>
                  <a:pt x="785" y="392"/>
                </a:lnTo>
                <a:lnTo>
                  <a:pt x="787" y="366"/>
                </a:lnTo>
                <a:lnTo>
                  <a:pt x="789" y="353"/>
                </a:lnTo>
                <a:lnTo>
                  <a:pt x="791" y="340"/>
                </a:lnTo>
                <a:lnTo>
                  <a:pt x="794" y="326"/>
                </a:lnTo>
                <a:lnTo>
                  <a:pt x="798" y="313"/>
                </a:lnTo>
                <a:lnTo>
                  <a:pt x="798" y="313"/>
                </a:lnTo>
                <a:lnTo>
                  <a:pt x="800" y="326"/>
                </a:lnTo>
                <a:lnTo>
                  <a:pt x="801" y="340"/>
                </a:lnTo>
                <a:lnTo>
                  <a:pt x="800" y="368"/>
                </a:lnTo>
                <a:lnTo>
                  <a:pt x="796" y="422"/>
                </a:lnTo>
                <a:lnTo>
                  <a:pt x="796" y="422"/>
                </a:lnTo>
                <a:lnTo>
                  <a:pt x="803" y="422"/>
                </a:lnTo>
                <a:lnTo>
                  <a:pt x="808" y="423"/>
                </a:lnTo>
                <a:lnTo>
                  <a:pt x="817" y="426"/>
                </a:lnTo>
                <a:lnTo>
                  <a:pt x="817" y="426"/>
                </a:lnTo>
                <a:lnTo>
                  <a:pt x="831" y="410"/>
                </a:lnTo>
                <a:lnTo>
                  <a:pt x="843" y="392"/>
                </a:lnTo>
                <a:lnTo>
                  <a:pt x="855" y="372"/>
                </a:lnTo>
                <a:lnTo>
                  <a:pt x="866" y="351"/>
                </a:lnTo>
                <a:lnTo>
                  <a:pt x="869" y="340"/>
                </a:lnTo>
                <a:lnTo>
                  <a:pt x="873" y="328"/>
                </a:lnTo>
                <a:lnTo>
                  <a:pt x="877" y="317"/>
                </a:lnTo>
                <a:lnTo>
                  <a:pt x="879" y="304"/>
                </a:lnTo>
                <a:lnTo>
                  <a:pt x="880" y="291"/>
                </a:lnTo>
                <a:lnTo>
                  <a:pt x="881" y="278"/>
                </a:lnTo>
                <a:lnTo>
                  <a:pt x="880" y="265"/>
                </a:lnTo>
                <a:lnTo>
                  <a:pt x="879" y="251"/>
                </a:lnTo>
                <a:lnTo>
                  <a:pt x="879" y="251"/>
                </a:lnTo>
                <a:lnTo>
                  <a:pt x="876" y="230"/>
                </a:lnTo>
                <a:lnTo>
                  <a:pt x="870" y="210"/>
                </a:lnTo>
                <a:lnTo>
                  <a:pt x="863" y="190"/>
                </a:lnTo>
                <a:lnTo>
                  <a:pt x="854" y="172"/>
                </a:lnTo>
                <a:lnTo>
                  <a:pt x="846" y="154"/>
                </a:lnTo>
                <a:lnTo>
                  <a:pt x="836" y="138"/>
                </a:lnTo>
                <a:lnTo>
                  <a:pt x="826" y="123"/>
                </a:lnTo>
                <a:lnTo>
                  <a:pt x="817" y="110"/>
                </a:lnTo>
                <a:lnTo>
                  <a:pt x="817" y="110"/>
                </a:lnTo>
                <a:lnTo>
                  <a:pt x="821" y="128"/>
                </a:lnTo>
                <a:lnTo>
                  <a:pt x="825" y="147"/>
                </a:lnTo>
                <a:lnTo>
                  <a:pt x="827" y="168"/>
                </a:lnTo>
                <a:lnTo>
                  <a:pt x="827" y="177"/>
                </a:lnTo>
                <a:lnTo>
                  <a:pt x="827" y="187"/>
                </a:lnTo>
                <a:lnTo>
                  <a:pt x="827" y="187"/>
                </a:lnTo>
                <a:close/>
                <a:moveTo>
                  <a:pt x="308" y="116"/>
                </a:moveTo>
                <a:lnTo>
                  <a:pt x="308" y="116"/>
                </a:lnTo>
                <a:lnTo>
                  <a:pt x="307" y="114"/>
                </a:lnTo>
                <a:lnTo>
                  <a:pt x="305" y="114"/>
                </a:lnTo>
                <a:lnTo>
                  <a:pt x="303" y="113"/>
                </a:lnTo>
                <a:lnTo>
                  <a:pt x="302" y="112"/>
                </a:lnTo>
                <a:lnTo>
                  <a:pt x="302" y="112"/>
                </a:lnTo>
                <a:lnTo>
                  <a:pt x="298" y="105"/>
                </a:lnTo>
                <a:lnTo>
                  <a:pt x="293" y="97"/>
                </a:lnTo>
                <a:lnTo>
                  <a:pt x="288" y="92"/>
                </a:lnTo>
                <a:lnTo>
                  <a:pt x="281" y="86"/>
                </a:lnTo>
                <a:lnTo>
                  <a:pt x="275" y="82"/>
                </a:lnTo>
                <a:lnTo>
                  <a:pt x="267" y="78"/>
                </a:lnTo>
                <a:lnTo>
                  <a:pt x="260" y="76"/>
                </a:lnTo>
                <a:lnTo>
                  <a:pt x="251" y="74"/>
                </a:lnTo>
                <a:lnTo>
                  <a:pt x="243" y="72"/>
                </a:lnTo>
                <a:lnTo>
                  <a:pt x="234" y="72"/>
                </a:lnTo>
                <a:lnTo>
                  <a:pt x="227" y="72"/>
                </a:lnTo>
                <a:lnTo>
                  <a:pt x="218" y="75"/>
                </a:lnTo>
                <a:lnTo>
                  <a:pt x="211" y="77"/>
                </a:lnTo>
                <a:lnTo>
                  <a:pt x="203" y="79"/>
                </a:lnTo>
                <a:lnTo>
                  <a:pt x="197" y="83"/>
                </a:lnTo>
                <a:lnTo>
                  <a:pt x="191" y="87"/>
                </a:lnTo>
                <a:lnTo>
                  <a:pt x="191" y="87"/>
                </a:lnTo>
                <a:lnTo>
                  <a:pt x="189" y="89"/>
                </a:lnTo>
                <a:lnTo>
                  <a:pt x="186" y="90"/>
                </a:lnTo>
                <a:lnTo>
                  <a:pt x="183" y="91"/>
                </a:lnTo>
                <a:lnTo>
                  <a:pt x="181" y="92"/>
                </a:lnTo>
                <a:lnTo>
                  <a:pt x="181" y="92"/>
                </a:lnTo>
                <a:lnTo>
                  <a:pt x="173" y="101"/>
                </a:lnTo>
                <a:lnTo>
                  <a:pt x="167" y="111"/>
                </a:lnTo>
                <a:lnTo>
                  <a:pt x="164" y="123"/>
                </a:lnTo>
                <a:lnTo>
                  <a:pt x="160" y="133"/>
                </a:lnTo>
                <a:lnTo>
                  <a:pt x="157" y="158"/>
                </a:lnTo>
                <a:lnTo>
                  <a:pt x="156" y="170"/>
                </a:lnTo>
                <a:lnTo>
                  <a:pt x="154" y="183"/>
                </a:lnTo>
                <a:lnTo>
                  <a:pt x="154" y="183"/>
                </a:lnTo>
                <a:lnTo>
                  <a:pt x="162" y="205"/>
                </a:lnTo>
                <a:lnTo>
                  <a:pt x="171" y="225"/>
                </a:lnTo>
                <a:lnTo>
                  <a:pt x="180" y="245"/>
                </a:lnTo>
                <a:lnTo>
                  <a:pt x="183" y="256"/>
                </a:lnTo>
                <a:lnTo>
                  <a:pt x="185" y="268"/>
                </a:lnTo>
                <a:lnTo>
                  <a:pt x="185" y="268"/>
                </a:lnTo>
                <a:lnTo>
                  <a:pt x="190" y="273"/>
                </a:lnTo>
                <a:lnTo>
                  <a:pt x="197" y="276"/>
                </a:lnTo>
                <a:lnTo>
                  <a:pt x="210" y="282"/>
                </a:lnTo>
                <a:lnTo>
                  <a:pt x="222" y="290"/>
                </a:lnTo>
                <a:lnTo>
                  <a:pt x="228" y="294"/>
                </a:lnTo>
                <a:lnTo>
                  <a:pt x="233" y="299"/>
                </a:lnTo>
                <a:lnTo>
                  <a:pt x="233" y="299"/>
                </a:lnTo>
                <a:lnTo>
                  <a:pt x="232" y="305"/>
                </a:lnTo>
                <a:lnTo>
                  <a:pt x="230" y="310"/>
                </a:lnTo>
                <a:lnTo>
                  <a:pt x="227" y="313"/>
                </a:lnTo>
                <a:lnTo>
                  <a:pt x="223" y="317"/>
                </a:lnTo>
                <a:lnTo>
                  <a:pt x="220" y="320"/>
                </a:lnTo>
                <a:lnTo>
                  <a:pt x="218" y="323"/>
                </a:lnTo>
                <a:lnTo>
                  <a:pt x="217" y="327"/>
                </a:lnTo>
                <a:lnTo>
                  <a:pt x="216" y="333"/>
                </a:lnTo>
                <a:lnTo>
                  <a:pt x="216" y="333"/>
                </a:lnTo>
                <a:lnTo>
                  <a:pt x="218" y="338"/>
                </a:lnTo>
                <a:lnTo>
                  <a:pt x="221" y="342"/>
                </a:lnTo>
                <a:lnTo>
                  <a:pt x="226" y="347"/>
                </a:lnTo>
                <a:lnTo>
                  <a:pt x="232" y="351"/>
                </a:lnTo>
                <a:lnTo>
                  <a:pt x="243" y="358"/>
                </a:lnTo>
                <a:lnTo>
                  <a:pt x="248" y="363"/>
                </a:lnTo>
                <a:lnTo>
                  <a:pt x="251" y="368"/>
                </a:lnTo>
                <a:lnTo>
                  <a:pt x="251" y="368"/>
                </a:lnTo>
                <a:lnTo>
                  <a:pt x="247" y="381"/>
                </a:lnTo>
                <a:lnTo>
                  <a:pt x="242" y="392"/>
                </a:lnTo>
                <a:lnTo>
                  <a:pt x="238" y="403"/>
                </a:lnTo>
                <a:lnTo>
                  <a:pt x="237" y="410"/>
                </a:lnTo>
                <a:lnTo>
                  <a:pt x="237" y="417"/>
                </a:lnTo>
                <a:lnTo>
                  <a:pt x="237" y="417"/>
                </a:lnTo>
                <a:lnTo>
                  <a:pt x="242" y="422"/>
                </a:lnTo>
                <a:lnTo>
                  <a:pt x="247" y="425"/>
                </a:lnTo>
                <a:lnTo>
                  <a:pt x="258" y="429"/>
                </a:lnTo>
                <a:lnTo>
                  <a:pt x="264" y="431"/>
                </a:lnTo>
                <a:lnTo>
                  <a:pt x="268" y="434"/>
                </a:lnTo>
                <a:lnTo>
                  <a:pt x="273" y="439"/>
                </a:lnTo>
                <a:lnTo>
                  <a:pt x="277" y="444"/>
                </a:lnTo>
                <a:lnTo>
                  <a:pt x="277" y="444"/>
                </a:lnTo>
                <a:lnTo>
                  <a:pt x="271" y="451"/>
                </a:lnTo>
                <a:lnTo>
                  <a:pt x="266" y="459"/>
                </a:lnTo>
                <a:lnTo>
                  <a:pt x="263" y="469"/>
                </a:lnTo>
                <a:lnTo>
                  <a:pt x="262" y="479"/>
                </a:lnTo>
                <a:lnTo>
                  <a:pt x="262" y="479"/>
                </a:lnTo>
                <a:lnTo>
                  <a:pt x="266" y="486"/>
                </a:lnTo>
                <a:lnTo>
                  <a:pt x="272" y="490"/>
                </a:lnTo>
                <a:lnTo>
                  <a:pt x="278" y="493"/>
                </a:lnTo>
                <a:lnTo>
                  <a:pt x="284" y="496"/>
                </a:lnTo>
                <a:lnTo>
                  <a:pt x="297" y="500"/>
                </a:lnTo>
                <a:lnTo>
                  <a:pt x="312" y="503"/>
                </a:lnTo>
                <a:lnTo>
                  <a:pt x="312" y="503"/>
                </a:lnTo>
                <a:lnTo>
                  <a:pt x="311" y="509"/>
                </a:lnTo>
                <a:lnTo>
                  <a:pt x="310" y="516"/>
                </a:lnTo>
                <a:lnTo>
                  <a:pt x="304" y="528"/>
                </a:lnTo>
                <a:lnTo>
                  <a:pt x="302" y="534"/>
                </a:lnTo>
                <a:lnTo>
                  <a:pt x="298" y="541"/>
                </a:lnTo>
                <a:lnTo>
                  <a:pt x="297" y="548"/>
                </a:lnTo>
                <a:lnTo>
                  <a:pt x="297" y="554"/>
                </a:lnTo>
                <a:lnTo>
                  <a:pt x="297" y="554"/>
                </a:lnTo>
                <a:lnTo>
                  <a:pt x="304" y="556"/>
                </a:lnTo>
                <a:lnTo>
                  <a:pt x="309" y="559"/>
                </a:lnTo>
                <a:lnTo>
                  <a:pt x="313" y="562"/>
                </a:lnTo>
                <a:lnTo>
                  <a:pt x="320" y="563"/>
                </a:lnTo>
                <a:lnTo>
                  <a:pt x="320" y="563"/>
                </a:lnTo>
                <a:lnTo>
                  <a:pt x="326" y="555"/>
                </a:lnTo>
                <a:lnTo>
                  <a:pt x="333" y="548"/>
                </a:lnTo>
                <a:lnTo>
                  <a:pt x="340" y="543"/>
                </a:lnTo>
                <a:lnTo>
                  <a:pt x="348" y="537"/>
                </a:lnTo>
                <a:lnTo>
                  <a:pt x="357" y="533"/>
                </a:lnTo>
                <a:lnTo>
                  <a:pt x="366" y="529"/>
                </a:lnTo>
                <a:lnTo>
                  <a:pt x="385" y="521"/>
                </a:lnTo>
                <a:lnTo>
                  <a:pt x="404" y="514"/>
                </a:lnTo>
                <a:lnTo>
                  <a:pt x="423" y="505"/>
                </a:lnTo>
                <a:lnTo>
                  <a:pt x="431" y="500"/>
                </a:lnTo>
                <a:lnTo>
                  <a:pt x="439" y="494"/>
                </a:lnTo>
                <a:lnTo>
                  <a:pt x="445" y="488"/>
                </a:lnTo>
                <a:lnTo>
                  <a:pt x="452" y="479"/>
                </a:lnTo>
                <a:lnTo>
                  <a:pt x="452" y="479"/>
                </a:lnTo>
                <a:lnTo>
                  <a:pt x="448" y="476"/>
                </a:lnTo>
                <a:lnTo>
                  <a:pt x="447" y="472"/>
                </a:lnTo>
                <a:lnTo>
                  <a:pt x="445" y="461"/>
                </a:lnTo>
                <a:lnTo>
                  <a:pt x="445" y="461"/>
                </a:lnTo>
                <a:lnTo>
                  <a:pt x="439" y="461"/>
                </a:lnTo>
                <a:lnTo>
                  <a:pt x="432" y="462"/>
                </a:lnTo>
                <a:lnTo>
                  <a:pt x="422" y="468"/>
                </a:lnTo>
                <a:lnTo>
                  <a:pt x="415" y="470"/>
                </a:lnTo>
                <a:lnTo>
                  <a:pt x="411" y="471"/>
                </a:lnTo>
                <a:lnTo>
                  <a:pt x="405" y="470"/>
                </a:lnTo>
                <a:lnTo>
                  <a:pt x="401" y="468"/>
                </a:lnTo>
                <a:lnTo>
                  <a:pt x="401" y="468"/>
                </a:lnTo>
                <a:lnTo>
                  <a:pt x="404" y="462"/>
                </a:lnTo>
                <a:lnTo>
                  <a:pt x="408" y="459"/>
                </a:lnTo>
                <a:lnTo>
                  <a:pt x="412" y="455"/>
                </a:lnTo>
                <a:lnTo>
                  <a:pt x="416" y="453"/>
                </a:lnTo>
                <a:lnTo>
                  <a:pt x="427" y="448"/>
                </a:lnTo>
                <a:lnTo>
                  <a:pt x="439" y="444"/>
                </a:lnTo>
                <a:lnTo>
                  <a:pt x="439" y="444"/>
                </a:lnTo>
                <a:lnTo>
                  <a:pt x="439" y="441"/>
                </a:lnTo>
                <a:lnTo>
                  <a:pt x="438" y="439"/>
                </a:lnTo>
                <a:lnTo>
                  <a:pt x="437" y="435"/>
                </a:lnTo>
                <a:lnTo>
                  <a:pt x="437" y="432"/>
                </a:lnTo>
                <a:lnTo>
                  <a:pt x="437" y="432"/>
                </a:lnTo>
                <a:lnTo>
                  <a:pt x="430" y="433"/>
                </a:lnTo>
                <a:lnTo>
                  <a:pt x="424" y="437"/>
                </a:lnTo>
                <a:lnTo>
                  <a:pt x="411" y="444"/>
                </a:lnTo>
                <a:lnTo>
                  <a:pt x="404" y="447"/>
                </a:lnTo>
                <a:lnTo>
                  <a:pt x="398" y="448"/>
                </a:lnTo>
                <a:lnTo>
                  <a:pt x="395" y="447"/>
                </a:lnTo>
                <a:lnTo>
                  <a:pt x="392" y="447"/>
                </a:lnTo>
                <a:lnTo>
                  <a:pt x="389" y="445"/>
                </a:lnTo>
                <a:lnTo>
                  <a:pt x="386" y="443"/>
                </a:lnTo>
                <a:lnTo>
                  <a:pt x="386" y="443"/>
                </a:lnTo>
                <a:lnTo>
                  <a:pt x="408" y="429"/>
                </a:lnTo>
                <a:lnTo>
                  <a:pt x="418" y="423"/>
                </a:lnTo>
                <a:lnTo>
                  <a:pt x="430" y="417"/>
                </a:lnTo>
                <a:lnTo>
                  <a:pt x="430" y="417"/>
                </a:lnTo>
                <a:lnTo>
                  <a:pt x="430" y="414"/>
                </a:lnTo>
                <a:lnTo>
                  <a:pt x="428" y="410"/>
                </a:lnTo>
                <a:lnTo>
                  <a:pt x="427" y="407"/>
                </a:lnTo>
                <a:lnTo>
                  <a:pt x="426" y="403"/>
                </a:lnTo>
                <a:lnTo>
                  <a:pt x="426" y="403"/>
                </a:lnTo>
                <a:lnTo>
                  <a:pt x="419" y="403"/>
                </a:lnTo>
                <a:lnTo>
                  <a:pt x="414" y="404"/>
                </a:lnTo>
                <a:lnTo>
                  <a:pt x="402" y="409"/>
                </a:lnTo>
                <a:lnTo>
                  <a:pt x="397" y="411"/>
                </a:lnTo>
                <a:lnTo>
                  <a:pt x="392" y="412"/>
                </a:lnTo>
                <a:lnTo>
                  <a:pt x="386" y="413"/>
                </a:lnTo>
                <a:lnTo>
                  <a:pt x="381" y="411"/>
                </a:lnTo>
                <a:lnTo>
                  <a:pt x="381" y="411"/>
                </a:lnTo>
                <a:lnTo>
                  <a:pt x="383" y="405"/>
                </a:lnTo>
                <a:lnTo>
                  <a:pt x="386" y="401"/>
                </a:lnTo>
                <a:lnTo>
                  <a:pt x="389" y="398"/>
                </a:lnTo>
                <a:lnTo>
                  <a:pt x="395" y="395"/>
                </a:lnTo>
                <a:lnTo>
                  <a:pt x="405" y="390"/>
                </a:lnTo>
                <a:lnTo>
                  <a:pt x="416" y="386"/>
                </a:lnTo>
                <a:lnTo>
                  <a:pt x="416" y="386"/>
                </a:lnTo>
                <a:lnTo>
                  <a:pt x="416" y="383"/>
                </a:lnTo>
                <a:lnTo>
                  <a:pt x="415" y="380"/>
                </a:lnTo>
                <a:lnTo>
                  <a:pt x="413" y="375"/>
                </a:lnTo>
                <a:lnTo>
                  <a:pt x="411" y="371"/>
                </a:lnTo>
                <a:lnTo>
                  <a:pt x="410" y="366"/>
                </a:lnTo>
                <a:lnTo>
                  <a:pt x="410" y="366"/>
                </a:lnTo>
                <a:lnTo>
                  <a:pt x="398" y="368"/>
                </a:lnTo>
                <a:lnTo>
                  <a:pt x="387" y="371"/>
                </a:lnTo>
                <a:lnTo>
                  <a:pt x="367" y="378"/>
                </a:lnTo>
                <a:lnTo>
                  <a:pt x="346" y="384"/>
                </a:lnTo>
                <a:lnTo>
                  <a:pt x="334" y="386"/>
                </a:lnTo>
                <a:lnTo>
                  <a:pt x="322" y="388"/>
                </a:lnTo>
                <a:lnTo>
                  <a:pt x="322" y="388"/>
                </a:lnTo>
                <a:lnTo>
                  <a:pt x="321" y="386"/>
                </a:lnTo>
                <a:lnTo>
                  <a:pt x="320" y="384"/>
                </a:lnTo>
                <a:lnTo>
                  <a:pt x="319" y="381"/>
                </a:lnTo>
                <a:lnTo>
                  <a:pt x="318" y="378"/>
                </a:lnTo>
                <a:lnTo>
                  <a:pt x="318" y="378"/>
                </a:lnTo>
                <a:lnTo>
                  <a:pt x="340" y="369"/>
                </a:lnTo>
                <a:lnTo>
                  <a:pt x="363" y="360"/>
                </a:lnTo>
                <a:lnTo>
                  <a:pt x="401" y="347"/>
                </a:lnTo>
                <a:lnTo>
                  <a:pt x="401" y="347"/>
                </a:lnTo>
                <a:lnTo>
                  <a:pt x="397" y="336"/>
                </a:lnTo>
                <a:lnTo>
                  <a:pt x="390" y="326"/>
                </a:lnTo>
                <a:lnTo>
                  <a:pt x="390" y="326"/>
                </a:lnTo>
                <a:lnTo>
                  <a:pt x="387" y="327"/>
                </a:lnTo>
                <a:lnTo>
                  <a:pt x="382" y="329"/>
                </a:lnTo>
                <a:lnTo>
                  <a:pt x="371" y="335"/>
                </a:lnTo>
                <a:lnTo>
                  <a:pt x="366" y="336"/>
                </a:lnTo>
                <a:lnTo>
                  <a:pt x="362" y="336"/>
                </a:lnTo>
                <a:lnTo>
                  <a:pt x="359" y="335"/>
                </a:lnTo>
                <a:lnTo>
                  <a:pt x="358" y="334"/>
                </a:lnTo>
                <a:lnTo>
                  <a:pt x="356" y="332"/>
                </a:lnTo>
                <a:lnTo>
                  <a:pt x="355" y="328"/>
                </a:lnTo>
                <a:lnTo>
                  <a:pt x="355" y="328"/>
                </a:lnTo>
                <a:lnTo>
                  <a:pt x="359" y="325"/>
                </a:lnTo>
                <a:lnTo>
                  <a:pt x="365" y="322"/>
                </a:lnTo>
                <a:lnTo>
                  <a:pt x="374" y="317"/>
                </a:lnTo>
                <a:lnTo>
                  <a:pt x="379" y="313"/>
                </a:lnTo>
                <a:lnTo>
                  <a:pt x="382" y="310"/>
                </a:lnTo>
                <a:lnTo>
                  <a:pt x="383" y="305"/>
                </a:lnTo>
                <a:lnTo>
                  <a:pt x="383" y="299"/>
                </a:lnTo>
                <a:lnTo>
                  <a:pt x="383" y="299"/>
                </a:lnTo>
                <a:lnTo>
                  <a:pt x="378" y="299"/>
                </a:lnTo>
                <a:lnTo>
                  <a:pt x="372" y="301"/>
                </a:lnTo>
                <a:lnTo>
                  <a:pt x="362" y="304"/>
                </a:lnTo>
                <a:lnTo>
                  <a:pt x="352" y="306"/>
                </a:lnTo>
                <a:lnTo>
                  <a:pt x="348" y="307"/>
                </a:lnTo>
                <a:lnTo>
                  <a:pt x="343" y="305"/>
                </a:lnTo>
                <a:lnTo>
                  <a:pt x="343" y="305"/>
                </a:lnTo>
                <a:lnTo>
                  <a:pt x="342" y="303"/>
                </a:lnTo>
                <a:lnTo>
                  <a:pt x="341" y="302"/>
                </a:lnTo>
                <a:lnTo>
                  <a:pt x="341" y="302"/>
                </a:lnTo>
                <a:lnTo>
                  <a:pt x="343" y="297"/>
                </a:lnTo>
                <a:lnTo>
                  <a:pt x="348" y="294"/>
                </a:lnTo>
                <a:lnTo>
                  <a:pt x="352" y="292"/>
                </a:lnTo>
                <a:lnTo>
                  <a:pt x="357" y="290"/>
                </a:lnTo>
                <a:lnTo>
                  <a:pt x="367" y="287"/>
                </a:lnTo>
                <a:lnTo>
                  <a:pt x="371" y="283"/>
                </a:lnTo>
                <a:lnTo>
                  <a:pt x="374" y="280"/>
                </a:lnTo>
                <a:lnTo>
                  <a:pt x="374" y="280"/>
                </a:lnTo>
                <a:lnTo>
                  <a:pt x="373" y="277"/>
                </a:lnTo>
                <a:lnTo>
                  <a:pt x="371" y="275"/>
                </a:lnTo>
                <a:lnTo>
                  <a:pt x="370" y="274"/>
                </a:lnTo>
                <a:lnTo>
                  <a:pt x="368" y="273"/>
                </a:lnTo>
                <a:lnTo>
                  <a:pt x="363" y="274"/>
                </a:lnTo>
                <a:lnTo>
                  <a:pt x="357" y="276"/>
                </a:lnTo>
                <a:lnTo>
                  <a:pt x="346" y="280"/>
                </a:lnTo>
                <a:lnTo>
                  <a:pt x="339" y="281"/>
                </a:lnTo>
                <a:lnTo>
                  <a:pt x="337" y="281"/>
                </a:lnTo>
                <a:lnTo>
                  <a:pt x="335" y="280"/>
                </a:lnTo>
                <a:lnTo>
                  <a:pt x="335" y="280"/>
                </a:lnTo>
                <a:lnTo>
                  <a:pt x="335" y="277"/>
                </a:lnTo>
                <a:lnTo>
                  <a:pt x="336" y="274"/>
                </a:lnTo>
                <a:lnTo>
                  <a:pt x="337" y="271"/>
                </a:lnTo>
                <a:lnTo>
                  <a:pt x="339" y="268"/>
                </a:lnTo>
                <a:lnTo>
                  <a:pt x="343" y="266"/>
                </a:lnTo>
                <a:lnTo>
                  <a:pt x="350" y="264"/>
                </a:lnTo>
                <a:lnTo>
                  <a:pt x="355" y="262"/>
                </a:lnTo>
                <a:lnTo>
                  <a:pt x="361" y="259"/>
                </a:lnTo>
                <a:lnTo>
                  <a:pt x="362" y="257"/>
                </a:lnTo>
                <a:lnTo>
                  <a:pt x="364" y="254"/>
                </a:lnTo>
                <a:lnTo>
                  <a:pt x="364" y="251"/>
                </a:lnTo>
                <a:lnTo>
                  <a:pt x="364" y="247"/>
                </a:lnTo>
                <a:lnTo>
                  <a:pt x="364" y="247"/>
                </a:lnTo>
                <a:lnTo>
                  <a:pt x="358" y="248"/>
                </a:lnTo>
                <a:lnTo>
                  <a:pt x="353" y="251"/>
                </a:lnTo>
                <a:lnTo>
                  <a:pt x="342" y="257"/>
                </a:lnTo>
                <a:lnTo>
                  <a:pt x="338" y="259"/>
                </a:lnTo>
                <a:lnTo>
                  <a:pt x="333" y="261"/>
                </a:lnTo>
                <a:lnTo>
                  <a:pt x="327" y="262"/>
                </a:lnTo>
                <a:lnTo>
                  <a:pt x="322" y="262"/>
                </a:lnTo>
                <a:lnTo>
                  <a:pt x="322" y="262"/>
                </a:lnTo>
                <a:lnTo>
                  <a:pt x="324" y="257"/>
                </a:lnTo>
                <a:lnTo>
                  <a:pt x="327" y="251"/>
                </a:lnTo>
                <a:lnTo>
                  <a:pt x="331" y="246"/>
                </a:lnTo>
                <a:lnTo>
                  <a:pt x="335" y="243"/>
                </a:lnTo>
                <a:lnTo>
                  <a:pt x="339" y="239"/>
                </a:lnTo>
                <a:lnTo>
                  <a:pt x="344" y="237"/>
                </a:lnTo>
                <a:lnTo>
                  <a:pt x="350" y="236"/>
                </a:lnTo>
                <a:lnTo>
                  <a:pt x="355" y="236"/>
                </a:lnTo>
                <a:lnTo>
                  <a:pt x="355" y="236"/>
                </a:lnTo>
                <a:lnTo>
                  <a:pt x="354" y="230"/>
                </a:lnTo>
                <a:lnTo>
                  <a:pt x="352" y="223"/>
                </a:lnTo>
                <a:lnTo>
                  <a:pt x="351" y="217"/>
                </a:lnTo>
                <a:lnTo>
                  <a:pt x="350" y="210"/>
                </a:lnTo>
                <a:lnTo>
                  <a:pt x="350" y="210"/>
                </a:lnTo>
                <a:lnTo>
                  <a:pt x="336" y="212"/>
                </a:lnTo>
                <a:lnTo>
                  <a:pt x="324" y="216"/>
                </a:lnTo>
                <a:lnTo>
                  <a:pt x="313" y="221"/>
                </a:lnTo>
                <a:lnTo>
                  <a:pt x="303" y="227"/>
                </a:lnTo>
                <a:lnTo>
                  <a:pt x="282" y="237"/>
                </a:lnTo>
                <a:lnTo>
                  <a:pt x="273" y="243"/>
                </a:lnTo>
                <a:lnTo>
                  <a:pt x="262" y="245"/>
                </a:lnTo>
                <a:lnTo>
                  <a:pt x="262" y="245"/>
                </a:lnTo>
                <a:lnTo>
                  <a:pt x="264" y="238"/>
                </a:lnTo>
                <a:lnTo>
                  <a:pt x="267" y="233"/>
                </a:lnTo>
                <a:lnTo>
                  <a:pt x="271" y="229"/>
                </a:lnTo>
                <a:lnTo>
                  <a:pt x="275" y="225"/>
                </a:lnTo>
                <a:lnTo>
                  <a:pt x="284" y="217"/>
                </a:lnTo>
                <a:lnTo>
                  <a:pt x="295" y="211"/>
                </a:lnTo>
                <a:lnTo>
                  <a:pt x="319" y="201"/>
                </a:lnTo>
                <a:lnTo>
                  <a:pt x="331" y="196"/>
                </a:lnTo>
                <a:lnTo>
                  <a:pt x="341" y="189"/>
                </a:lnTo>
                <a:lnTo>
                  <a:pt x="341" y="189"/>
                </a:lnTo>
                <a:lnTo>
                  <a:pt x="332" y="171"/>
                </a:lnTo>
                <a:lnTo>
                  <a:pt x="323" y="152"/>
                </a:lnTo>
                <a:lnTo>
                  <a:pt x="308" y="116"/>
                </a:lnTo>
                <a:lnTo>
                  <a:pt x="308" y="116"/>
                </a:lnTo>
                <a:close/>
                <a:moveTo>
                  <a:pt x="1016" y="256"/>
                </a:moveTo>
                <a:lnTo>
                  <a:pt x="1016" y="256"/>
                </a:lnTo>
                <a:lnTo>
                  <a:pt x="1011" y="262"/>
                </a:lnTo>
                <a:lnTo>
                  <a:pt x="1008" y="268"/>
                </a:lnTo>
                <a:lnTo>
                  <a:pt x="1007" y="275"/>
                </a:lnTo>
                <a:lnTo>
                  <a:pt x="1006" y="282"/>
                </a:lnTo>
                <a:lnTo>
                  <a:pt x="1006" y="296"/>
                </a:lnTo>
                <a:lnTo>
                  <a:pt x="1006" y="303"/>
                </a:lnTo>
                <a:lnTo>
                  <a:pt x="1006" y="309"/>
                </a:lnTo>
                <a:lnTo>
                  <a:pt x="1006" y="309"/>
                </a:lnTo>
                <a:lnTo>
                  <a:pt x="1005" y="312"/>
                </a:lnTo>
                <a:lnTo>
                  <a:pt x="1003" y="316"/>
                </a:lnTo>
                <a:lnTo>
                  <a:pt x="1001" y="319"/>
                </a:lnTo>
                <a:lnTo>
                  <a:pt x="1000" y="322"/>
                </a:lnTo>
                <a:lnTo>
                  <a:pt x="1000" y="322"/>
                </a:lnTo>
                <a:lnTo>
                  <a:pt x="995" y="342"/>
                </a:lnTo>
                <a:lnTo>
                  <a:pt x="993" y="359"/>
                </a:lnTo>
                <a:lnTo>
                  <a:pt x="993" y="375"/>
                </a:lnTo>
                <a:lnTo>
                  <a:pt x="995" y="389"/>
                </a:lnTo>
                <a:lnTo>
                  <a:pt x="998" y="403"/>
                </a:lnTo>
                <a:lnTo>
                  <a:pt x="1001" y="418"/>
                </a:lnTo>
                <a:lnTo>
                  <a:pt x="1008" y="448"/>
                </a:lnTo>
                <a:lnTo>
                  <a:pt x="1008" y="448"/>
                </a:lnTo>
                <a:lnTo>
                  <a:pt x="1010" y="448"/>
                </a:lnTo>
                <a:lnTo>
                  <a:pt x="1011" y="449"/>
                </a:lnTo>
                <a:lnTo>
                  <a:pt x="1014" y="451"/>
                </a:lnTo>
                <a:lnTo>
                  <a:pt x="1016" y="454"/>
                </a:lnTo>
                <a:lnTo>
                  <a:pt x="1018" y="455"/>
                </a:lnTo>
                <a:lnTo>
                  <a:pt x="1018" y="455"/>
                </a:lnTo>
                <a:lnTo>
                  <a:pt x="1020" y="443"/>
                </a:lnTo>
                <a:lnTo>
                  <a:pt x="1022" y="431"/>
                </a:lnTo>
                <a:lnTo>
                  <a:pt x="1024" y="427"/>
                </a:lnTo>
                <a:lnTo>
                  <a:pt x="1026" y="423"/>
                </a:lnTo>
                <a:lnTo>
                  <a:pt x="1030" y="418"/>
                </a:lnTo>
                <a:lnTo>
                  <a:pt x="1033" y="415"/>
                </a:lnTo>
                <a:lnTo>
                  <a:pt x="1033" y="415"/>
                </a:lnTo>
                <a:lnTo>
                  <a:pt x="1035" y="420"/>
                </a:lnTo>
                <a:lnTo>
                  <a:pt x="1036" y="426"/>
                </a:lnTo>
                <a:lnTo>
                  <a:pt x="1037" y="430"/>
                </a:lnTo>
                <a:lnTo>
                  <a:pt x="1036" y="435"/>
                </a:lnTo>
                <a:lnTo>
                  <a:pt x="1035" y="446"/>
                </a:lnTo>
                <a:lnTo>
                  <a:pt x="1033" y="457"/>
                </a:lnTo>
                <a:lnTo>
                  <a:pt x="1033" y="457"/>
                </a:lnTo>
                <a:lnTo>
                  <a:pt x="1048" y="457"/>
                </a:lnTo>
                <a:lnTo>
                  <a:pt x="1048" y="457"/>
                </a:lnTo>
                <a:lnTo>
                  <a:pt x="1052" y="448"/>
                </a:lnTo>
                <a:lnTo>
                  <a:pt x="1055" y="440"/>
                </a:lnTo>
                <a:lnTo>
                  <a:pt x="1058" y="430"/>
                </a:lnTo>
                <a:lnTo>
                  <a:pt x="1062" y="422"/>
                </a:lnTo>
                <a:lnTo>
                  <a:pt x="1062" y="422"/>
                </a:lnTo>
                <a:lnTo>
                  <a:pt x="1065" y="426"/>
                </a:lnTo>
                <a:lnTo>
                  <a:pt x="1065" y="431"/>
                </a:lnTo>
                <a:lnTo>
                  <a:pt x="1065" y="437"/>
                </a:lnTo>
                <a:lnTo>
                  <a:pt x="1064" y="442"/>
                </a:lnTo>
                <a:lnTo>
                  <a:pt x="1062" y="453"/>
                </a:lnTo>
                <a:lnTo>
                  <a:pt x="1063" y="457"/>
                </a:lnTo>
                <a:lnTo>
                  <a:pt x="1064" y="459"/>
                </a:lnTo>
                <a:lnTo>
                  <a:pt x="1064" y="459"/>
                </a:lnTo>
                <a:lnTo>
                  <a:pt x="1074" y="455"/>
                </a:lnTo>
                <a:lnTo>
                  <a:pt x="1083" y="449"/>
                </a:lnTo>
                <a:lnTo>
                  <a:pt x="1091" y="442"/>
                </a:lnTo>
                <a:lnTo>
                  <a:pt x="1097" y="432"/>
                </a:lnTo>
                <a:lnTo>
                  <a:pt x="1103" y="422"/>
                </a:lnTo>
                <a:lnTo>
                  <a:pt x="1107" y="410"/>
                </a:lnTo>
                <a:lnTo>
                  <a:pt x="1111" y="398"/>
                </a:lnTo>
                <a:lnTo>
                  <a:pt x="1113" y="384"/>
                </a:lnTo>
                <a:lnTo>
                  <a:pt x="1115" y="370"/>
                </a:lnTo>
                <a:lnTo>
                  <a:pt x="1117" y="356"/>
                </a:lnTo>
                <a:lnTo>
                  <a:pt x="1117" y="327"/>
                </a:lnTo>
                <a:lnTo>
                  <a:pt x="1116" y="299"/>
                </a:lnTo>
                <a:lnTo>
                  <a:pt x="1114" y="274"/>
                </a:lnTo>
                <a:lnTo>
                  <a:pt x="1114" y="274"/>
                </a:lnTo>
                <a:lnTo>
                  <a:pt x="1107" y="273"/>
                </a:lnTo>
                <a:lnTo>
                  <a:pt x="1103" y="271"/>
                </a:lnTo>
                <a:lnTo>
                  <a:pt x="1098" y="269"/>
                </a:lnTo>
                <a:lnTo>
                  <a:pt x="1096" y="269"/>
                </a:lnTo>
                <a:lnTo>
                  <a:pt x="1093" y="269"/>
                </a:lnTo>
                <a:lnTo>
                  <a:pt x="1093" y="269"/>
                </a:lnTo>
                <a:lnTo>
                  <a:pt x="1092" y="278"/>
                </a:lnTo>
                <a:lnTo>
                  <a:pt x="1091" y="286"/>
                </a:lnTo>
                <a:lnTo>
                  <a:pt x="1091" y="301"/>
                </a:lnTo>
                <a:lnTo>
                  <a:pt x="1090" y="307"/>
                </a:lnTo>
                <a:lnTo>
                  <a:pt x="1089" y="313"/>
                </a:lnTo>
                <a:lnTo>
                  <a:pt x="1086" y="320"/>
                </a:lnTo>
                <a:lnTo>
                  <a:pt x="1083" y="324"/>
                </a:lnTo>
                <a:lnTo>
                  <a:pt x="1083" y="324"/>
                </a:lnTo>
                <a:lnTo>
                  <a:pt x="1080" y="321"/>
                </a:lnTo>
                <a:lnTo>
                  <a:pt x="1079" y="318"/>
                </a:lnTo>
                <a:lnTo>
                  <a:pt x="1077" y="309"/>
                </a:lnTo>
                <a:lnTo>
                  <a:pt x="1076" y="299"/>
                </a:lnTo>
                <a:lnTo>
                  <a:pt x="1077" y="290"/>
                </a:lnTo>
                <a:lnTo>
                  <a:pt x="1078" y="272"/>
                </a:lnTo>
                <a:lnTo>
                  <a:pt x="1078" y="265"/>
                </a:lnTo>
                <a:lnTo>
                  <a:pt x="1077" y="260"/>
                </a:lnTo>
                <a:lnTo>
                  <a:pt x="1077" y="260"/>
                </a:lnTo>
                <a:lnTo>
                  <a:pt x="1074" y="267"/>
                </a:lnTo>
                <a:lnTo>
                  <a:pt x="1070" y="276"/>
                </a:lnTo>
                <a:lnTo>
                  <a:pt x="1066" y="295"/>
                </a:lnTo>
                <a:lnTo>
                  <a:pt x="1064" y="316"/>
                </a:lnTo>
                <a:lnTo>
                  <a:pt x="1062" y="335"/>
                </a:lnTo>
                <a:lnTo>
                  <a:pt x="1062" y="335"/>
                </a:lnTo>
                <a:lnTo>
                  <a:pt x="1063" y="341"/>
                </a:lnTo>
                <a:lnTo>
                  <a:pt x="1063" y="349"/>
                </a:lnTo>
                <a:lnTo>
                  <a:pt x="1062" y="351"/>
                </a:lnTo>
                <a:lnTo>
                  <a:pt x="1061" y="354"/>
                </a:lnTo>
                <a:lnTo>
                  <a:pt x="1058" y="355"/>
                </a:lnTo>
                <a:lnTo>
                  <a:pt x="1053" y="355"/>
                </a:lnTo>
                <a:lnTo>
                  <a:pt x="1053" y="355"/>
                </a:lnTo>
                <a:lnTo>
                  <a:pt x="1050" y="351"/>
                </a:lnTo>
                <a:lnTo>
                  <a:pt x="1049" y="345"/>
                </a:lnTo>
                <a:lnTo>
                  <a:pt x="1048" y="339"/>
                </a:lnTo>
                <a:lnTo>
                  <a:pt x="1048" y="333"/>
                </a:lnTo>
                <a:lnTo>
                  <a:pt x="1049" y="320"/>
                </a:lnTo>
                <a:lnTo>
                  <a:pt x="1049" y="307"/>
                </a:lnTo>
                <a:lnTo>
                  <a:pt x="1049" y="307"/>
                </a:lnTo>
                <a:lnTo>
                  <a:pt x="1047" y="310"/>
                </a:lnTo>
                <a:lnTo>
                  <a:pt x="1045" y="313"/>
                </a:lnTo>
                <a:lnTo>
                  <a:pt x="1043" y="322"/>
                </a:lnTo>
                <a:lnTo>
                  <a:pt x="1041" y="333"/>
                </a:lnTo>
                <a:lnTo>
                  <a:pt x="1040" y="342"/>
                </a:lnTo>
                <a:lnTo>
                  <a:pt x="1040" y="352"/>
                </a:lnTo>
                <a:lnTo>
                  <a:pt x="1039" y="360"/>
                </a:lnTo>
                <a:lnTo>
                  <a:pt x="1037" y="365"/>
                </a:lnTo>
                <a:lnTo>
                  <a:pt x="1036" y="368"/>
                </a:lnTo>
                <a:lnTo>
                  <a:pt x="1034" y="370"/>
                </a:lnTo>
                <a:lnTo>
                  <a:pt x="1031" y="372"/>
                </a:lnTo>
                <a:lnTo>
                  <a:pt x="1031" y="372"/>
                </a:lnTo>
                <a:lnTo>
                  <a:pt x="1028" y="369"/>
                </a:lnTo>
                <a:lnTo>
                  <a:pt x="1025" y="366"/>
                </a:lnTo>
                <a:lnTo>
                  <a:pt x="1025" y="362"/>
                </a:lnTo>
                <a:lnTo>
                  <a:pt x="1025" y="357"/>
                </a:lnTo>
                <a:lnTo>
                  <a:pt x="1026" y="348"/>
                </a:lnTo>
                <a:lnTo>
                  <a:pt x="1029" y="339"/>
                </a:lnTo>
                <a:lnTo>
                  <a:pt x="1029" y="339"/>
                </a:lnTo>
                <a:lnTo>
                  <a:pt x="1033" y="294"/>
                </a:lnTo>
                <a:lnTo>
                  <a:pt x="1034" y="273"/>
                </a:lnTo>
                <a:lnTo>
                  <a:pt x="1037" y="256"/>
                </a:lnTo>
                <a:lnTo>
                  <a:pt x="1037" y="256"/>
                </a:lnTo>
                <a:lnTo>
                  <a:pt x="1016" y="256"/>
                </a:lnTo>
                <a:lnTo>
                  <a:pt x="1016" y="256"/>
                </a:lnTo>
                <a:close/>
                <a:moveTo>
                  <a:pt x="1049" y="305"/>
                </a:moveTo>
                <a:lnTo>
                  <a:pt x="1049" y="305"/>
                </a:lnTo>
                <a:lnTo>
                  <a:pt x="1050" y="297"/>
                </a:lnTo>
                <a:lnTo>
                  <a:pt x="1052" y="289"/>
                </a:lnTo>
                <a:lnTo>
                  <a:pt x="1053" y="281"/>
                </a:lnTo>
                <a:lnTo>
                  <a:pt x="1053" y="278"/>
                </a:lnTo>
                <a:lnTo>
                  <a:pt x="1051" y="274"/>
                </a:lnTo>
                <a:lnTo>
                  <a:pt x="1051" y="274"/>
                </a:lnTo>
                <a:lnTo>
                  <a:pt x="1049" y="281"/>
                </a:lnTo>
                <a:lnTo>
                  <a:pt x="1048" y="289"/>
                </a:lnTo>
                <a:lnTo>
                  <a:pt x="1047" y="298"/>
                </a:lnTo>
                <a:lnTo>
                  <a:pt x="1048" y="302"/>
                </a:lnTo>
                <a:lnTo>
                  <a:pt x="1049" y="305"/>
                </a:lnTo>
                <a:lnTo>
                  <a:pt x="1049" y="305"/>
                </a:lnTo>
                <a:close/>
                <a:moveTo>
                  <a:pt x="750" y="439"/>
                </a:moveTo>
                <a:lnTo>
                  <a:pt x="750" y="439"/>
                </a:lnTo>
                <a:lnTo>
                  <a:pt x="752" y="443"/>
                </a:lnTo>
                <a:lnTo>
                  <a:pt x="752" y="445"/>
                </a:lnTo>
                <a:lnTo>
                  <a:pt x="750" y="446"/>
                </a:lnTo>
                <a:lnTo>
                  <a:pt x="746" y="448"/>
                </a:lnTo>
                <a:lnTo>
                  <a:pt x="746" y="448"/>
                </a:lnTo>
                <a:lnTo>
                  <a:pt x="783" y="448"/>
                </a:lnTo>
                <a:lnTo>
                  <a:pt x="802" y="448"/>
                </a:lnTo>
                <a:lnTo>
                  <a:pt x="821" y="448"/>
                </a:lnTo>
                <a:lnTo>
                  <a:pt x="821" y="448"/>
                </a:lnTo>
                <a:lnTo>
                  <a:pt x="819" y="445"/>
                </a:lnTo>
                <a:lnTo>
                  <a:pt x="816" y="442"/>
                </a:lnTo>
                <a:lnTo>
                  <a:pt x="812" y="440"/>
                </a:lnTo>
                <a:lnTo>
                  <a:pt x="809" y="439"/>
                </a:lnTo>
                <a:lnTo>
                  <a:pt x="801" y="438"/>
                </a:lnTo>
                <a:lnTo>
                  <a:pt x="792" y="438"/>
                </a:lnTo>
                <a:lnTo>
                  <a:pt x="772" y="440"/>
                </a:lnTo>
                <a:lnTo>
                  <a:pt x="761" y="440"/>
                </a:lnTo>
                <a:lnTo>
                  <a:pt x="750" y="439"/>
                </a:lnTo>
                <a:lnTo>
                  <a:pt x="750" y="439"/>
                </a:lnTo>
                <a:close/>
                <a:moveTo>
                  <a:pt x="759" y="468"/>
                </a:moveTo>
                <a:lnTo>
                  <a:pt x="759" y="468"/>
                </a:lnTo>
                <a:lnTo>
                  <a:pt x="755" y="487"/>
                </a:lnTo>
                <a:lnTo>
                  <a:pt x="750" y="505"/>
                </a:lnTo>
                <a:lnTo>
                  <a:pt x="741" y="540"/>
                </a:lnTo>
                <a:lnTo>
                  <a:pt x="731" y="572"/>
                </a:lnTo>
                <a:lnTo>
                  <a:pt x="727" y="589"/>
                </a:lnTo>
                <a:lnTo>
                  <a:pt x="723" y="605"/>
                </a:lnTo>
                <a:lnTo>
                  <a:pt x="723" y="605"/>
                </a:lnTo>
                <a:lnTo>
                  <a:pt x="729" y="610"/>
                </a:lnTo>
                <a:lnTo>
                  <a:pt x="734" y="614"/>
                </a:lnTo>
                <a:lnTo>
                  <a:pt x="746" y="623"/>
                </a:lnTo>
                <a:lnTo>
                  <a:pt x="746" y="623"/>
                </a:lnTo>
                <a:lnTo>
                  <a:pt x="766" y="624"/>
                </a:lnTo>
                <a:lnTo>
                  <a:pt x="787" y="624"/>
                </a:lnTo>
                <a:lnTo>
                  <a:pt x="796" y="623"/>
                </a:lnTo>
                <a:lnTo>
                  <a:pt x="805" y="621"/>
                </a:lnTo>
                <a:lnTo>
                  <a:pt x="812" y="617"/>
                </a:lnTo>
                <a:lnTo>
                  <a:pt x="819" y="613"/>
                </a:lnTo>
                <a:lnTo>
                  <a:pt x="819" y="613"/>
                </a:lnTo>
                <a:lnTo>
                  <a:pt x="820" y="595"/>
                </a:lnTo>
                <a:lnTo>
                  <a:pt x="820" y="576"/>
                </a:lnTo>
                <a:lnTo>
                  <a:pt x="819" y="555"/>
                </a:lnTo>
                <a:lnTo>
                  <a:pt x="817" y="535"/>
                </a:lnTo>
                <a:lnTo>
                  <a:pt x="811" y="496"/>
                </a:lnTo>
                <a:lnTo>
                  <a:pt x="806" y="461"/>
                </a:lnTo>
                <a:lnTo>
                  <a:pt x="806" y="461"/>
                </a:lnTo>
                <a:lnTo>
                  <a:pt x="801" y="460"/>
                </a:lnTo>
                <a:lnTo>
                  <a:pt x="794" y="461"/>
                </a:lnTo>
                <a:lnTo>
                  <a:pt x="782" y="462"/>
                </a:lnTo>
                <a:lnTo>
                  <a:pt x="759" y="468"/>
                </a:lnTo>
                <a:lnTo>
                  <a:pt x="759" y="468"/>
                </a:lnTo>
                <a:close/>
                <a:moveTo>
                  <a:pt x="1020" y="479"/>
                </a:moveTo>
                <a:lnTo>
                  <a:pt x="1020" y="479"/>
                </a:lnTo>
                <a:lnTo>
                  <a:pt x="1022" y="483"/>
                </a:lnTo>
                <a:lnTo>
                  <a:pt x="1024" y="485"/>
                </a:lnTo>
                <a:lnTo>
                  <a:pt x="1032" y="489"/>
                </a:lnTo>
                <a:lnTo>
                  <a:pt x="1039" y="491"/>
                </a:lnTo>
                <a:lnTo>
                  <a:pt x="1048" y="492"/>
                </a:lnTo>
                <a:lnTo>
                  <a:pt x="1058" y="492"/>
                </a:lnTo>
                <a:lnTo>
                  <a:pt x="1066" y="491"/>
                </a:lnTo>
                <a:lnTo>
                  <a:pt x="1074" y="490"/>
                </a:lnTo>
                <a:lnTo>
                  <a:pt x="1079" y="488"/>
                </a:lnTo>
                <a:lnTo>
                  <a:pt x="1079" y="488"/>
                </a:lnTo>
                <a:lnTo>
                  <a:pt x="1077" y="485"/>
                </a:lnTo>
                <a:lnTo>
                  <a:pt x="1074" y="483"/>
                </a:lnTo>
                <a:lnTo>
                  <a:pt x="1068" y="478"/>
                </a:lnTo>
                <a:lnTo>
                  <a:pt x="1061" y="476"/>
                </a:lnTo>
                <a:lnTo>
                  <a:pt x="1053" y="476"/>
                </a:lnTo>
                <a:lnTo>
                  <a:pt x="1045" y="476"/>
                </a:lnTo>
                <a:lnTo>
                  <a:pt x="1036" y="477"/>
                </a:lnTo>
                <a:lnTo>
                  <a:pt x="1020" y="479"/>
                </a:lnTo>
                <a:lnTo>
                  <a:pt x="1020" y="479"/>
                </a:lnTo>
                <a:close/>
                <a:moveTo>
                  <a:pt x="960" y="660"/>
                </a:moveTo>
                <a:lnTo>
                  <a:pt x="960" y="660"/>
                </a:lnTo>
                <a:lnTo>
                  <a:pt x="963" y="665"/>
                </a:lnTo>
                <a:lnTo>
                  <a:pt x="967" y="668"/>
                </a:lnTo>
                <a:lnTo>
                  <a:pt x="971" y="670"/>
                </a:lnTo>
                <a:lnTo>
                  <a:pt x="975" y="673"/>
                </a:lnTo>
                <a:lnTo>
                  <a:pt x="975" y="673"/>
                </a:lnTo>
                <a:lnTo>
                  <a:pt x="979" y="663"/>
                </a:lnTo>
                <a:lnTo>
                  <a:pt x="985" y="653"/>
                </a:lnTo>
                <a:lnTo>
                  <a:pt x="988" y="649"/>
                </a:lnTo>
                <a:lnTo>
                  <a:pt x="991" y="644"/>
                </a:lnTo>
                <a:lnTo>
                  <a:pt x="995" y="642"/>
                </a:lnTo>
                <a:lnTo>
                  <a:pt x="1000" y="642"/>
                </a:lnTo>
                <a:lnTo>
                  <a:pt x="1000" y="642"/>
                </a:lnTo>
                <a:lnTo>
                  <a:pt x="1003" y="646"/>
                </a:lnTo>
                <a:lnTo>
                  <a:pt x="1005" y="652"/>
                </a:lnTo>
                <a:lnTo>
                  <a:pt x="1008" y="663"/>
                </a:lnTo>
                <a:lnTo>
                  <a:pt x="1010" y="676"/>
                </a:lnTo>
                <a:lnTo>
                  <a:pt x="1011" y="683"/>
                </a:lnTo>
                <a:lnTo>
                  <a:pt x="1015" y="688"/>
                </a:lnTo>
                <a:lnTo>
                  <a:pt x="1015" y="688"/>
                </a:lnTo>
                <a:lnTo>
                  <a:pt x="1025" y="687"/>
                </a:lnTo>
                <a:lnTo>
                  <a:pt x="1034" y="686"/>
                </a:lnTo>
                <a:lnTo>
                  <a:pt x="1043" y="686"/>
                </a:lnTo>
                <a:lnTo>
                  <a:pt x="1051" y="684"/>
                </a:lnTo>
                <a:lnTo>
                  <a:pt x="1051" y="684"/>
                </a:lnTo>
                <a:lnTo>
                  <a:pt x="1054" y="661"/>
                </a:lnTo>
                <a:lnTo>
                  <a:pt x="1056" y="639"/>
                </a:lnTo>
                <a:lnTo>
                  <a:pt x="1059" y="595"/>
                </a:lnTo>
                <a:lnTo>
                  <a:pt x="1061" y="551"/>
                </a:lnTo>
                <a:lnTo>
                  <a:pt x="1062" y="509"/>
                </a:lnTo>
                <a:lnTo>
                  <a:pt x="1062" y="509"/>
                </a:lnTo>
                <a:lnTo>
                  <a:pt x="1051" y="507"/>
                </a:lnTo>
                <a:lnTo>
                  <a:pt x="1038" y="506"/>
                </a:lnTo>
                <a:lnTo>
                  <a:pt x="1025" y="504"/>
                </a:lnTo>
                <a:lnTo>
                  <a:pt x="1019" y="503"/>
                </a:lnTo>
                <a:lnTo>
                  <a:pt x="1015" y="501"/>
                </a:lnTo>
                <a:lnTo>
                  <a:pt x="1015" y="501"/>
                </a:lnTo>
                <a:lnTo>
                  <a:pt x="1000" y="540"/>
                </a:lnTo>
                <a:lnTo>
                  <a:pt x="985" y="581"/>
                </a:lnTo>
                <a:lnTo>
                  <a:pt x="971" y="621"/>
                </a:lnTo>
                <a:lnTo>
                  <a:pt x="965" y="641"/>
                </a:lnTo>
                <a:lnTo>
                  <a:pt x="960" y="660"/>
                </a:lnTo>
                <a:lnTo>
                  <a:pt x="960" y="660"/>
                </a:lnTo>
                <a:close/>
                <a:moveTo>
                  <a:pt x="439" y="514"/>
                </a:moveTo>
                <a:lnTo>
                  <a:pt x="439" y="514"/>
                </a:lnTo>
                <a:lnTo>
                  <a:pt x="443" y="514"/>
                </a:lnTo>
                <a:lnTo>
                  <a:pt x="447" y="515"/>
                </a:lnTo>
                <a:lnTo>
                  <a:pt x="452" y="516"/>
                </a:lnTo>
                <a:lnTo>
                  <a:pt x="457" y="515"/>
                </a:lnTo>
                <a:lnTo>
                  <a:pt x="457" y="515"/>
                </a:lnTo>
                <a:lnTo>
                  <a:pt x="457" y="510"/>
                </a:lnTo>
                <a:lnTo>
                  <a:pt x="457" y="506"/>
                </a:lnTo>
                <a:lnTo>
                  <a:pt x="455" y="504"/>
                </a:lnTo>
                <a:lnTo>
                  <a:pt x="454" y="503"/>
                </a:lnTo>
                <a:lnTo>
                  <a:pt x="452" y="503"/>
                </a:lnTo>
                <a:lnTo>
                  <a:pt x="452" y="503"/>
                </a:lnTo>
                <a:lnTo>
                  <a:pt x="448" y="505"/>
                </a:lnTo>
                <a:lnTo>
                  <a:pt x="444" y="507"/>
                </a:lnTo>
                <a:lnTo>
                  <a:pt x="441" y="509"/>
                </a:lnTo>
                <a:lnTo>
                  <a:pt x="440" y="511"/>
                </a:lnTo>
                <a:lnTo>
                  <a:pt x="439" y="514"/>
                </a:lnTo>
                <a:lnTo>
                  <a:pt x="439" y="514"/>
                </a:lnTo>
                <a:close/>
                <a:moveTo>
                  <a:pt x="499" y="1095"/>
                </a:moveTo>
                <a:lnTo>
                  <a:pt x="499" y="1095"/>
                </a:lnTo>
                <a:lnTo>
                  <a:pt x="495" y="1095"/>
                </a:lnTo>
                <a:lnTo>
                  <a:pt x="495" y="1094"/>
                </a:lnTo>
                <a:lnTo>
                  <a:pt x="494" y="1093"/>
                </a:lnTo>
                <a:lnTo>
                  <a:pt x="495" y="1091"/>
                </a:lnTo>
                <a:lnTo>
                  <a:pt x="496" y="1089"/>
                </a:lnTo>
                <a:lnTo>
                  <a:pt x="496" y="1089"/>
                </a:lnTo>
                <a:lnTo>
                  <a:pt x="499" y="1088"/>
                </a:lnTo>
                <a:lnTo>
                  <a:pt x="496" y="1088"/>
                </a:lnTo>
                <a:lnTo>
                  <a:pt x="495" y="1088"/>
                </a:lnTo>
                <a:lnTo>
                  <a:pt x="495" y="1086"/>
                </a:lnTo>
                <a:lnTo>
                  <a:pt x="496" y="1084"/>
                </a:lnTo>
                <a:lnTo>
                  <a:pt x="496" y="1084"/>
                </a:lnTo>
                <a:lnTo>
                  <a:pt x="507" y="1080"/>
                </a:lnTo>
                <a:lnTo>
                  <a:pt x="516" y="1075"/>
                </a:lnTo>
                <a:lnTo>
                  <a:pt x="523" y="1069"/>
                </a:lnTo>
                <a:lnTo>
                  <a:pt x="531" y="1063"/>
                </a:lnTo>
                <a:lnTo>
                  <a:pt x="544" y="1049"/>
                </a:lnTo>
                <a:lnTo>
                  <a:pt x="558" y="1035"/>
                </a:lnTo>
                <a:lnTo>
                  <a:pt x="558" y="1035"/>
                </a:lnTo>
                <a:lnTo>
                  <a:pt x="563" y="1031"/>
                </a:lnTo>
                <a:lnTo>
                  <a:pt x="569" y="1026"/>
                </a:lnTo>
                <a:lnTo>
                  <a:pt x="577" y="1023"/>
                </a:lnTo>
                <a:lnTo>
                  <a:pt x="582" y="1018"/>
                </a:lnTo>
                <a:lnTo>
                  <a:pt x="582" y="1018"/>
                </a:lnTo>
                <a:lnTo>
                  <a:pt x="586" y="1013"/>
                </a:lnTo>
                <a:lnTo>
                  <a:pt x="591" y="1005"/>
                </a:lnTo>
                <a:lnTo>
                  <a:pt x="598" y="991"/>
                </a:lnTo>
                <a:lnTo>
                  <a:pt x="598" y="991"/>
                </a:lnTo>
                <a:lnTo>
                  <a:pt x="604" y="982"/>
                </a:lnTo>
                <a:lnTo>
                  <a:pt x="608" y="971"/>
                </a:lnTo>
                <a:lnTo>
                  <a:pt x="611" y="960"/>
                </a:lnTo>
                <a:lnTo>
                  <a:pt x="613" y="949"/>
                </a:lnTo>
                <a:lnTo>
                  <a:pt x="616" y="927"/>
                </a:lnTo>
                <a:lnTo>
                  <a:pt x="617" y="905"/>
                </a:lnTo>
                <a:lnTo>
                  <a:pt x="617" y="905"/>
                </a:lnTo>
                <a:lnTo>
                  <a:pt x="616" y="878"/>
                </a:lnTo>
                <a:lnTo>
                  <a:pt x="614" y="850"/>
                </a:lnTo>
                <a:lnTo>
                  <a:pt x="611" y="821"/>
                </a:lnTo>
                <a:lnTo>
                  <a:pt x="607" y="792"/>
                </a:lnTo>
                <a:lnTo>
                  <a:pt x="600" y="763"/>
                </a:lnTo>
                <a:lnTo>
                  <a:pt x="594" y="736"/>
                </a:lnTo>
                <a:lnTo>
                  <a:pt x="585" y="711"/>
                </a:lnTo>
                <a:lnTo>
                  <a:pt x="576" y="688"/>
                </a:lnTo>
                <a:lnTo>
                  <a:pt x="576" y="688"/>
                </a:lnTo>
                <a:lnTo>
                  <a:pt x="571" y="671"/>
                </a:lnTo>
                <a:lnTo>
                  <a:pt x="566" y="656"/>
                </a:lnTo>
                <a:lnTo>
                  <a:pt x="560" y="642"/>
                </a:lnTo>
                <a:lnTo>
                  <a:pt x="552" y="629"/>
                </a:lnTo>
                <a:lnTo>
                  <a:pt x="537" y="604"/>
                </a:lnTo>
                <a:lnTo>
                  <a:pt x="530" y="590"/>
                </a:lnTo>
                <a:lnTo>
                  <a:pt x="524" y="576"/>
                </a:lnTo>
                <a:lnTo>
                  <a:pt x="524" y="576"/>
                </a:lnTo>
                <a:lnTo>
                  <a:pt x="500" y="559"/>
                </a:lnTo>
                <a:lnTo>
                  <a:pt x="487" y="549"/>
                </a:lnTo>
                <a:lnTo>
                  <a:pt x="473" y="540"/>
                </a:lnTo>
                <a:lnTo>
                  <a:pt x="459" y="533"/>
                </a:lnTo>
                <a:lnTo>
                  <a:pt x="452" y="531"/>
                </a:lnTo>
                <a:lnTo>
                  <a:pt x="443" y="529"/>
                </a:lnTo>
                <a:lnTo>
                  <a:pt x="435" y="526"/>
                </a:lnTo>
                <a:lnTo>
                  <a:pt x="427" y="526"/>
                </a:lnTo>
                <a:lnTo>
                  <a:pt x="418" y="526"/>
                </a:lnTo>
                <a:lnTo>
                  <a:pt x="410" y="528"/>
                </a:lnTo>
                <a:lnTo>
                  <a:pt x="410" y="528"/>
                </a:lnTo>
                <a:lnTo>
                  <a:pt x="402" y="530"/>
                </a:lnTo>
                <a:lnTo>
                  <a:pt x="396" y="533"/>
                </a:lnTo>
                <a:lnTo>
                  <a:pt x="389" y="537"/>
                </a:lnTo>
                <a:lnTo>
                  <a:pt x="384" y="541"/>
                </a:lnTo>
                <a:lnTo>
                  <a:pt x="372" y="550"/>
                </a:lnTo>
                <a:lnTo>
                  <a:pt x="366" y="554"/>
                </a:lnTo>
                <a:lnTo>
                  <a:pt x="357" y="556"/>
                </a:lnTo>
                <a:lnTo>
                  <a:pt x="357" y="556"/>
                </a:lnTo>
                <a:lnTo>
                  <a:pt x="343" y="571"/>
                </a:lnTo>
                <a:lnTo>
                  <a:pt x="329" y="587"/>
                </a:lnTo>
                <a:lnTo>
                  <a:pt x="318" y="604"/>
                </a:lnTo>
                <a:lnTo>
                  <a:pt x="308" y="620"/>
                </a:lnTo>
                <a:lnTo>
                  <a:pt x="299" y="638"/>
                </a:lnTo>
                <a:lnTo>
                  <a:pt x="293" y="656"/>
                </a:lnTo>
                <a:lnTo>
                  <a:pt x="289" y="676"/>
                </a:lnTo>
                <a:lnTo>
                  <a:pt x="288" y="687"/>
                </a:lnTo>
                <a:lnTo>
                  <a:pt x="287" y="698"/>
                </a:lnTo>
                <a:lnTo>
                  <a:pt x="287" y="698"/>
                </a:lnTo>
                <a:lnTo>
                  <a:pt x="287" y="712"/>
                </a:lnTo>
                <a:lnTo>
                  <a:pt x="288" y="726"/>
                </a:lnTo>
                <a:lnTo>
                  <a:pt x="290" y="741"/>
                </a:lnTo>
                <a:lnTo>
                  <a:pt x="292" y="756"/>
                </a:lnTo>
                <a:lnTo>
                  <a:pt x="298" y="786"/>
                </a:lnTo>
                <a:lnTo>
                  <a:pt x="306" y="814"/>
                </a:lnTo>
                <a:lnTo>
                  <a:pt x="306" y="814"/>
                </a:lnTo>
                <a:lnTo>
                  <a:pt x="317" y="852"/>
                </a:lnTo>
                <a:lnTo>
                  <a:pt x="328" y="888"/>
                </a:lnTo>
                <a:lnTo>
                  <a:pt x="352" y="956"/>
                </a:lnTo>
                <a:lnTo>
                  <a:pt x="352" y="956"/>
                </a:lnTo>
                <a:lnTo>
                  <a:pt x="359" y="983"/>
                </a:lnTo>
                <a:lnTo>
                  <a:pt x="359" y="983"/>
                </a:lnTo>
                <a:lnTo>
                  <a:pt x="367" y="1008"/>
                </a:lnTo>
                <a:lnTo>
                  <a:pt x="376" y="1034"/>
                </a:lnTo>
                <a:lnTo>
                  <a:pt x="384" y="1059"/>
                </a:lnTo>
                <a:lnTo>
                  <a:pt x="394" y="1083"/>
                </a:lnTo>
                <a:lnTo>
                  <a:pt x="414" y="1132"/>
                </a:lnTo>
                <a:lnTo>
                  <a:pt x="434" y="1180"/>
                </a:lnTo>
                <a:lnTo>
                  <a:pt x="434" y="1180"/>
                </a:lnTo>
                <a:lnTo>
                  <a:pt x="435" y="1186"/>
                </a:lnTo>
                <a:lnTo>
                  <a:pt x="437" y="1191"/>
                </a:lnTo>
                <a:lnTo>
                  <a:pt x="439" y="1197"/>
                </a:lnTo>
                <a:lnTo>
                  <a:pt x="439" y="1203"/>
                </a:lnTo>
                <a:lnTo>
                  <a:pt x="439" y="1203"/>
                </a:lnTo>
                <a:lnTo>
                  <a:pt x="440" y="1205"/>
                </a:lnTo>
                <a:lnTo>
                  <a:pt x="443" y="1206"/>
                </a:lnTo>
                <a:lnTo>
                  <a:pt x="445" y="1207"/>
                </a:lnTo>
                <a:lnTo>
                  <a:pt x="447" y="1210"/>
                </a:lnTo>
                <a:lnTo>
                  <a:pt x="447" y="1210"/>
                </a:lnTo>
                <a:lnTo>
                  <a:pt x="455" y="1243"/>
                </a:lnTo>
                <a:lnTo>
                  <a:pt x="459" y="1259"/>
                </a:lnTo>
                <a:lnTo>
                  <a:pt x="464" y="1274"/>
                </a:lnTo>
                <a:lnTo>
                  <a:pt x="470" y="1289"/>
                </a:lnTo>
                <a:lnTo>
                  <a:pt x="477" y="1303"/>
                </a:lnTo>
                <a:lnTo>
                  <a:pt x="485" y="1314"/>
                </a:lnTo>
                <a:lnTo>
                  <a:pt x="494" y="1325"/>
                </a:lnTo>
                <a:lnTo>
                  <a:pt x="494" y="1325"/>
                </a:lnTo>
                <a:lnTo>
                  <a:pt x="498" y="1323"/>
                </a:lnTo>
                <a:lnTo>
                  <a:pt x="501" y="1322"/>
                </a:lnTo>
                <a:lnTo>
                  <a:pt x="508" y="1320"/>
                </a:lnTo>
                <a:lnTo>
                  <a:pt x="518" y="1319"/>
                </a:lnTo>
                <a:lnTo>
                  <a:pt x="528" y="1317"/>
                </a:lnTo>
                <a:lnTo>
                  <a:pt x="528" y="1317"/>
                </a:lnTo>
                <a:lnTo>
                  <a:pt x="524" y="1304"/>
                </a:lnTo>
                <a:lnTo>
                  <a:pt x="520" y="1290"/>
                </a:lnTo>
                <a:lnTo>
                  <a:pt x="510" y="1263"/>
                </a:lnTo>
                <a:lnTo>
                  <a:pt x="500" y="1234"/>
                </a:lnTo>
                <a:lnTo>
                  <a:pt x="491" y="1206"/>
                </a:lnTo>
                <a:lnTo>
                  <a:pt x="488" y="1192"/>
                </a:lnTo>
                <a:lnTo>
                  <a:pt x="485" y="1179"/>
                </a:lnTo>
                <a:lnTo>
                  <a:pt x="484" y="1165"/>
                </a:lnTo>
                <a:lnTo>
                  <a:pt x="483" y="1150"/>
                </a:lnTo>
                <a:lnTo>
                  <a:pt x="485" y="1136"/>
                </a:lnTo>
                <a:lnTo>
                  <a:pt x="487" y="1122"/>
                </a:lnTo>
                <a:lnTo>
                  <a:pt x="492" y="1109"/>
                </a:lnTo>
                <a:lnTo>
                  <a:pt x="499" y="1095"/>
                </a:lnTo>
                <a:lnTo>
                  <a:pt x="499" y="1095"/>
                </a:lnTo>
                <a:close/>
                <a:moveTo>
                  <a:pt x="721" y="615"/>
                </a:moveTo>
                <a:lnTo>
                  <a:pt x="721" y="615"/>
                </a:lnTo>
                <a:lnTo>
                  <a:pt x="713" y="625"/>
                </a:lnTo>
                <a:lnTo>
                  <a:pt x="710" y="629"/>
                </a:lnTo>
                <a:lnTo>
                  <a:pt x="706" y="636"/>
                </a:lnTo>
                <a:lnTo>
                  <a:pt x="706" y="636"/>
                </a:lnTo>
                <a:lnTo>
                  <a:pt x="707" y="639"/>
                </a:lnTo>
                <a:lnTo>
                  <a:pt x="708" y="640"/>
                </a:lnTo>
                <a:lnTo>
                  <a:pt x="712" y="643"/>
                </a:lnTo>
                <a:lnTo>
                  <a:pt x="715" y="646"/>
                </a:lnTo>
                <a:lnTo>
                  <a:pt x="716" y="649"/>
                </a:lnTo>
                <a:lnTo>
                  <a:pt x="717" y="651"/>
                </a:lnTo>
                <a:lnTo>
                  <a:pt x="717" y="651"/>
                </a:lnTo>
                <a:lnTo>
                  <a:pt x="748" y="654"/>
                </a:lnTo>
                <a:lnTo>
                  <a:pt x="765" y="655"/>
                </a:lnTo>
                <a:lnTo>
                  <a:pt x="781" y="656"/>
                </a:lnTo>
                <a:lnTo>
                  <a:pt x="796" y="655"/>
                </a:lnTo>
                <a:lnTo>
                  <a:pt x="804" y="654"/>
                </a:lnTo>
                <a:lnTo>
                  <a:pt x="810" y="653"/>
                </a:lnTo>
                <a:lnTo>
                  <a:pt x="817" y="650"/>
                </a:lnTo>
                <a:lnTo>
                  <a:pt x="823" y="646"/>
                </a:lnTo>
                <a:lnTo>
                  <a:pt x="828" y="643"/>
                </a:lnTo>
                <a:lnTo>
                  <a:pt x="834" y="638"/>
                </a:lnTo>
                <a:lnTo>
                  <a:pt x="834" y="638"/>
                </a:lnTo>
                <a:lnTo>
                  <a:pt x="819" y="636"/>
                </a:lnTo>
                <a:lnTo>
                  <a:pt x="803" y="636"/>
                </a:lnTo>
                <a:lnTo>
                  <a:pt x="773" y="636"/>
                </a:lnTo>
                <a:lnTo>
                  <a:pt x="758" y="635"/>
                </a:lnTo>
                <a:lnTo>
                  <a:pt x="751" y="634"/>
                </a:lnTo>
                <a:lnTo>
                  <a:pt x="744" y="631"/>
                </a:lnTo>
                <a:lnTo>
                  <a:pt x="737" y="629"/>
                </a:lnTo>
                <a:lnTo>
                  <a:pt x="732" y="625"/>
                </a:lnTo>
                <a:lnTo>
                  <a:pt x="727" y="621"/>
                </a:lnTo>
                <a:lnTo>
                  <a:pt x="721" y="615"/>
                </a:lnTo>
                <a:lnTo>
                  <a:pt x="721" y="615"/>
                </a:lnTo>
                <a:close/>
                <a:moveTo>
                  <a:pt x="434" y="1252"/>
                </a:moveTo>
                <a:lnTo>
                  <a:pt x="434" y="1252"/>
                </a:lnTo>
                <a:lnTo>
                  <a:pt x="432" y="1236"/>
                </a:lnTo>
                <a:lnTo>
                  <a:pt x="429" y="1221"/>
                </a:lnTo>
                <a:lnTo>
                  <a:pt x="425" y="1206"/>
                </a:lnTo>
                <a:lnTo>
                  <a:pt x="419" y="1191"/>
                </a:lnTo>
                <a:lnTo>
                  <a:pt x="409" y="1164"/>
                </a:lnTo>
                <a:lnTo>
                  <a:pt x="397" y="1136"/>
                </a:lnTo>
                <a:lnTo>
                  <a:pt x="384" y="1108"/>
                </a:lnTo>
                <a:lnTo>
                  <a:pt x="372" y="1080"/>
                </a:lnTo>
                <a:lnTo>
                  <a:pt x="367" y="1066"/>
                </a:lnTo>
                <a:lnTo>
                  <a:pt x="363" y="1051"/>
                </a:lnTo>
                <a:lnTo>
                  <a:pt x="358" y="1036"/>
                </a:lnTo>
                <a:lnTo>
                  <a:pt x="355" y="1020"/>
                </a:lnTo>
                <a:lnTo>
                  <a:pt x="355" y="1020"/>
                </a:lnTo>
                <a:lnTo>
                  <a:pt x="350" y="1009"/>
                </a:lnTo>
                <a:lnTo>
                  <a:pt x="344" y="999"/>
                </a:lnTo>
                <a:lnTo>
                  <a:pt x="341" y="985"/>
                </a:lnTo>
                <a:lnTo>
                  <a:pt x="339" y="970"/>
                </a:lnTo>
                <a:lnTo>
                  <a:pt x="339" y="970"/>
                </a:lnTo>
                <a:lnTo>
                  <a:pt x="319" y="918"/>
                </a:lnTo>
                <a:lnTo>
                  <a:pt x="309" y="893"/>
                </a:lnTo>
                <a:lnTo>
                  <a:pt x="301" y="866"/>
                </a:lnTo>
                <a:lnTo>
                  <a:pt x="292" y="838"/>
                </a:lnTo>
                <a:lnTo>
                  <a:pt x="286" y="809"/>
                </a:lnTo>
                <a:lnTo>
                  <a:pt x="280" y="778"/>
                </a:lnTo>
                <a:lnTo>
                  <a:pt x="277" y="746"/>
                </a:lnTo>
                <a:lnTo>
                  <a:pt x="277" y="746"/>
                </a:lnTo>
                <a:lnTo>
                  <a:pt x="270" y="740"/>
                </a:lnTo>
                <a:lnTo>
                  <a:pt x="263" y="732"/>
                </a:lnTo>
                <a:lnTo>
                  <a:pt x="257" y="723"/>
                </a:lnTo>
                <a:lnTo>
                  <a:pt x="251" y="715"/>
                </a:lnTo>
                <a:lnTo>
                  <a:pt x="242" y="697"/>
                </a:lnTo>
                <a:lnTo>
                  <a:pt x="236" y="688"/>
                </a:lnTo>
                <a:lnTo>
                  <a:pt x="231" y="680"/>
                </a:lnTo>
                <a:lnTo>
                  <a:pt x="231" y="680"/>
                </a:lnTo>
                <a:lnTo>
                  <a:pt x="219" y="668"/>
                </a:lnTo>
                <a:lnTo>
                  <a:pt x="205" y="657"/>
                </a:lnTo>
                <a:lnTo>
                  <a:pt x="191" y="649"/>
                </a:lnTo>
                <a:lnTo>
                  <a:pt x="175" y="642"/>
                </a:lnTo>
                <a:lnTo>
                  <a:pt x="167" y="640"/>
                </a:lnTo>
                <a:lnTo>
                  <a:pt x="158" y="638"/>
                </a:lnTo>
                <a:lnTo>
                  <a:pt x="150" y="637"/>
                </a:lnTo>
                <a:lnTo>
                  <a:pt x="141" y="637"/>
                </a:lnTo>
                <a:lnTo>
                  <a:pt x="131" y="637"/>
                </a:lnTo>
                <a:lnTo>
                  <a:pt x="122" y="638"/>
                </a:lnTo>
                <a:lnTo>
                  <a:pt x="112" y="639"/>
                </a:lnTo>
                <a:lnTo>
                  <a:pt x="102" y="642"/>
                </a:lnTo>
                <a:lnTo>
                  <a:pt x="102" y="642"/>
                </a:lnTo>
                <a:lnTo>
                  <a:pt x="93" y="646"/>
                </a:lnTo>
                <a:lnTo>
                  <a:pt x="83" y="651"/>
                </a:lnTo>
                <a:lnTo>
                  <a:pt x="76" y="656"/>
                </a:lnTo>
                <a:lnTo>
                  <a:pt x="67" y="661"/>
                </a:lnTo>
                <a:lnTo>
                  <a:pt x="61" y="668"/>
                </a:lnTo>
                <a:lnTo>
                  <a:pt x="54" y="674"/>
                </a:lnTo>
                <a:lnTo>
                  <a:pt x="48" y="682"/>
                </a:lnTo>
                <a:lnTo>
                  <a:pt x="43" y="689"/>
                </a:lnTo>
                <a:lnTo>
                  <a:pt x="37" y="698"/>
                </a:lnTo>
                <a:lnTo>
                  <a:pt x="33" y="706"/>
                </a:lnTo>
                <a:lnTo>
                  <a:pt x="25" y="725"/>
                </a:lnTo>
                <a:lnTo>
                  <a:pt x="20" y="744"/>
                </a:lnTo>
                <a:lnTo>
                  <a:pt x="16" y="764"/>
                </a:lnTo>
                <a:lnTo>
                  <a:pt x="14" y="786"/>
                </a:lnTo>
                <a:lnTo>
                  <a:pt x="13" y="808"/>
                </a:lnTo>
                <a:lnTo>
                  <a:pt x="13" y="832"/>
                </a:lnTo>
                <a:lnTo>
                  <a:pt x="14" y="854"/>
                </a:lnTo>
                <a:lnTo>
                  <a:pt x="16" y="878"/>
                </a:lnTo>
                <a:lnTo>
                  <a:pt x="19" y="901"/>
                </a:lnTo>
                <a:lnTo>
                  <a:pt x="28" y="947"/>
                </a:lnTo>
                <a:lnTo>
                  <a:pt x="28" y="947"/>
                </a:lnTo>
                <a:lnTo>
                  <a:pt x="31" y="960"/>
                </a:lnTo>
                <a:lnTo>
                  <a:pt x="35" y="974"/>
                </a:lnTo>
                <a:lnTo>
                  <a:pt x="44" y="1002"/>
                </a:lnTo>
                <a:lnTo>
                  <a:pt x="44" y="1002"/>
                </a:lnTo>
                <a:lnTo>
                  <a:pt x="49" y="1014"/>
                </a:lnTo>
                <a:lnTo>
                  <a:pt x="54" y="1026"/>
                </a:lnTo>
                <a:lnTo>
                  <a:pt x="60" y="1038"/>
                </a:lnTo>
                <a:lnTo>
                  <a:pt x="67" y="1049"/>
                </a:lnTo>
                <a:lnTo>
                  <a:pt x="75" y="1061"/>
                </a:lnTo>
                <a:lnTo>
                  <a:pt x="82" y="1071"/>
                </a:lnTo>
                <a:lnTo>
                  <a:pt x="91" y="1081"/>
                </a:lnTo>
                <a:lnTo>
                  <a:pt x="99" y="1091"/>
                </a:lnTo>
                <a:lnTo>
                  <a:pt x="109" y="1099"/>
                </a:lnTo>
                <a:lnTo>
                  <a:pt x="120" y="1108"/>
                </a:lnTo>
                <a:lnTo>
                  <a:pt x="130" y="1116"/>
                </a:lnTo>
                <a:lnTo>
                  <a:pt x="141" y="1124"/>
                </a:lnTo>
                <a:lnTo>
                  <a:pt x="153" y="1130"/>
                </a:lnTo>
                <a:lnTo>
                  <a:pt x="165" y="1137"/>
                </a:lnTo>
                <a:lnTo>
                  <a:pt x="176" y="1142"/>
                </a:lnTo>
                <a:lnTo>
                  <a:pt x="189" y="1146"/>
                </a:lnTo>
                <a:lnTo>
                  <a:pt x="189" y="1146"/>
                </a:lnTo>
                <a:lnTo>
                  <a:pt x="196" y="1143"/>
                </a:lnTo>
                <a:lnTo>
                  <a:pt x="203" y="1140"/>
                </a:lnTo>
                <a:lnTo>
                  <a:pt x="210" y="1138"/>
                </a:lnTo>
                <a:lnTo>
                  <a:pt x="217" y="1136"/>
                </a:lnTo>
                <a:lnTo>
                  <a:pt x="232" y="1135"/>
                </a:lnTo>
                <a:lnTo>
                  <a:pt x="247" y="1135"/>
                </a:lnTo>
                <a:lnTo>
                  <a:pt x="262" y="1136"/>
                </a:lnTo>
                <a:lnTo>
                  <a:pt x="279" y="1138"/>
                </a:lnTo>
                <a:lnTo>
                  <a:pt x="312" y="1142"/>
                </a:lnTo>
                <a:lnTo>
                  <a:pt x="312" y="1142"/>
                </a:lnTo>
                <a:lnTo>
                  <a:pt x="324" y="1152"/>
                </a:lnTo>
                <a:lnTo>
                  <a:pt x="336" y="1162"/>
                </a:lnTo>
                <a:lnTo>
                  <a:pt x="348" y="1173"/>
                </a:lnTo>
                <a:lnTo>
                  <a:pt x="358" y="1185"/>
                </a:lnTo>
                <a:lnTo>
                  <a:pt x="368" y="1197"/>
                </a:lnTo>
                <a:lnTo>
                  <a:pt x="378" y="1210"/>
                </a:lnTo>
                <a:lnTo>
                  <a:pt x="395" y="1236"/>
                </a:lnTo>
                <a:lnTo>
                  <a:pt x="395" y="1236"/>
                </a:lnTo>
                <a:lnTo>
                  <a:pt x="397" y="1244"/>
                </a:lnTo>
                <a:lnTo>
                  <a:pt x="399" y="1252"/>
                </a:lnTo>
                <a:lnTo>
                  <a:pt x="402" y="1261"/>
                </a:lnTo>
                <a:lnTo>
                  <a:pt x="407" y="1268"/>
                </a:lnTo>
                <a:lnTo>
                  <a:pt x="424" y="1301"/>
                </a:lnTo>
                <a:lnTo>
                  <a:pt x="424" y="1301"/>
                </a:lnTo>
                <a:lnTo>
                  <a:pt x="422" y="1306"/>
                </a:lnTo>
                <a:lnTo>
                  <a:pt x="420" y="1312"/>
                </a:lnTo>
                <a:lnTo>
                  <a:pt x="422" y="1319"/>
                </a:lnTo>
                <a:lnTo>
                  <a:pt x="425" y="1324"/>
                </a:lnTo>
                <a:lnTo>
                  <a:pt x="428" y="1331"/>
                </a:lnTo>
                <a:lnTo>
                  <a:pt x="431" y="1336"/>
                </a:lnTo>
                <a:lnTo>
                  <a:pt x="439" y="1344"/>
                </a:lnTo>
                <a:lnTo>
                  <a:pt x="439" y="1344"/>
                </a:lnTo>
                <a:lnTo>
                  <a:pt x="442" y="1342"/>
                </a:lnTo>
                <a:lnTo>
                  <a:pt x="446" y="1340"/>
                </a:lnTo>
                <a:lnTo>
                  <a:pt x="454" y="1338"/>
                </a:lnTo>
                <a:lnTo>
                  <a:pt x="457" y="1337"/>
                </a:lnTo>
                <a:lnTo>
                  <a:pt x="460" y="1335"/>
                </a:lnTo>
                <a:lnTo>
                  <a:pt x="463" y="1332"/>
                </a:lnTo>
                <a:lnTo>
                  <a:pt x="465" y="1327"/>
                </a:lnTo>
                <a:lnTo>
                  <a:pt x="465" y="1327"/>
                </a:lnTo>
                <a:lnTo>
                  <a:pt x="460" y="1311"/>
                </a:lnTo>
                <a:lnTo>
                  <a:pt x="454" y="1291"/>
                </a:lnTo>
                <a:lnTo>
                  <a:pt x="449" y="1281"/>
                </a:lnTo>
                <a:lnTo>
                  <a:pt x="445" y="1271"/>
                </a:lnTo>
                <a:lnTo>
                  <a:pt x="440" y="1261"/>
                </a:lnTo>
                <a:lnTo>
                  <a:pt x="434" y="1252"/>
                </a:lnTo>
                <a:lnTo>
                  <a:pt x="434" y="1252"/>
                </a:lnTo>
                <a:close/>
                <a:moveTo>
                  <a:pt x="971" y="715"/>
                </a:moveTo>
                <a:lnTo>
                  <a:pt x="971" y="715"/>
                </a:lnTo>
                <a:lnTo>
                  <a:pt x="978" y="716"/>
                </a:lnTo>
                <a:lnTo>
                  <a:pt x="984" y="718"/>
                </a:lnTo>
                <a:lnTo>
                  <a:pt x="995" y="723"/>
                </a:lnTo>
                <a:lnTo>
                  <a:pt x="995" y="723"/>
                </a:lnTo>
                <a:lnTo>
                  <a:pt x="997" y="721"/>
                </a:lnTo>
                <a:lnTo>
                  <a:pt x="998" y="719"/>
                </a:lnTo>
                <a:lnTo>
                  <a:pt x="999" y="714"/>
                </a:lnTo>
                <a:lnTo>
                  <a:pt x="1000" y="712"/>
                </a:lnTo>
                <a:lnTo>
                  <a:pt x="1001" y="710"/>
                </a:lnTo>
                <a:lnTo>
                  <a:pt x="1003" y="708"/>
                </a:lnTo>
                <a:lnTo>
                  <a:pt x="1006" y="708"/>
                </a:lnTo>
                <a:lnTo>
                  <a:pt x="1006" y="708"/>
                </a:lnTo>
                <a:lnTo>
                  <a:pt x="1004" y="703"/>
                </a:lnTo>
                <a:lnTo>
                  <a:pt x="1002" y="698"/>
                </a:lnTo>
                <a:lnTo>
                  <a:pt x="1000" y="685"/>
                </a:lnTo>
                <a:lnTo>
                  <a:pt x="998" y="673"/>
                </a:lnTo>
                <a:lnTo>
                  <a:pt x="995" y="668"/>
                </a:lnTo>
                <a:lnTo>
                  <a:pt x="993" y="662"/>
                </a:lnTo>
                <a:lnTo>
                  <a:pt x="993" y="662"/>
                </a:lnTo>
                <a:lnTo>
                  <a:pt x="988" y="675"/>
                </a:lnTo>
                <a:lnTo>
                  <a:pt x="983" y="689"/>
                </a:lnTo>
                <a:lnTo>
                  <a:pt x="976" y="702"/>
                </a:lnTo>
                <a:lnTo>
                  <a:pt x="971" y="715"/>
                </a:lnTo>
                <a:lnTo>
                  <a:pt x="971" y="715"/>
                </a:lnTo>
                <a:close/>
                <a:moveTo>
                  <a:pt x="717" y="689"/>
                </a:moveTo>
                <a:lnTo>
                  <a:pt x="717" y="689"/>
                </a:lnTo>
                <a:lnTo>
                  <a:pt x="712" y="703"/>
                </a:lnTo>
                <a:lnTo>
                  <a:pt x="707" y="717"/>
                </a:lnTo>
                <a:lnTo>
                  <a:pt x="705" y="732"/>
                </a:lnTo>
                <a:lnTo>
                  <a:pt x="703" y="746"/>
                </a:lnTo>
                <a:lnTo>
                  <a:pt x="702" y="775"/>
                </a:lnTo>
                <a:lnTo>
                  <a:pt x="700" y="790"/>
                </a:lnTo>
                <a:lnTo>
                  <a:pt x="699" y="804"/>
                </a:lnTo>
                <a:lnTo>
                  <a:pt x="699" y="804"/>
                </a:lnTo>
                <a:lnTo>
                  <a:pt x="697" y="811"/>
                </a:lnTo>
                <a:lnTo>
                  <a:pt x="695" y="819"/>
                </a:lnTo>
                <a:lnTo>
                  <a:pt x="691" y="825"/>
                </a:lnTo>
                <a:lnTo>
                  <a:pt x="690" y="833"/>
                </a:lnTo>
                <a:lnTo>
                  <a:pt x="690" y="833"/>
                </a:lnTo>
                <a:lnTo>
                  <a:pt x="690" y="843"/>
                </a:lnTo>
                <a:lnTo>
                  <a:pt x="690" y="854"/>
                </a:lnTo>
                <a:lnTo>
                  <a:pt x="692" y="865"/>
                </a:lnTo>
                <a:lnTo>
                  <a:pt x="692" y="874"/>
                </a:lnTo>
                <a:lnTo>
                  <a:pt x="692" y="874"/>
                </a:lnTo>
                <a:lnTo>
                  <a:pt x="690" y="888"/>
                </a:lnTo>
                <a:lnTo>
                  <a:pt x="687" y="901"/>
                </a:lnTo>
                <a:lnTo>
                  <a:pt x="684" y="915"/>
                </a:lnTo>
                <a:lnTo>
                  <a:pt x="682" y="929"/>
                </a:lnTo>
                <a:lnTo>
                  <a:pt x="682" y="929"/>
                </a:lnTo>
                <a:lnTo>
                  <a:pt x="683" y="932"/>
                </a:lnTo>
                <a:lnTo>
                  <a:pt x="684" y="937"/>
                </a:lnTo>
                <a:lnTo>
                  <a:pt x="685" y="941"/>
                </a:lnTo>
                <a:lnTo>
                  <a:pt x="686" y="945"/>
                </a:lnTo>
                <a:lnTo>
                  <a:pt x="686" y="945"/>
                </a:lnTo>
                <a:lnTo>
                  <a:pt x="685" y="950"/>
                </a:lnTo>
                <a:lnTo>
                  <a:pt x="683" y="956"/>
                </a:lnTo>
                <a:lnTo>
                  <a:pt x="681" y="961"/>
                </a:lnTo>
                <a:lnTo>
                  <a:pt x="680" y="967"/>
                </a:lnTo>
                <a:lnTo>
                  <a:pt x="680" y="967"/>
                </a:lnTo>
                <a:lnTo>
                  <a:pt x="677" y="995"/>
                </a:lnTo>
                <a:lnTo>
                  <a:pt x="675" y="1025"/>
                </a:lnTo>
                <a:lnTo>
                  <a:pt x="675" y="1056"/>
                </a:lnTo>
                <a:lnTo>
                  <a:pt x="676" y="1070"/>
                </a:lnTo>
                <a:lnTo>
                  <a:pt x="677" y="1084"/>
                </a:lnTo>
                <a:lnTo>
                  <a:pt x="677" y="1084"/>
                </a:lnTo>
                <a:lnTo>
                  <a:pt x="674" y="1127"/>
                </a:lnTo>
                <a:lnTo>
                  <a:pt x="671" y="1168"/>
                </a:lnTo>
                <a:lnTo>
                  <a:pt x="667" y="1249"/>
                </a:lnTo>
                <a:lnTo>
                  <a:pt x="665" y="1331"/>
                </a:lnTo>
                <a:lnTo>
                  <a:pt x="664" y="1417"/>
                </a:lnTo>
                <a:lnTo>
                  <a:pt x="664" y="1417"/>
                </a:lnTo>
                <a:lnTo>
                  <a:pt x="662" y="1425"/>
                </a:lnTo>
                <a:lnTo>
                  <a:pt x="660" y="1432"/>
                </a:lnTo>
                <a:lnTo>
                  <a:pt x="658" y="1440"/>
                </a:lnTo>
                <a:lnTo>
                  <a:pt x="657" y="1448"/>
                </a:lnTo>
                <a:lnTo>
                  <a:pt x="657" y="1448"/>
                </a:lnTo>
                <a:lnTo>
                  <a:pt x="656" y="1462"/>
                </a:lnTo>
                <a:lnTo>
                  <a:pt x="657" y="1476"/>
                </a:lnTo>
                <a:lnTo>
                  <a:pt x="659" y="1504"/>
                </a:lnTo>
                <a:lnTo>
                  <a:pt x="662" y="1531"/>
                </a:lnTo>
                <a:lnTo>
                  <a:pt x="666" y="1559"/>
                </a:lnTo>
                <a:lnTo>
                  <a:pt x="666" y="1559"/>
                </a:lnTo>
                <a:lnTo>
                  <a:pt x="673" y="1560"/>
                </a:lnTo>
                <a:lnTo>
                  <a:pt x="682" y="1560"/>
                </a:lnTo>
                <a:lnTo>
                  <a:pt x="701" y="1556"/>
                </a:lnTo>
                <a:lnTo>
                  <a:pt x="719" y="1553"/>
                </a:lnTo>
                <a:lnTo>
                  <a:pt x="728" y="1552"/>
                </a:lnTo>
                <a:lnTo>
                  <a:pt x="735" y="1552"/>
                </a:lnTo>
                <a:lnTo>
                  <a:pt x="735" y="1552"/>
                </a:lnTo>
                <a:lnTo>
                  <a:pt x="738" y="1529"/>
                </a:lnTo>
                <a:lnTo>
                  <a:pt x="738" y="1509"/>
                </a:lnTo>
                <a:lnTo>
                  <a:pt x="737" y="1473"/>
                </a:lnTo>
                <a:lnTo>
                  <a:pt x="737" y="1473"/>
                </a:lnTo>
                <a:lnTo>
                  <a:pt x="738" y="1420"/>
                </a:lnTo>
                <a:lnTo>
                  <a:pt x="737" y="1366"/>
                </a:lnTo>
                <a:lnTo>
                  <a:pt x="736" y="1253"/>
                </a:lnTo>
                <a:lnTo>
                  <a:pt x="734" y="1142"/>
                </a:lnTo>
                <a:lnTo>
                  <a:pt x="735" y="1090"/>
                </a:lnTo>
                <a:lnTo>
                  <a:pt x="735" y="1040"/>
                </a:lnTo>
                <a:lnTo>
                  <a:pt x="735" y="1040"/>
                </a:lnTo>
                <a:lnTo>
                  <a:pt x="732" y="1037"/>
                </a:lnTo>
                <a:lnTo>
                  <a:pt x="731" y="1033"/>
                </a:lnTo>
                <a:lnTo>
                  <a:pt x="730" y="1028"/>
                </a:lnTo>
                <a:lnTo>
                  <a:pt x="731" y="1022"/>
                </a:lnTo>
                <a:lnTo>
                  <a:pt x="731" y="1011"/>
                </a:lnTo>
                <a:lnTo>
                  <a:pt x="731" y="1007"/>
                </a:lnTo>
                <a:lnTo>
                  <a:pt x="730" y="1003"/>
                </a:lnTo>
                <a:lnTo>
                  <a:pt x="730" y="1003"/>
                </a:lnTo>
                <a:lnTo>
                  <a:pt x="736" y="992"/>
                </a:lnTo>
                <a:lnTo>
                  <a:pt x="742" y="977"/>
                </a:lnTo>
                <a:lnTo>
                  <a:pt x="748" y="961"/>
                </a:lnTo>
                <a:lnTo>
                  <a:pt x="753" y="943"/>
                </a:lnTo>
                <a:lnTo>
                  <a:pt x="765" y="907"/>
                </a:lnTo>
                <a:lnTo>
                  <a:pt x="772" y="888"/>
                </a:lnTo>
                <a:lnTo>
                  <a:pt x="777" y="872"/>
                </a:lnTo>
                <a:lnTo>
                  <a:pt x="777" y="872"/>
                </a:lnTo>
                <a:lnTo>
                  <a:pt x="780" y="866"/>
                </a:lnTo>
                <a:lnTo>
                  <a:pt x="785" y="861"/>
                </a:lnTo>
                <a:lnTo>
                  <a:pt x="788" y="855"/>
                </a:lnTo>
                <a:lnTo>
                  <a:pt x="790" y="850"/>
                </a:lnTo>
                <a:lnTo>
                  <a:pt x="790" y="850"/>
                </a:lnTo>
                <a:lnTo>
                  <a:pt x="792" y="837"/>
                </a:lnTo>
                <a:lnTo>
                  <a:pt x="794" y="826"/>
                </a:lnTo>
                <a:lnTo>
                  <a:pt x="796" y="822"/>
                </a:lnTo>
                <a:lnTo>
                  <a:pt x="798" y="819"/>
                </a:lnTo>
                <a:lnTo>
                  <a:pt x="803" y="817"/>
                </a:lnTo>
                <a:lnTo>
                  <a:pt x="808" y="817"/>
                </a:lnTo>
                <a:lnTo>
                  <a:pt x="808" y="817"/>
                </a:lnTo>
                <a:lnTo>
                  <a:pt x="813" y="818"/>
                </a:lnTo>
                <a:lnTo>
                  <a:pt x="817" y="819"/>
                </a:lnTo>
                <a:lnTo>
                  <a:pt x="820" y="822"/>
                </a:lnTo>
                <a:lnTo>
                  <a:pt x="822" y="825"/>
                </a:lnTo>
                <a:lnTo>
                  <a:pt x="826" y="833"/>
                </a:lnTo>
                <a:lnTo>
                  <a:pt x="828" y="837"/>
                </a:lnTo>
                <a:lnTo>
                  <a:pt x="832" y="839"/>
                </a:lnTo>
                <a:lnTo>
                  <a:pt x="832" y="839"/>
                </a:lnTo>
                <a:lnTo>
                  <a:pt x="831" y="796"/>
                </a:lnTo>
                <a:lnTo>
                  <a:pt x="828" y="753"/>
                </a:lnTo>
                <a:lnTo>
                  <a:pt x="823" y="669"/>
                </a:lnTo>
                <a:lnTo>
                  <a:pt x="823" y="669"/>
                </a:lnTo>
                <a:lnTo>
                  <a:pt x="807" y="672"/>
                </a:lnTo>
                <a:lnTo>
                  <a:pt x="792" y="673"/>
                </a:lnTo>
                <a:lnTo>
                  <a:pt x="779" y="673"/>
                </a:lnTo>
                <a:lnTo>
                  <a:pt x="765" y="673"/>
                </a:lnTo>
                <a:lnTo>
                  <a:pt x="740" y="670"/>
                </a:lnTo>
                <a:lnTo>
                  <a:pt x="715" y="667"/>
                </a:lnTo>
                <a:lnTo>
                  <a:pt x="715" y="667"/>
                </a:lnTo>
                <a:lnTo>
                  <a:pt x="716" y="670"/>
                </a:lnTo>
                <a:lnTo>
                  <a:pt x="716" y="672"/>
                </a:lnTo>
                <a:lnTo>
                  <a:pt x="715" y="677"/>
                </a:lnTo>
                <a:lnTo>
                  <a:pt x="715" y="683"/>
                </a:lnTo>
                <a:lnTo>
                  <a:pt x="715" y="686"/>
                </a:lnTo>
                <a:lnTo>
                  <a:pt x="717" y="689"/>
                </a:lnTo>
                <a:lnTo>
                  <a:pt x="717" y="689"/>
                </a:lnTo>
                <a:close/>
                <a:moveTo>
                  <a:pt x="938" y="680"/>
                </a:moveTo>
                <a:lnTo>
                  <a:pt x="938" y="680"/>
                </a:lnTo>
                <a:lnTo>
                  <a:pt x="938" y="683"/>
                </a:lnTo>
                <a:lnTo>
                  <a:pt x="937" y="686"/>
                </a:lnTo>
                <a:lnTo>
                  <a:pt x="935" y="688"/>
                </a:lnTo>
                <a:lnTo>
                  <a:pt x="935" y="691"/>
                </a:lnTo>
                <a:lnTo>
                  <a:pt x="935" y="691"/>
                </a:lnTo>
                <a:lnTo>
                  <a:pt x="941" y="698"/>
                </a:lnTo>
                <a:lnTo>
                  <a:pt x="946" y="702"/>
                </a:lnTo>
                <a:lnTo>
                  <a:pt x="954" y="706"/>
                </a:lnTo>
                <a:lnTo>
                  <a:pt x="962" y="708"/>
                </a:lnTo>
                <a:lnTo>
                  <a:pt x="962" y="708"/>
                </a:lnTo>
                <a:lnTo>
                  <a:pt x="962" y="704"/>
                </a:lnTo>
                <a:lnTo>
                  <a:pt x="963" y="701"/>
                </a:lnTo>
                <a:lnTo>
                  <a:pt x="967" y="693"/>
                </a:lnTo>
                <a:lnTo>
                  <a:pt x="969" y="687"/>
                </a:lnTo>
                <a:lnTo>
                  <a:pt x="970" y="684"/>
                </a:lnTo>
                <a:lnTo>
                  <a:pt x="969" y="682"/>
                </a:lnTo>
                <a:lnTo>
                  <a:pt x="969" y="682"/>
                </a:lnTo>
                <a:lnTo>
                  <a:pt x="965" y="681"/>
                </a:lnTo>
                <a:lnTo>
                  <a:pt x="962" y="680"/>
                </a:lnTo>
                <a:lnTo>
                  <a:pt x="955" y="676"/>
                </a:lnTo>
                <a:lnTo>
                  <a:pt x="950" y="675"/>
                </a:lnTo>
                <a:lnTo>
                  <a:pt x="946" y="675"/>
                </a:lnTo>
                <a:lnTo>
                  <a:pt x="942" y="676"/>
                </a:lnTo>
                <a:lnTo>
                  <a:pt x="938" y="680"/>
                </a:lnTo>
                <a:lnTo>
                  <a:pt x="938" y="680"/>
                </a:lnTo>
                <a:close/>
                <a:moveTo>
                  <a:pt x="1018" y="702"/>
                </a:moveTo>
                <a:lnTo>
                  <a:pt x="1018" y="702"/>
                </a:lnTo>
                <a:lnTo>
                  <a:pt x="1017" y="703"/>
                </a:lnTo>
                <a:lnTo>
                  <a:pt x="1016" y="705"/>
                </a:lnTo>
                <a:lnTo>
                  <a:pt x="1017" y="708"/>
                </a:lnTo>
                <a:lnTo>
                  <a:pt x="1019" y="712"/>
                </a:lnTo>
                <a:lnTo>
                  <a:pt x="1019" y="714"/>
                </a:lnTo>
                <a:lnTo>
                  <a:pt x="1018" y="717"/>
                </a:lnTo>
                <a:lnTo>
                  <a:pt x="1018" y="717"/>
                </a:lnTo>
                <a:lnTo>
                  <a:pt x="1024" y="716"/>
                </a:lnTo>
                <a:lnTo>
                  <a:pt x="1031" y="715"/>
                </a:lnTo>
                <a:lnTo>
                  <a:pt x="1046" y="714"/>
                </a:lnTo>
                <a:lnTo>
                  <a:pt x="1052" y="713"/>
                </a:lnTo>
                <a:lnTo>
                  <a:pt x="1058" y="711"/>
                </a:lnTo>
                <a:lnTo>
                  <a:pt x="1062" y="707"/>
                </a:lnTo>
                <a:lnTo>
                  <a:pt x="1063" y="705"/>
                </a:lnTo>
                <a:lnTo>
                  <a:pt x="1064" y="702"/>
                </a:lnTo>
                <a:lnTo>
                  <a:pt x="1064" y="702"/>
                </a:lnTo>
                <a:lnTo>
                  <a:pt x="1059" y="701"/>
                </a:lnTo>
                <a:lnTo>
                  <a:pt x="1052" y="701"/>
                </a:lnTo>
                <a:lnTo>
                  <a:pt x="1039" y="701"/>
                </a:lnTo>
                <a:lnTo>
                  <a:pt x="1028" y="702"/>
                </a:lnTo>
                <a:lnTo>
                  <a:pt x="1018" y="702"/>
                </a:lnTo>
                <a:lnTo>
                  <a:pt x="1018" y="702"/>
                </a:lnTo>
                <a:close/>
                <a:moveTo>
                  <a:pt x="931" y="764"/>
                </a:moveTo>
                <a:lnTo>
                  <a:pt x="931" y="764"/>
                </a:lnTo>
                <a:lnTo>
                  <a:pt x="933" y="759"/>
                </a:lnTo>
                <a:lnTo>
                  <a:pt x="937" y="752"/>
                </a:lnTo>
                <a:lnTo>
                  <a:pt x="943" y="743"/>
                </a:lnTo>
                <a:lnTo>
                  <a:pt x="949" y="732"/>
                </a:lnTo>
                <a:lnTo>
                  <a:pt x="953" y="726"/>
                </a:lnTo>
                <a:lnTo>
                  <a:pt x="954" y="719"/>
                </a:lnTo>
                <a:lnTo>
                  <a:pt x="954" y="719"/>
                </a:lnTo>
                <a:lnTo>
                  <a:pt x="949" y="719"/>
                </a:lnTo>
                <a:lnTo>
                  <a:pt x="946" y="718"/>
                </a:lnTo>
                <a:lnTo>
                  <a:pt x="940" y="717"/>
                </a:lnTo>
                <a:lnTo>
                  <a:pt x="940" y="717"/>
                </a:lnTo>
                <a:lnTo>
                  <a:pt x="935" y="729"/>
                </a:lnTo>
                <a:lnTo>
                  <a:pt x="933" y="741"/>
                </a:lnTo>
                <a:lnTo>
                  <a:pt x="932" y="753"/>
                </a:lnTo>
                <a:lnTo>
                  <a:pt x="931" y="764"/>
                </a:lnTo>
                <a:lnTo>
                  <a:pt x="931" y="764"/>
                </a:lnTo>
                <a:close/>
                <a:moveTo>
                  <a:pt x="1022" y="729"/>
                </a:moveTo>
                <a:lnTo>
                  <a:pt x="1022" y="729"/>
                </a:lnTo>
                <a:lnTo>
                  <a:pt x="1032" y="763"/>
                </a:lnTo>
                <a:lnTo>
                  <a:pt x="1036" y="778"/>
                </a:lnTo>
                <a:lnTo>
                  <a:pt x="1041" y="793"/>
                </a:lnTo>
                <a:lnTo>
                  <a:pt x="1041" y="793"/>
                </a:lnTo>
                <a:lnTo>
                  <a:pt x="1043" y="782"/>
                </a:lnTo>
                <a:lnTo>
                  <a:pt x="1044" y="773"/>
                </a:lnTo>
                <a:lnTo>
                  <a:pt x="1048" y="758"/>
                </a:lnTo>
                <a:lnTo>
                  <a:pt x="1052" y="743"/>
                </a:lnTo>
                <a:lnTo>
                  <a:pt x="1054" y="734"/>
                </a:lnTo>
                <a:lnTo>
                  <a:pt x="1055" y="725"/>
                </a:lnTo>
                <a:lnTo>
                  <a:pt x="1055" y="725"/>
                </a:lnTo>
                <a:lnTo>
                  <a:pt x="1047" y="726"/>
                </a:lnTo>
                <a:lnTo>
                  <a:pt x="1039" y="728"/>
                </a:lnTo>
                <a:lnTo>
                  <a:pt x="1032" y="729"/>
                </a:lnTo>
                <a:lnTo>
                  <a:pt x="1022" y="729"/>
                </a:lnTo>
                <a:lnTo>
                  <a:pt x="1022" y="729"/>
                </a:lnTo>
                <a:close/>
                <a:moveTo>
                  <a:pt x="993" y="744"/>
                </a:moveTo>
                <a:lnTo>
                  <a:pt x="993" y="744"/>
                </a:lnTo>
                <a:lnTo>
                  <a:pt x="991" y="741"/>
                </a:lnTo>
                <a:lnTo>
                  <a:pt x="988" y="738"/>
                </a:lnTo>
                <a:lnTo>
                  <a:pt x="980" y="736"/>
                </a:lnTo>
                <a:lnTo>
                  <a:pt x="972" y="734"/>
                </a:lnTo>
                <a:lnTo>
                  <a:pt x="964" y="731"/>
                </a:lnTo>
                <a:lnTo>
                  <a:pt x="964" y="731"/>
                </a:lnTo>
                <a:lnTo>
                  <a:pt x="962" y="742"/>
                </a:lnTo>
                <a:lnTo>
                  <a:pt x="958" y="751"/>
                </a:lnTo>
                <a:lnTo>
                  <a:pt x="953" y="760"/>
                </a:lnTo>
                <a:lnTo>
                  <a:pt x="947" y="767"/>
                </a:lnTo>
                <a:lnTo>
                  <a:pt x="942" y="776"/>
                </a:lnTo>
                <a:lnTo>
                  <a:pt x="938" y="783"/>
                </a:lnTo>
                <a:lnTo>
                  <a:pt x="934" y="792"/>
                </a:lnTo>
                <a:lnTo>
                  <a:pt x="933" y="802"/>
                </a:lnTo>
                <a:lnTo>
                  <a:pt x="933" y="802"/>
                </a:lnTo>
                <a:lnTo>
                  <a:pt x="938" y="802"/>
                </a:lnTo>
                <a:lnTo>
                  <a:pt x="941" y="803"/>
                </a:lnTo>
                <a:lnTo>
                  <a:pt x="943" y="805"/>
                </a:lnTo>
                <a:lnTo>
                  <a:pt x="945" y="807"/>
                </a:lnTo>
                <a:lnTo>
                  <a:pt x="948" y="812"/>
                </a:lnTo>
                <a:lnTo>
                  <a:pt x="950" y="819"/>
                </a:lnTo>
                <a:lnTo>
                  <a:pt x="953" y="834"/>
                </a:lnTo>
                <a:lnTo>
                  <a:pt x="955" y="840"/>
                </a:lnTo>
                <a:lnTo>
                  <a:pt x="956" y="843"/>
                </a:lnTo>
                <a:lnTo>
                  <a:pt x="958" y="846"/>
                </a:lnTo>
                <a:lnTo>
                  <a:pt x="958" y="846"/>
                </a:lnTo>
                <a:lnTo>
                  <a:pt x="961" y="833"/>
                </a:lnTo>
                <a:lnTo>
                  <a:pt x="962" y="826"/>
                </a:lnTo>
                <a:lnTo>
                  <a:pt x="965" y="821"/>
                </a:lnTo>
                <a:lnTo>
                  <a:pt x="968" y="817"/>
                </a:lnTo>
                <a:lnTo>
                  <a:pt x="972" y="812"/>
                </a:lnTo>
                <a:lnTo>
                  <a:pt x="978" y="810"/>
                </a:lnTo>
                <a:lnTo>
                  <a:pt x="985" y="810"/>
                </a:lnTo>
                <a:lnTo>
                  <a:pt x="985" y="810"/>
                </a:lnTo>
                <a:lnTo>
                  <a:pt x="989" y="813"/>
                </a:lnTo>
                <a:lnTo>
                  <a:pt x="991" y="817"/>
                </a:lnTo>
                <a:lnTo>
                  <a:pt x="995" y="825"/>
                </a:lnTo>
                <a:lnTo>
                  <a:pt x="997" y="829"/>
                </a:lnTo>
                <a:lnTo>
                  <a:pt x="999" y="834"/>
                </a:lnTo>
                <a:lnTo>
                  <a:pt x="1002" y="837"/>
                </a:lnTo>
                <a:lnTo>
                  <a:pt x="1006" y="839"/>
                </a:lnTo>
                <a:lnTo>
                  <a:pt x="1006" y="839"/>
                </a:lnTo>
                <a:lnTo>
                  <a:pt x="1011" y="835"/>
                </a:lnTo>
                <a:lnTo>
                  <a:pt x="1016" y="829"/>
                </a:lnTo>
                <a:lnTo>
                  <a:pt x="1019" y="823"/>
                </a:lnTo>
                <a:lnTo>
                  <a:pt x="1021" y="817"/>
                </a:lnTo>
                <a:lnTo>
                  <a:pt x="1023" y="810"/>
                </a:lnTo>
                <a:lnTo>
                  <a:pt x="1024" y="803"/>
                </a:lnTo>
                <a:lnTo>
                  <a:pt x="1024" y="788"/>
                </a:lnTo>
                <a:lnTo>
                  <a:pt x="1022" y="773"/>
                </a:lnTo>
                <a:lnTo>
                  <a:pt x="1018" y="757"/>
                </a:lnTo>
                <a:lnTo>
                  <a:pt x="1014" y="743"/>
                </a:lnTo>
                <a:lnTo>
                  <a:pt x="1008" y="729"/>
                </a:lnTo>
                <a:lnTo>
                  <a:pt x="1008" y="729"/>
                </a:lnTo>
                <a:lnTo>
                  <a:pt x="1008" y="733"/>
                </a:lnTo>
                <a:lnTo>
                  <a:pt x="1007" y="735"/>
                </a:lnTo>
                <a:lnTo>
                  <a:pt x="1006" y="737"/>
                </a:lnTo>
                <a:lnTo>
                  <a:pt x="1004" y="740"/>
                </a:lnTo>
                <a:lnTo>
                  <a:pt x="999" y="742"/>
                </a:lnTo>
                <a:lnTo>
                  <a:pt x="993" y="744"/>
                </a:lnTo>
                <a:lnTo>
                  <a:pt x="993" y="744"/>
                </a:lnTo>
                <a:close/>
                <a:moveTo>
                  <a:pt x="1004" y="868"/>
                </a:moveTo>
                <a:lnTo>
                  <a:pt x="1004" y="868"/>
                </a:lnTo>
                <a:lnTo>
                  <a:pt x="1001" y="868"/>
                </a:lnTo>
                <a:lnTo>
                  <a:pt x="998" y="868"/>
                </a:lnTo>
                <a:lnTo>
                  <a:pt x="993" y="865"/>
                </a:lnTo>
                <a:lnTo>
                  <a:pt x="991" y="861"/>
                </a:lnTo>
                <a:lnTo>
                  <a:pt x="989" y="855"/>
                </a:lnTo>
                <a:lnTo>
                  <a:pt x="988" y="850"/>
                </a:lnTo>
                <a:lnTo>
                  <a:pt x="986" y="844"/>
                </a:lnTo>
                <a:lnTo>
                  <a:pt x="982" y="840"/>
                </a:lnTo>
                <a:lnTo>
                  <a:pt x="979" y="839"/>
                </a:lnTo>
                <a:lnTo>
                  <a:pt x="977" y="837"/>
                </a:lnTo>
                <a:lnTo>
                  <a:pt x="977" y="837"/>
                </a:lnTo>
                <a:lnTo>
                  <a:pt x="973" y="842"/>
                </a:lnTo>
                <a:lnTo>
                  <a:pt x="971" y="848"/>
                </a:lnTo>
                <a:lnTo>
                  <a:pt x="967" y="859"/>
                </a:lnTo>
                <a:lnTo>
                  <a:pt x="963" y="865"/>
                </a:lnTo>
                <a:lnTo>
                  <a:pt x="960" y="869"/>
                </a:lnTo>
                <a:lnTo>
                  <a:pt x="956" y="872"/>
                </a:lnTo>
                <a:lnTo>
                  <a:pt x="949" y="874"/>
                </a:lnTo>
                <a:lnTo>
                  <a:pt x="949" y="874"/>
                </a:lnTo>
                <a:lnTo>
                  <a:pt x="946" y="867"/>
                </a:lnTo>
                <a:lnTo>
                  <a:pt x="943" y="858"/>
                </a:lnTo>
                <a:lnTo>
                  <a:pt x="939" y="840"/>
                </a:lnTo>
                <a:lnTo>
                  <a:pt x="937" y="831"/>
                </a:lnTo>
                <a:lnTo>
                  <a:pt x="933" y="822"/>
                </a:lnTo>
                <a:lnTo>
                  <a:pt x="930" y="814"/>
                </a:lnTo>
                <a:lnTo>
                  <a:pt x="925" y="808"/>
                </a:lnTo>
                <a:lnTo>
                  <a:pt x="925" y="808"/>
                </a:lnTo>
                <a:lnTo>
                  <a:pt x="917" y="843"/>
                </a:lnTo>
                <a:lnTo>
                  <a:pt x="909" y="881"/>
                </a:lnTo>
                <a:lnTo>
                  <a:pt x="902" y="919"/>
                </a:lnTo>
                <a:lnTo>
                  <a:pt x="900" y="941"/>
                </a:lnTo>
                <a:lnTo>
                  <a:pt x="898" y="962"/>
                </a:lnTo>
                <a:lnTo>
                  <a:pt x="898" y="962"/>
                </a:lnTo>
                <a:lnTo>
                  <a:pt x="897" y="964"/>
                </a:lnTo>
                <a:lnTo>
                  <a:pt x="896" y="965"/>
                </a:lnTo>
                <a:lnTo>
                  <a:pt x="892" y="968"/>
                </a:lnTo>
                <a:lnTo>
                  <a:pt x="887" y="970"/>
                </a:lnTo>
                <a:lnTo>
                  <a:pt x="885" y="972"/>
                </a:lnTo>
                <a:lnTo>
                  <a:pt x="885" y="974"/>
                </a:lnTo>
                <a:lnTo>
                  <a:pt x="885" y="974"/>
                </a:lnTo>
                <a:lnTo>
                  <a:pt x="889" y="980"/>
                </a:lnTo>
                <a:lnTo>
                  <a:pt x="892" y="987"/>
                </a:lnTo>
                <a:lnTo>
                  <a:pt x="895" y="999"/>
                </a:lnTo>
                <a:lnTo>
                  <a:pt x="896" y="1010"/>
                </a:lnTo>
                <a:lnTo>
                  <a:pt x="896" y="1022"/>
                </a:lnTo>
                <a:lnTo>
                  <a:pt x="896" y="1022"/>
                </a:lnTo>
                <a:lnTo>
                  <a:pt x="894" y="1046"/>
                </a:lnTo>
                <a:lnTo>
                  <a:pt x="892" y="1069"/>
                </a:lnTo>
                <a:lnTo>
                  <a:pt x="889" y="1120"/>
                </a:lnTo>
                <a:lnTo>
                  <a:pt x="889" y="1171"/>
                </a:lnTo>
                <a:lnTo>
                  <a:pt x="889" y="1223"/>
                </a:lnTo>
                <a:lnTo>
                  <a:pt x="891" y="1327"/>
                </a:lnTo>
                <a:lnTo>
                  <a:pt x="889" y="1378"/>
                </a:lnTo>
                <a:lnTo>
                  <a:pt x="887" y="1425"/>
                </a:lnTo>
                <a:lnTo>
                  <a:pt x="887" y="1425"/>
                </a:lnTo>
                <a:lnTo>
                  <a:pt x="895" y="1403"/>
                </a:lnTo>
                <a:lnTo>
                  <a:pt x="902" y="1380"/>
                </a:lnTo>
                <a:lnTo>
                  <a:pt x="909" y="1356"/>
                </a:lnTo>
                <a:lnTo>
                  <a:pt x="914" y="1332"/>
                </a:lnTo>
                <a:lnTo>
                  <a:pt x="918" y="1306"/>
                </a:lnTo>
                <a:lnTo>
                  <a:pt x="923" y="1281"/>
                </a:lnTo>
                <a:lnTo>
                  <a:pt x="925" y="1256"/>
                </a:lnTo>
                <a:lnTo>
                  <a:pt x="927" y="1230"/>
                </a:lnTo>
                <a:lnTo>
                  <a:pt x="927" y="1230"/>
                </a:lnTo>
                <a:lnTo>
                  <a:pt x="944" y="1202"/>
                </a:lnTo>
                <a:lnTo>
                  <a:pt x="960" y="1174"/>
                </a:lnTo>
                <a:lnTo>
                  <a:pt x="960" y="1174"/>
                </a:lnTo>
                <a:lnTo>
                  <a:pt x="969" y="1160"/>
                </a:lnTo>
                <a:lnTo>
                  <a:pt x="977" y="1146"/>
                </a:lnTo>
                <a:lnTo>
                  <a:pt x="987" y="1132"/>
                </a:lnTo>
                <a:lnTo>
                  <a:pt x="990" y="1125"/>
                </a:lnTo>
                <a:lnTo>
                  <a:pt x="993" y="1117"/>
                </a:lnTo>
                <a:lnTo>
                  <a:pt x="993" y="1117"/>
                </a:lnTo>
                <a:lnTo>
                  <a:pt x="995" y="1109"/>
                </a:lnTo>
                <a:lnTo>
                  <a:pt x="998" y="1099"/>
                </a:lnTo>
                <a:lnTo>
                  <a:pt x="999" y="1078"/>
                </a:lnTo>
                <a:lnTo>
                  <a:pt x="999" y="1054"/>
                </a:lnTo>
                <a:lnTo>
                  <a:pt x="999" y="1043"/>
                </a:lnTo>
                <a:lnTo>
                  <a:pt x="1000" y="1031"/>
                </a:lnTo>
                <a:lnTo>
                  <a:pt x="1000" y="1031"/>
                </a:lnTo>
                <a:lnTo>
                  <a:pt x="1011" y="930"/>
                </a:lnTo>
                <a:lnTo>
                  <a:pt x="1018" y="882"/>
                </a:lnTo>
                <a:lnTo>
                  <a:pt x="1026" y="835"/>
                </a:lnTo>
                <a:lnTo>
                  <a:pt x="1026" y="835"/>
                </a:lnTo>
                <a:lnTo>
                  <a:pt x="1022" y="847"/>
                </a:lnTo>
                <a:lnTo>
                  <a:pt x="1018" y="857"/>
                </a:lnTo>
                <a:lnTo>
                  <a:pt x="1015" y="862"/>
                </a:lnTo>
                <a:lnTo>
                  <a:pt x="1013" y="865"/>
                </a:lnTo>
                <a:lnTo>
                  <a:pt x="1008" y="867"/>
                </a:lnTo>
                <a:lnTo>
                  <a:pt x="1004" y="868"/>
                </a:lnTo>
                <a:lnTo>
                  <a:pt x="1004" y="868"/>
                </a:lnTo>
                <a:close/>
                <a:moveTo>
                  <a:pt x="783" y="908"/>
                </a:moveTo>
                <a:lnTo>
                  <a:pt x="783" y="908"/>
                </a:lnTo>
                <a:lnTo>
                  <a:pt x="788" y="909"/>
                </a:lnTo>
                <a:lnTo>
                  <a:pt x="790" y="910"/>
                </a:lnTo>
                <a:lnTo>
                  <a:pt x="792" y="912"/>
                </a:lnTo>
                <a:lnTo>
                  <a:pt x="796" y="912"/>
                </a:lnTo>
                <a:lnTo>
                  <a:pt x="796" y="912"/>
                </a:lnTo>
                <a:lnTo>
                  <a:pt x="800" y="909"/>
                </a:lnTo>
                <a:lnTo>
                  <a:pt x="802" y="904"/>
                </a:lnTo>
                <a:lnTo>
                  <a:pt x="807" y="897"/>
                </a:lnTo>
                <a:lnTo>
                  <a:pt x="810" y="895"/>
                </a:lnTo>
                <a:lnTo>
                  <a:pt x="814" y="893"/>
                </a:lnTo>
                <a:lnTo>
                  <a:pt x="819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7"/>
                </a:lnTo>
                <a:lnTo>
                  <a:pt x="827" y="900"/>
                </a:lnTo>
                <a:lnTo>
                  <a:pt x="828" y="903"/>
                </a:lnTo>
                <a:lnTo>
                  <a:pt x="832" y="905"/>
                </a:lnTo>
                <a:lnTo>
                  <a:pt x="832" y="905"/>
                </a:lnTo>
                <a:lnTo>
                  <a:pt x="827" y="888"/>
                </a:lnTo>
                <a:lnTo>
                  <a:pt x="822" y="873"/>
                </a:lnTo>
                <a:lnTo>
                  <a:pt x="816" y="859"/>
                </a:lnTo>
                <a:lnTo>
                  <a:pt x="806" y="848"/>
                </a:lnTo>
                <a:lnTo>
                  <a:pt x="806" y="848"/>
                </a:lnTo>
                <a:lnTo>
                  <a:pt x="802" y="865"/>
                </a:lnTo>
                <a:lnTo>
                  <a:pt x="795" y="880"/>
                </a:lnTo>
                <a:lnTo>
                  <a:pt x="789" y="894"/>
                </a:lnTo>
                <a:lnTo>
                  <a:pt x="783" y="908"/>
                </a:lnTo>
                <a:lnTo>
                  <a:pt x="783" y="908"/>
                </a:lnTo>
                <a:close/>
                <a:moveTo>
                  <a:pt x="1084" y="887"/>
                </a:moveTo>
                <a:lnTo>
                  <a:pt x="1084" y="887"/>
                </a:lnTo>
                <a:lnTo>
                  <a:pt x="1088" y="888"/>
                </a:lnTo>
                <a:lnTo>
                  <a:pt x="1092" y="888"/>
                </a:lnTo>
                <a:lnTo>
                  <a:pt x="1100" y="887"/>
                </a:lnTo>
                <a:lnTo>
                  <a:pt x="1109" y="885"/>
                </a:lnTo>
                <a:lnTo>
                  <a:pt x="1116" y="881"/>
                </a:lnTo>
                <a:lnTo>
                  <a:pt x="1116" y="881"/>
                </a:lnTo>
                <a:lnTo>
                  <a:pt x="1112" y="864"/>
                </a:lnTo>
                <a:lnTo>
                  <a:pt x="1108" y="848"/>
                </a:lnTo>
                <a:lnTo>
                  <a:pt x="1108" y="848"/>
                </a:lnTo>
                <a:lnTo>
                  <a:pt x="1106" y="853"/>
                </a:lnTo>
                <a:lnTo>
                  <a:pt x="1103" y="857"/>
                </a:lnTo>
                <a:lnTo>
                  <a:pt x="1095" y="867"/>
                </a:lnTo>
                <a:lnTo>
                  <a:pt x="1089" y="876"/>
                </a:lnTo>
                <a:lnTo>
                  <a:pt x="1086" y="881"/>
                </a:lnTo>
                <a:lnTo>
                  <a:pt x="1084" y="887"/>
                </a:lnTo>
                <a:lnTo>
                  <a:pt x="1084" y="887"/>
                </a:lnTo>
                <a:close/>
                <a:moveTo>
                  <a:pt x="1077" y="899"/>
                </a:moveTo>
                <a:lnTo>
                  <a:pt x="1077" y="899"/>
                </a:lnTo>
                <a:lnTo>
                  <a:pt x="1066" y="917"/>
                </a:lnTo>
                <a:lnTo>
                  <a:pt x="1055" y="935"/>
                </a:lnTo>
                <a:lnTo>
                  <a:pt x="1050" y="944"/>
                </a:lnTo>
                <a:lnTo>
                  <a:pt x="1043" y="952"/>
                </a:lnTo>
                <a:lnTo>
                  <a:pt x="1034" y="958"/>
                </a:lnTo>
                <a:lnTo>
                  <a:pt x="1024" y="962"/>
                </a:lnTo>
                <a:lnTo>
                  <a:pt x="1024" y="962"/>
                </a:lnTo>
                <a:lnTo>
                  <a:pt x="1024" y="983"/>
                </a:lnTo>
                <a:lnTo>
                  <a:pt x="1024" y="983"/>
                </a:lnTo>
                <a:lnTo>
                  <a:pt x="1029" y="982"/>
                </a:lnTo>
                <a:lnTo>
                  <a:pt x="1031" y="983"/>
                </a:lnTo>
                <a:lnTo>
                  <a:pt x="1033" y="984"/>
                </a:lnTo>
                <a:lnTo>
                  <a:pt x="1034" y="986"/>
                </a:lnTo>
                <a:lnTo>
                  <a:pt x="1036" y="989"/>
                </a:lnTo>
                <a:lnTo>
                  <a:pt x="1038" y="990"/>
                </a:lnTo>
                <a:lnTo>
                  <a:pt x="1041" y="991"/>
                </a:lnTo>
                <a:lnTo>
                  <a:pt x="1041" y="991"/>
                </a:lnTo>
                <a:lnTo>
                  <a:pt x="1045" y="989"/>
                </a:lnTo>
                <a:lnTo>
                  <a:pt x="1047" y="986"/>
                </a:lnTo>
                <a:lnTo>
                  <a:pt x="1051" y="980"/>
                </a:lnTo>
                <a:lnTo>
                  <a:pt x="1053" y="977"/>
                </a:lnTo>
                <a:lnTo>
                  <a:pt x="1056" y="975"/>
                </a:lnTo>
                <a:lnTo>
                  <a:pt x="1060" y="973"/>
                </a:lnTo>
                <a:lnTo>
                  <a:pt x="1064" y="972"/>
                </a:lnTo>
                <a:lnTo>
                  <a:pt x="1064" y="972"/>
                </a:lnTo>
                <a:lnTo>
                  <a:pt x="1068" y="975"/>
                </a:lnTo>
                <a:lnTo>
                  <a:pt x="1070" y="979"/>
                </a:lnTo>
                <a:lnTo>
                  <a:pt x="1076" y="987"/>
                </a:lnTo>
                <a:lnTo>
                  <a:pt x="1081" y="996"/>
                </a:lnTo>
                <a:lnTo>
                  <a:pt x="1083" y="1000"/>
                </a:lnTo>
                <a:lnTo>
                  <a:pt x="1086" y="1003"/>
                </a:lnTo>
                <a:lnTo>
                  <a:pt x="1086" y="1003"/>
                </a:lnTo>
                <a:lnTo>
                  <a:pt x="1091" y="1000"/>
                </a:lnTo>
                <a:lnTo>
                  <a:pt x="1093" y="995"/>
                </a:lnTo>
                <a:lnTo>
                  <a:pt x="1095" y="986"/>
                </a:lnTo>
                <a:lnTo>
                  <a:pt x="1097" y="983"/>
                </a:lnTo>
                <a:lnTo>
                  <a:pt x="1098" y="978"/>
                </a:lnTo>
                <a:lnTo>
                  <a:pt x="1101" y="976"/>
                </a:lnTo>
                <a:lnTo>
                  <a:pt x="1106" y="974"/>
                </a:lnTo>
                <a:lnTo>
                  <a:pt x="1106" y="974"/>
                </a:lnTo>
                <a:lnTo>
                  <a:pt x="1111" y="974"/>
                </a:lnTo>
                <a:lnTo>
                  <a:pt x="1114" y="975"/>
                </a:lnTo>
                <a:lnTo>
                  <a:pt x="1117" y="977"/>
                </a:lnTo>
                <a:lnTo>
                  <a:pt x="1121" y="980"/>
                </a:lnTo>
                <a:lnTo>
                  <a:pt x="1127" y="987"/>
                </a:lnTo>
                <a:lnTo>
                  <a:pt x="1131" y="989"/>
                </a:lnTo>
                <a:lnTo>
                  <a:pt x="1137" y="991"/>
                </a:lnTo>
                <a:lnTo>
                  <a:pt x="1137" y="991"/>
                </a:lnTo>
                <a:lnTo>
                  <a:pt x="1134" y="969"/>
                </a:lnTo>
                <a:lnTo>
                  <a:pt x="1129" y="944"/>
                </a:lnTo>
                <a:lnTo>
                  <a:pt x="1124" y="919"/>
                </a:lnTo>
                <a:lnTo>
                  <a:pt x="1120" y="908"/>
                </a:lnTo>
                <a:lnTo>
                  <a:pt x="1116" y="897"/>
                </a:lnTo>
                <a:lnTo>
                  <a:pt x="1116" y="897"/>
                </a:lnTo>
                <a:lnTo>
                  <a:pt x="1107" y="900"/>
                </a:lnTo>
                <a:lnTo>
                  <a:pt x="1096" y="903"/>
                </a:lnTo>
                <a:lnTo>
                  <a:pt x="1091" y="903"/>
                </a:lnTo>
                <a:lnTo>
                  <a:pt x="1085" y="903"/>
                </a:lnTo>
                <a:lnTo>
                  <a:pt x="1080" y="902"/>
                </a:lnTo>
                <a:lnTo>
                  <a:pt x="1077" y="899"/>
                </a:lnTo>
                <a:lnTo>
                  <a:pt x="1077" y="899"/>
                </a:lnTo>
                <a:close/>
                <a:moveTo>
                  <a:pt x="840" y="934"/>
                </a:moveTo>
                <a:lnTo>
                  <a:pt x="840" y="934"/>
                </a:lnTo>
                <a:lnTo>
                  <a:pt x="835" y="933"/>
                </a:lnTo>
                <a:lnTo>
                  <a:pt x="832" y="931"/>
                </a:lnTo>
                <a:lnTo>
                  <a:pt x="828" y="929"/>
                </a:lnTo>
                <a:lnTo>
                  <a:pt x="826" y="926"/>
                </a:lnTo>
                <a:lnTo>
                  <a:pt x="822" y="918"/>
                </a:lnTo>
                <a:lnTo>
                  <a:pt x="819" y="916"/>
                </a:lnTo>
                <a:lnTo>
                  <a:pt x="814" y="914"/>
                </a:lnTo>
                <a:lnTo>
                  <a:pt x="814" y="914"/>
                </a:lnTo>
                <a:lnTo>
                  <a:pt x="813" y="920"/>
                </a:lnTo>
                <a:lnTo>
                  <a:pt x="809" y="925"/>
                </a:lnTo>
                <a:lnTo>
                  <a:pt x="805" y="928"/>
                </a:lnTo>
                <a:lnTo>
                  <a:pt x="800" y="929"/>
                </a:lnTo>
                <a:lnTo>
                  <a:pt x="794" y="929"/>
                </a:lnTo>
                <a:lnTo>
                  <a:pt x="789" y="928"/>
                </a:lnTo>
                <a:lnTo>
                  <a:pt x="783" y="925"/>
                </a:lnTo>
                <a:lnTo>
                  <a:pt x="779" y="920"/>
                </a:lnTo>
                <a:lnTo>
                  <a:pt x="779" y="920"/>
                </a:lnTo>
                <a:lnTo>
                  <a:pt x="776" y="930"/>
                </a:lnTo>
                <a:lnTo>
                  <a:pt x="773" y="941"/>
                </a:lnTo>
                <a:lnTo>
                  <a:pt x="764" y="960"/>
                </a:lnTo>
                <a:lnTo>
                  <a:pt x="760" y="970"/>
                </a:lnTo>
                <a:lnTo>
                  <a:pt x="756" y="979"/>
                </a:lnTo>
                <a:lnTo>
                  <a:pt x="753" y="989"/>
                </a:lnTo>
                <a:lnTo>
                  <a:pt x="752" y="1000"/>
                </a:lnTo>
                <a:lnTo>
                  <a:pt x="752" y="1000"/>
                </a:lnTo>
                <a:lnTo>
                  <a:pt x="762" y="999"/>
                </a:lnTo>
                <a:lnTo>
                  <a:pt x="773" y="1000"/>
                </a:lnTo>
                <a:lnTo>
                  <a:pt x="773" y="1000"/>
                </a:lnTo>
                <a:lnTo>
                  <a:pt x="778" y="1008"/>
                </a:lnTo>
                <a:lnTo>
                  <a:pt x="780" y="1013"/>
                </a:lnTo>
                <a:lnTo>
                  <a:pt x="783" y="1016"/>
                </a:lnTo>
                <a:lnTo>
                  <a:pt x="783" y="1016"/>
                </a:lnTo>
                <a:lnTo>
                  <a:pt x="790" y="1011"/>
                </a:lnTo>
                <a:lnTo>
                  <a:pt x="797" y="1009"/>
                </a:lnTo>
                <a:lnTo>
                  <a:pt x="804" y="1009"/>
                </a:lnTo>
                <a:lnTo>
                  <a:pt x="809" y="1011"/>
                </a:lnTo>
                <a:lnTo>
                  <a:pt x="814" y="1016"/>
                </a:lnTo>
                <a:lnTo>
                  <a:pt x="820" y="1020"/>
                </a:lnTo>
                <a:lnTo>
                  <a:pt x="824" y="1026"/>
                </a:lnTo>
                <a:lnTo>
                  <a:pt x="827" y="1033"/>
                </a:lnTo>
                <a:lnTo>
                  <a:pt x="827" y="1033"/>
                </a:lnTo>
                <a:lnTo>
                  <a:pt x="828" y="1026"/>
                </a:lnTo>
                <a:lnTo>
                  <a:pt x="832" y="1020"/>
                </a:lnTo>
                <a:lnTo>
                  <a:pt x="836" y="1016"/>
                </a:lnTo>
                <a:lnTo>
                  <a:pt x="841" y="1011"/>
                </a:lnTo>
                <a:lnTo>
                  <a:pt x="848" y="1010"/>
                </a:lnTo>
                <a:lnTo>
                  <a:pt x="854" y="1010"/>
                </a:lnTo>
                <a:lnTo>
                  <a:pt x="861" y="1013"/>
                </a:lnTo>
                <a:lnTo>
                  <a:pt x="864" y="1015"/>
                </a:lnTo>
                <a:lnTo>
                  <a:pt x="867" y="1018"/>
                </a:lnTo>
                <a:lnTo>
                  <a:pt x="867" y="1018"/>
                </a:lnTo>
                <a:lnTo>
                  <a:pt x="865" y="1011"/>
                </a:lnTo>
                <a:lnTo>
                  <a:pt x="865" y="1006"/>
                </a:lnTo>
                <a:lnTo>
                  <a:pt x="866" y="1001"/>
                </a:lnTo>
                <a:lnTo>
                  <a:pt x="868" y="995"/>
                </a:lnTo>
                <a:lnTo>
                  <a:pt x="871" y="987"/>
                </a:lnTo>
                <a:lnTo>
                  <a:pt x="872" y="983"/>
                </a:lnTo>
                <a:lnTo>
                  <a:pt x="873" y="978"/>
                </a:lnTo>
                <a:lnTo>
                  <a:pt x="873" y="978"/>
                </a:lnTo>
                <a:lnTo>
                  <a:pt x="871" y="972"/>
                </a:lnTo>
                <a:lnTo>
                  <a:pt x="869" y="965"/>
                </a:lnTo>
                <a:lnTo>
                  <a:pt x="862" y="953"/>
                </a:lnTo>
                <a:lnTo>
                  <a:pt x="857" y="946"/>
                </a:lnTo>
                <a:lnTo>
                  <a:pt x="853" y="940"/>
                </a:lnTo>
                <a:lnTo>
                  <a:pt x="851" y="933"/>
                </a:lnTo>
                <a:lnTo>
                  <a:pt x="850" y="927"/>
                </a:lnTo>
                <a:lnTo>
                  <a:pt x="850" y="927"/>
                </a:lnTo>
                <a:lnTo>
                  <a:pt x="847" y="932"/>
                </a:lnTo>
                <a:lnTo>
                  <a:pt x="843" y="934"/>
                </a:lnTo>
                <a:lnTo>
                  <a:pt x="840" y="934"/>
                </a:lnTo>
                <a:lnTo>
                  <a:pt x="840" y="934"/>
                </a:lnTo>
                <a:close/>
                <a:moveTo>
                  <a:pt x="1016" y="1064"/>
                </a:moveTo>
                <a:lnTo>
                  <a:pt x="1016" y="1064"/>
                </a:lnTo>
                <a:lnTo>
                  <a:pt x="1022" y="1052"/>
                </a:lnTo>
                <a:lnTo>
                  <a:pt x="1026" y="1046"/>
                </a:lnTo>
                <a:lnTo>
                  <a:pt x="1031" y="1040"/>
                </a:lnTo>
                <a:lnTo>
                  <a:pt x="1036" y="1037"/>
                </a:lnTo>
                <a:lnTo>
                  <a:pt x="1038" y="1035"/>
                </a:lnTo>
                <a:lnTo>
                  <a:pt x="1041" y="1035"/>
                </a:lnTo>
                <a:lnTo>
                  <a:pt x="1045" y="1035"/>
                </a:lnTo>
                <a:lnTo>
                  <a:pt x="1048" y="1036"/>
                </a:lnTo>
                <a:lnTo>
                  <a:pt x="1050" y="1038"/>
                </a:lnTo>
                <a:lnTo>
                  <a:pt x="1053" y="1040"/>
                </a:lnTo>
                <a:lnTo>
                  <a:pt x="1053" y="1040"/>
                </a:lnTo>
                <a:lnTo>
                  <a:pt x="1052" y="1067"/>
                </a:lnTo>
                <a:lnTo>
                  <a:pt x="1052" y="1094"/>
                </a:lnTo>
                <a:lnTo>
                  <a:pt x="1053" y="1120"/>
                </a:lnTo>
                <a:lnTo>
                  <a:pt x="1054" y="1146"/>
                </a:lnTo>
                <a:lnTo>
                  <a:pt x="1058" y="1174"/>
                </a:lnTo>
                <a:lnTo>
                  <a:pt x="1062" y="1200"/>
                </a:lnTo>
                <a:lnTo>
                  <a:pt x="1066" y="1227"/>
                </a:lnTo>
                <a:lnTo>
                  <a:pt x="1073" y="1252"/>
                </a:lnTo>
                <a:lnTo>
                  <a:pt x="1073" y="1252"/>
                </a:lnTo>
                <a:lnTo>
                  <a:pt x="1060" y="1289"/>
                </a:lnTo>
                <a:lnTo>
                  <a:pt x="1050" y="1325"/>
                </a:lnTo>
                <a:lnTo>
                  <a:pt x="1043" y="1361"/>
                </a:lnTo>
                <a:lnTo>
                  <a:pt x="1035" y="1396"/>
                </a:lnTo>
                <a:lnTo>
                  <a:pt x="1022" y="1467"/>
                </a:lnTo>
                <a:lnTo>
                  <a:pt x="1015" y="1502"/>
                </a:lnTo>
                <a:lnTo>
                  <a:pt x="1006" y="1537"/>
                </a:lnTo>
                <a:lnTo>
                  <a:pt x="1006" y="1537"/>
                </a:lnTo>
                <a:lnTo>
                  <a:pt x="1013" y="1537"/>
                </a:lnTo>
                <a:lnTo>
                  <a:pt x="1019" y="1536"/>
                </a:lnTo>
                <a:lnTo>
                  <a:pt x="1033" y="1532"/>
                </a:lnTo>
                <a:lnTo>
                  <a:pt x="1046" y="1525"/>
                </a:lnTo>
                <a:lnTo>
                  <a:pt x="1053" y="1522"/>
                </a:lnTo>
                <a:lnTo>
                  <a:pt x="1060" y="1521"/>
                </a:lnTo>
                <a:lnTo>
                  <a:pt x="1060" y="1521"/>
                </a:lnTo>
                <a:lnTo>
                  <a:pt x="1070" y="1461"/>
                </a:lnTo>
                <a:lnTo>
                  <a:pt x="1080" y="1399"/>
                </a:lnTo>
                <a:lnTo>
                  <a:pt x="1099" y="1271"/>
                </a:lnTo>
                <a:lnTo>
                  <a:pt x="1117" y="1141"/>
                </a:lnTo>
                <a:lnTo>
                  <a:pt x="1137" y="1011"/>
                </a:lnTo>
                <a:lnTo>
                  <a:pt x="1137" y="1011"/>
                </a:lnTo>
                <a:lnTo>
                  <a:pt x="1132" y="1011"/>
                </a:lnTo>
                <a:lnTo>
                  <a:pt x="1128" y="1010"/>
                </a:lnTo>
                <a:lnTo>
                  <a:pt x="1125" y="1008"/>
                </a:lnTo>
                <a:lnTo>
                  <a:pt x="1121" y="1005"/>
                </a:lnTo>
                <a:lnTo>
                  <a:pt x="1114" y="999"/>
                </a:lnTo>
                <a:lnTo>
                  <a:pt x="1108" y="991"/>
                </a:lnTo>
                <a:lnTo>
                  <a:pt x="1108" y="991"/>
                </a:lnTo>
                <a:lnTo>
                  <a:pt x="1108" y="998"/>
                </a:lnTo>
                <a:lnTo>
                  <a:pt x="1108" y="1003"/>
                </a:lnTo>
                <a:lnTo>
                  <a:pt x="1106" y="1007"/>
                </a:lnTo>
                <a:lnTo>
                  <a:pt x="1104" y="1011"/>
                </a:lnTo>
                <a:lnTo>
                  <a:pt x="1100" y="1014"/>
                </a:lnTo>
                <a:lnTo>
                  <a:pt x="1096" y="1016"/>
                </a:lnTo>
                <a:lnTo>
                  <a:pt x="1092" y="1017"/>
                </a:lnTo>
                <a:lnTo>
                  <a:pt x="1088" y="1017"/>
                </a:lnTo>
                <a:lnTo>
                  <a:pt x="1083" y="1017"/>
                </a:lnTo>
                <a:lnTo>
                  <a:pt x="1079" y="1015"/>
                </a:lnTo>
                <a:lnTo>
                  <a:pt x="1075" y="1013"/>
                </a:lnTo>
                <a:lnTo>
                  <a:pt x="1071" y="1009"/>
                </a:lnTo>
                <a:lnTo>
                  <a:pt x="1068" y="1006"/>
                </a:lnTo>
                <a:lnTo>
                  <a:pt x="1067" y="1002"/>
                </a:lnTo>
                <a:lnTo>
                  <a:pt x="1066" y="996"/>
                </a:lnTo>
                <a:lnTo>
                  <a:pt x="1066" y="991"/>
                </a:lnTo>
                <a:lnTo>
                  <a:pt x="1066" y="991"/>
                </a:lnTo>
                <a:lnTo>
                  <a:pt x="1061" y="996"/>
                </a:lnTo>
                <a:lnTo>
                  <a:pt x="1054" y="1001"/>
                </a:lnTo>
                <a:lnTo>
                  <a:pt x="1048" y="1004"/>
                </a:lnTo>
                <a:lnTo>
                  <a:pt x="1041" y="1005"/>
                </a:lnTo>
                <a:lnTo>
                  <a:pt x="1041" y="1005"/>
                </a:lnTo>
                <a:lnTo>
                  <a:pt x="1037" y="1005"/>
                </a:lnTo>
                <a:lnTo>
                  <a:pt x="1035" y="1005"/>
                </a:lnTo>
                <a:lnTo>
                  <a:pt x="1030" y="1002"/>
                </a:lnTo>
                <a:lnTo>
                  <a:pt x="1025" y="999"/>
                </a:lnTo>
                <a:lnTo>
                  <a:pt x="1020" y="998"/>
                </a:lnTo>
                <a:lnTo>
                  <a:pt x="1020" y="998"/>
                </a:lnTo>
                <a:lnTo>
                  <a:pt x="1021" y="1006"/>
                </a:lnTo>
                <a:lnTo>
                  <a:pt x="1020" y="1015"/>
                </a:lnTo>
                <a:lnTo>
                  <a:pt x="1019" y="1033"/>
                </a:lnTo>
                <a:lnTo>
                  <a:pt x="1017" y="1050"/>
                </a:lnTo>
                <a:lnTo>
                  <a:pt x="1016" y="1058"/>
                </a:lnTo>
                <a:lnTo>
                  <a:pt x="1016" y="1064"/>
                </a:lnTo>
                <a:lnTo>
                  <a:pt x="1016" y="1064"/>
                </a:lnTo>
                <a:close/>
                <a:moveTo>
                  <a:pt x="589" y="1038"/>
                </a:moveTo>
                <a:lnTo>
                  <a:pt x="589" y="1038"/>
                </a:lnTo>
                <a:lnTo>
                  <a:pt x="595" y="1037"/>
                </a:lnTo>
                <a:lnTo>
                  <a:pt x="600" y="1035"/>
                </a:lnTo>
                <a:lnTo>
                  <a:pt x="606" y="1033"/>
                </a:lnTo>
                <a:lnTo>
                  <a:pt x="609" y="1029"/>
                </a:lnTo>
                <a:lnTo>
                  <a:pt x="609" y="1029"/>
                </a:lnTo>
                <a:lnTo>
                  <a:pt x="607" y="1028"/>
                </a:lnTo>
                <a:lnTo>
                  <a:pt x="606" y="1026"/>
                </a:lnTo>
                <a:lnTo>
                  <a:pt x="606" y="1021"/>
                </a:lnTo>
                <a:lnTo>
                  <a:pt x="605" y="1017"/>
                </a:lnTo>
                <a:lnTo>
                  <a:pt x="605" y="1015"/>
                </a:lnTo>
                <a:lnTo>
                  <a:pt x="602" y="1014"/>
                </a:lnTo>
                <a:lnTo>
                  <a:pt x="602" y="1014"/>
                </a:lnTo>
                <a:lnTo>
                  <a:pt x="594" y="1025"/>
                </a:lnTo>
                <a:lnTo>
                  <a:pt x="591" y="1031"/>
                </a:lnTo>
                <a:lnTo>
                  <a:pt x="589" y="1038"/>
                </a:lnTo>
                <a:lnTo>
                  <a:pt x="589" y="1038"/>
                </a:lnTo>
                <a:close/>
                <a:moveTo>
                  <a:pt x="763" y="1020"/>
                </a:moveTo>
                <a:lnTo>
                  <a:pt x="763" y="1020"/>
                </a:lnTo>
                <a:lnTo>
                  <a:pt x="762" y="1022"/>
                </a:lnTo>
                <a:lnTo>
                  <a:pt x="760" y="1022"/>
                </a:lnTo>
                <a:lnTo>
                  <a:pt x="758" y="1023"/>
                </a:lnTo>
                <a:lnTo>
                  <a:pt x="757" y="1024"/>
                </a:lnTo>
                <a:lnTo>
                  <a:pt x="757" y="1024"/>
                </a:lnTo>
                <a:lnTo>
                  <a:pt x="755" y="1049"/>
                </a:lnTo>
                <a:lnTo>
                  <a:pt x="753" y="1078"/>
                </a:lnTo>
                <a:lnTo>
                  <a:pt x="753" y="1109"/>
                </a:lnTo>
                <a:lnTo>
                  <a:pt x="755" y="1143"/>
                </a:lnTo>
                <a:lnTo>
                  <a:pt x="757" y="1214"/>
                </a:lnTo>
                <a:lnTo>
                  <a:pt x="759" y="1286"/>
                </a:lnTo>
                <a:lnTo>
                  <a:pt x="759" y="1286"/>
                </a:lnTo>
                <a:lnTo>
                  <a:pt x="758" y="1343"/>
                </a:lnTo>
                <a:lnTo>
                  <a:pt x="756" y="1399"/>
                </a:lnTo>
                <a:lnTo>
                  <a:pt x="755" y="1453"/>
                </a:lnTo>
                <a:lnTo>
                  <a:pt x="755" y="1479"/>
                </a:lnTo>
                <a:lnTo>
                  <a:pt x="755" y="1504"/>
                </a:lnTo>
                <a:lnTo>
                  <a:pt x="755" y="1504"/>
                </a:lnTo>
                <a:lnTo>
                  <a:pt x="764" y="1501"/>
                </a:lnTo>
                <a:lnTo>
                  <a:pt x="774" y="1499"/>
                </a:lnTo>
                <a:lnTo>
                  <a:pt x="783" y="1497"/>
                </a:lnTo>
                <a:lnTo>
                  <a:pt x="792" y="1497"/>
                </a:lnTo>
                <a:lnTo>
                  <a:pt x="802" y="1497"/>
                </a:lnTo>
                <a:lnTo>
                  <a:pt x="810" y="1498"/>
                </a:lnTo>
                <a:lnTo>
                  <a:pt x="818" y="1499"/>
                </a:lnTo>
                <a:lnTo>
                  <a:pt x="825" y="1501"/>
                </a:lnTo>
                <a:lnTo>
                  <a:pt x="833" y="1504"/>
                </a:lnTo>
                <a:lnTo>
                  <a:pt x="839" y="1507"/>
                </a:lnTo>
                <a:lnTo>
                  <a:pt x="844" y="1512"/>
                </a:lnTo>
                <a:lnTo>
                  <a:pt x="849" y="1517"/>
                </a:lnTo>
                <a:lnTo>
                  <a:pt x="852" y="1522"/>
                </a:lnTo>
                <a:lnTo>
                  <a:pt x="855" y="1528"/>
                </a:lnTo>
                <a:lnTo>
                  <a:pt x="856" y="1534"/>
                </a:lnTo>
                <a:lnTo>
                  <a:pt x="856" y="1541"/>
                </a:lnTo>
                <a:lnTo>
                  <a:pt x="856" y="1541"/>
                </a:lnTo>
                <a:lnTo>
                  <a:pt x="871" y="1504"/>
                </a:lnTo>
                <a:lnTo>
                  <a:pt x="878" y="1485"/>
                </a:lnTo>
                <a:lnTo>
                  <a:pt x="880" y="1475"/>
                </a:lnTo>
                <a:lnTo>
                  <a:pt x="881" y="1464"/>
                </a:lnTo>
                <a:lnTo>
                  <a:pt x="881" y="1464"/>
                </a:lnTo>
                <a:lnTo>
                  <a:pt x="882" y="1455"/>
                </a:lnTo>
                <a:lnTo>
                  <a:pt x="881" y="1445"/>
                </a:lnTo>
                <a:lnTo>
                  <a:pt x="878" y="1426"/>
                </a:lnTo>
                <a:lnTo>
                  <a:pt x="874" y="1407"/>
                </a:lnTo>
                <a:lnTo>
                  <a:pt x="873" y="1397"/>
                </a:lnTo>
                <a:lnTo>
                  <a:pt x="873" y="1387"/>
                </a:lnTo>
                <a:lnTo>
                  <a:pt x="873" y="1387"/>
                </a:lnTo>
                <a:lnTo>
                  <a:pt x="873" y="1382"/>
                </a:lnTo>
                <a:lnTo>
                  <a:pt x="874" y="1378"/>
                </a:lnTo>
                <a:lnTo>
                  <a:pt x="877" y="1367"/>
                </a:lnTo>
                <a:lnTo>
                  <a:pt x="877" y="1367"/>
                </a:lnTo>
                <a:lnTo>
                  <a:pt x="879" y="1348"/>
                </a:lnTo>
                <a:lnTo>
                  <a:pt x="879" y="1327"/>
                </a:lnTo>
                <a:lnTo>
                  <a:pt x="879" y="1286"/>
                </a:lnTo>
                <a:lnTo>
                  <a:pt x="878" y="1243"/>
                </a:lnTo>
                <a:lnTo>
                  <a:pt x="876" y="1200"/>
                </a:lnTo>
                <a:lnTo>
                  <a:pt x="874" y="1158"/>
                </a:lnTo>
                <a:lnTo>
                  <a:pt x="873" y="1116"/>
                </a:lnTo>
                <a:lnTo>
                  <a:pt x="874" y="1077"/>
                </a:lnTo>
                <a:lnTo>
                  <a:pt x="876" y="1058"/>
                </a:lnTo>
                <a:lnTo>
                  <a:pt x="877" y="1038"/>
                </a:lnTo>
                <a:lnTo>
                  <a:pt x="877" y="1038"/>
                </a:lnTo>
                <a:lnTo>
                  <a:pt x="869" y="1037"/>
                </a:lnTo>
                <a:lnTo>
                  <a:pt x="862" y="1034"/>
                </a:lnTo>
                <a:lnTo>
                  <a:pt x="855" y="1031"/>
                </a:lnTo>
                <a:lnTo>
                  <a:pt x="850" y="1026"/>
                </a:lnTo>
                <a:lnTo>
                  <a:pt x="850" y="1026"/>
                </a:lnTo>
                <a:lnTo>
                  <a:pt x="849" y="1032"/>
                </a:lnTo>
                <a:lnTo>
                  <a:pt x="848" y="1037"/>
                </a:lnTo>
                <a:lnTo>
                  <a:pt x="846" y="1041"/>
                </a:lnTo>
                <a:lnTo>
                  <a:pt x="842" y="1045"/>
                </a:lnTo>
                <a:lnTo>
                  <a:pt x="839" y="1047"/>
                </a:lnTo>
                <a:lnTo>
                  <a:pt x="836" y="1049"/>
                </a:lnTo>
                <a:lnTo>
                  <a:pt x="832" y="1050"/>
                </a:lnTo>
                <a:lnTo>
                  <a:pt x="828" y="1050"/>
                </a:lnTo>
                <a:lnTo>
                  <a:pt x="824" y="1049"/>
                </a:lnTo>
                <a:lnTo>
                  <a:pt x="820" y="1048"/>
                </a:lnTo>
                <a:lnTo>
                  <a:pt x="817" y="1046"/>
                </a:lnTo>
                <a:lnTo>
                  <a:pt x="813" y="1044"/>
                </a:lnTo>
                <a:lnTo>
                  <a:pt x="810" y="1040"/>
                </a:lnTo>
                <a:lnTo>
                  <a:pt x="807" y="1036"/>
                </a:lnTo>
                <a:lnTo>
                  <a:pt x="806" y="1032"/>
                </a:lnTo>
                <a:lnTo>
                  <a:pt x="805" y="1026"/>
                </a:lnTo>
                <a:lnTo>
                  <a:pt x="805" y="1026"/>
                </a:lnTo>
                <a:lnTo>
                  <a:pt x="798" y="1031"/>
                </a:lnTo>
                <a:lnTo>
                  <a:pt x="793" y="1035"/>
                </a:lnTo>
                <a:lnTo>
                  <a:pt x="790" y="1037"/>
                </a:lnTo>
                <a:lnTo>
                  <a:pt x="787" y="1038"/>
                </a:lnTo>
                <a:lnTo>
                  <a:pt x="783" y="1039"/>
                </a:lnTo>
                <a:lnTo>
                  <a:pt x="779" y="1038"/>
                </a:lnTo>
                <a:lnTo>
                  <a:pt x="779" y="1038"/>
                </a:lnTo>
                <a:lnTo>
                  <a:pt x="777" y="1037"/>
                </a:lnTo>
                <a:lnTo>
                  <a:pt x="775" y="1034"/>
                </a:lnTo>
                <a:lnTo>
                  <a:pt x="772" y="1029"/>
                </a:lnTo>
                <a:lnTo>
                  <a:pt x="771" y="1025"/>
                </a:lnTo>
                <a:lnTo>
                  <a:pt x="768" y="1023"/>
                </a:lnTo>
                <a:lnTo>
                  <a:pt x="766" y="1021"/>
                </a:lnTo>
                <a:lnTo>
                  <a:pt x="763" y="1020"/>
                </a:lnTo>
                <a:lnTo>
                  <a:pt x="763" y="1020"/>
                </a:lnTo>
                <a:close/>
                <a:moveTo>
                  <a:pt x="593" y="1053"/>
                </a:moveTo>
                <a:lnTo>
                  <a:pt x="593" y="1053"/>
                </a:lnTo>
                <a:lnTo>
                  <a:pt x="594" y="1055"/>
                </a:lnTo>
                <a:lnTo>
                  <a:pt x="595" y="1058"/>
                </a:lnTo>
                <a:lnTo>
                  <a:pt x="597" y="1064"/>
                </a:lnTo>
                <a:lnTo>
                  <a:pt x="599" y="1068"/>
                </a:lnTo>
                <a:lnTo>
                  <a:pt x="600" y="1070"/>
                </a:lnTo>
                <a:lnTo>
                  <a:pt x="602" y="1073"/>
                </a:lnTo>
                <a:lnTo>
                  <a:pt x="602" y="1073"/>
                </a:lnTo>
                <a:lnTo>
                  <a:pt x="606" y="1069"/>
                </a:lnTo>
                <a:lnTo>
                  <a:pt x="608" y="1068"/>
                </a:lnTo>
                <a:lnTo>
                  <a:pt x="615" y="1066"/>
                </a:lnTo>
                <a:lnTo>
                  <a:pt x="615" y="1066"/>
                </a:lnTo>
                <a:lnTo>
                  <a:pt x="615" y="1061"/>
                </a:lnTo>
                <a:lnTo>
                  <a:pt x="616" y="1056"/>
                </a:lnTo>
                <a:lnTo>
                  <a:pt x="617" y="1052"/>
                </a:lnTo>
                <a:lnTo>
                  <a:pt x="617" y="1047"/>
                </a:lnTo>
                <a:lnTo>
                  <a:pt x="617" y="1047"/>
                </a:lnTo>
                <a:lnTo>
                  <a:pt x="612" y="1046"/>
                </a:lnTo>
                <a:lnTo>
                  <a:pt x="605" y="1047"/>
                </a:lnTo>
                <a:lnTo>
                  <a:pt x="597" y="1050"/>
                </a:lnTo>
                <a:lnTo>
                  <a:pt x="593" y="1053"/>
                </a:lnTo>
                <a:lnTo>
                  <a:pt x="593" y="1053"/>
                </a:lnTo>
                <a:close/>
                <a:moveTo>
                  <a:pt x="520" y="1117"/>
                </a:moveTo>
                <a:lnTo>
                  <a:pt x="520" y="1117"/>
                </a:lnTo>
                <a:lnTo>
                  <a:pt x="530" y="1136"/>
                </a:lnTo>
                <a:lnTo>
                  <a:pt x="533" y="1144"/>
                </a:lnTo>
                <a:lnTo>
                  <a:pt x="536" y="1153"/>
                </a:lnTo>
                <a:lnTo>
                  <a:pt x="536" y="1153"/>
                </a:lnTo>
                <a:lnTo>
                  <a:pt x="548" y="1190"/>
                </a:lnTo>
                <a:lnTo>
                  <a:pt x="560" y="1226"/>
                </a:lnTo>
                <a:lnTo>
                  <a:pt x="573" y="1261"/>
                </a:lnTo>
                <a:lnTo>
                  <a:pt x="586" y="1295"/>
                </a:lnTo>
                <a:lnTo>
                  <a:pt x="614" y="1363"/>
                </a:lnTo>
                <a:lnTo>
                  <a:pt x="642" y="1431"/>
                </a:lnTo>
                <a:lnTo>
                  <a:pt x="642" y="1431"/>
                </a:lnTo>
                <a:lnTo>
                  <a:pt x="644" y="1398"/>
                </a:lnTo>
                <a:lnTo>
                  <a:pt x="645" y="1362"/>
                </a:lnTo>
                <a:lnTo>
                  <a:pt x="646" y="1324"/>
                </a:lnTo>
                <a:lnTo>
                  <a:pt x="649" y="1288"/>
                </a:lnTo>
                <a:lnTo>
                  <a:pt x="649" y="1288"/>
                </a:lnTo>
                <a:lnTo>
                  <a:pt x="643" y="1283"/>
                </a:lnTo>
                <a:lnTo>
                  <a:pt x="641" y="1281"/>
                </a:lnTo>
                <a:lnTo>
                  <a:pt x="640" y="1278"/>
                </a:lnTo>
                <a:lnTo>
                  <a:pt x="640" y="1278"/>
                </a:lnTo>
                <a:lnTo>
                  <a:pt x="623" y="1219"/>
                </a:lnTo>
                <a:lnTo>
                  <a:pt x="608" y="1160"/>
                </a:lnTo>
                <a:lnTo>
                  <a:pt x="592" y="1104"/>
                </a:lnTo>
                <a:lnTo>
                  <a:pt x="583" y="1075"/>
                </a:lnTo>
                <a:lnTo>
                  <a:pt x="574" y="1047"/>
                </a:lnTo>
                <a:lnTo>
                  <a:pt x="574" y="1047"/>
                </a:lnTo>
                <a:lnTo>
                  <a:pt x="546" y="1082"/>
                </a:lnTo>
                <a:lnTo>
                  <a:pt x="533" y="1099"/>
                </a:lnTo>
                <a:lnTo>
                  <a:pt x="520" y="1117"/>
                </a:lnTo>
                <a:lnTo>
                  <a:pt x="520" y="1117"/>
                </a:lnTo>
                <a:close/>
                <a:moveTo>
                  <a:pt x="1010" y="1106"/>
                </a:moveTo>
                <a:lnTo>
                  <a:pt x="1010" y="1106"/>
                </a:lnTo>
                <a:lnTo>
                  <a:pt x="1013" y="1113"/>
                </a:lnTo>
                <a:lnTo>
                  <a:pt x="1015" y="1120"/>
                </a:lnTo>
                <a:lnTo>
                  <a:pt x="1017" y="1123"/>
                </a:lnTo>
                <a:lnTo>
                  <a:pt x="1020" y="1125"/>
                </a:lnTo>
                <a:lnTo>
                  <a:pt x="1023" y="1127"/>
                </a:lnTo>
                <a:lnTo>
                  <a:pt x="1026" y="1128"/>
                </a:lnTo>
                <a:lnTo>
                  <a:pt x="1026" y="1128"/>
                </a:lnTo>
                <a:lnTo>
                  <a:pt x="1026" y="1126"/>
                </a:lnTo>
                <a:lnTo>
                  <a:pt x="1026" y="1125"/>
                </a:lnTo>
                <a:lnTo>
                  <a:pt x="1030" y="1124"/>
                </a:lnTo>
                <a:lnTo>
                  <a:pt x="1033" y="1123"/>
                </a:lnTo>
                <a:lnTo>
                  <a:pt x="1034" y="1123"/>
                </a:lnTo>
                <a:lnTo>
                  <a:pt x="1035" y="1122"/>
                </a:lnTo>
                <a:lnTo>
                  <a:pt x="1035" y="1122"/>
                </a:lnTo>
                <a:lnTo>
                  <a:pt x="1033" y="1095"/>
                </a:lnTo>
                <a:lnTo>
                  <a:pt x="1031" y="1082"/>
                </a:lnTo>
                <a:lnTo>
                  <a:pt x="1029" y="1074"/>
                </a:lnTo>
                <a:lnTo>
                  <a:pt x="1029" y="1074"/>
                </a:lnTo>
                <a:lnTo>
                  <a:pt x="1020" y="1090"/>
                </a:lnTo>
                <a:lnTo>
                  <a:pt x="1010" y="1106"/>
                </a:lnTo>
                <a:lnTo>
                  <a:pt x="1010" y="1106"/>
                </a:lnTo>
                <a:close/>
                <a:moveTo>
                  <a:pt x="605" y="1084"/>
                </a:moveTo>
                <a:lnTo>
                  <a:pt x="605" y="1084"/>
                </a:lnTo>
                <a:lnTo>
                  <a:pt x="606" y="1092"/>
                </a:lnTo>
                <a:lnTo>
                  <a:pt x="607" y="1098"/>
                </a:lnTo>
                <a:lnTo>
                  <a:pt x="611" y="1109"/>
                </a:lnTo>
                <a:lnTo>
                  <a:pt x="611" y="1109"/>
                </a:lnTo>
                <a:lnTo>
                  <a:pt x="616" y="1108"/>
                </a:lnTo>
                <a:lnTo>
                  <a:pt x="621" y="1106"/>
                </a:lnTo>
                <a:lnTo>
                  <a:pt x="624" y="1101"/>
                </a:lnTo>
                <a:lnTo>
                  <a:pt x="626" y="1097"/>
                </a:lnTo>
                <a:lnTo>
                  <a:pt x="627" y="1092"/>
                </a:lnTo>
                <a:lnTo>
                  <a:pt x="627" y="1086"/>
                </a:lnTo>
                <a:lnTo>
                  <a:pt x="625" y="1081"/>
                </a:lnTo>
                <a:lnTo>
                  <a:pt x="622" y="1076"/>
                </a:lnTo>
                <a:lnTo>
                  <a:pt x="622" y="1076"/>
                </a:lnTo>
                <a:lnTo>
                  <a:pt x="619" y="1079"/>
                </a:lnTo>
                <a:lnTo>
                  <a:pt x="614" y="1082"/>
                </a:lnTo>
                <a:lnTo>
                  <a:pt x="610" y="1083"/>
                </a:lnTo>
                <a:lnTo>
                  <a:pt x="605" y="1084"/>
                </a:lnTo>
                <a:lnTo>
                  <a:pt x="605" y="1084"/>
                </a:lnTo>
                <a:close/>
                <a:moveTo>
                  <a:pt x="615" y="1122"/>
                </a:moveTo>
                <a:lnTo>
                  <a:pt x="615" y="1122"/>
                </a:lnTo>
                <a:lnTo>
                  <a:pt x="615" y="1128"/>
                </a:lnTo>
                <a:lnTo>
                  <a:pt x="616" y="1135"/>
                </a:lnTo>
                <a:lnTo>
                  <a:pt x="619" y="1139"/>
                </a:lnTo>
                <a:lnTo>
                  <a:pt x="620" y="1141"/>
                </a:lnTo>
                <a:lnTo>
                  <a:pt x="622" y="1142"/>
                </a:lnTo>
                <a:lnTo>
                  <a:pt x="622" y="1142"/>
                </a:lnTo>
                <a:lnTo>
                  <a:pt x="630" y="1138"/>
                </a:lnTo>
                <a:lnTo>
                  <a:pt x="640" y="1135"/>
                </a:lnTo>
                <a:lnTo>
                  <a:pt x="640" y="1135"/>
                </a:lnTo>
                <a:lnTo>
                  <a:pt x="637" y="1123"/>
                </a:lnTo>
                <a:lnTo>
                  <a:pt x="631" y="1113"/>
                </a:lnTo>
                <a:lnTo>
                  <a:pt x="631" y="1113"/>
                </a:lnTo>
                <a:lnTo>
                  <a:pt x="629" y="1116"/>
                </a:lnTo>
                <a:lnTo>
                  <a:pt x="625" y="1119"/>
                </a:lnTo>
                <a:lnTo>
                  <a:pt x="615" y="1122"/>
                </a:lnTo>
                <a:lnTo>
                  <a:pt x="615" y="1122"/>
                </a:lnTo>
                <a:close/>
                <a:moveTo>
                  <a:pt x="973" y="1257"/>
                </a:moveTo>
                <a:lnTo>
                  <a:pt x="973" y="1257"/>
                </a:lnTo>
                <a:lnTo>
                  <a:pt x="978" y="1255"/>
                </a:lnTo>
                <a:lnTo>
                  <a:pt x="983" y="1251"/>
                </a:lnTo>
                <a:lnTo>
                  <a:pt x="986" y="1247"/>
                </a:lnTo>
                <a:lnTo>
                  <a:pt x="988" y="1242"/>
                </a:lnTo>
                <a:lnTo>
                  <a:pt x="990" y="1236"/>
                </a:lnTo>
                <a:lnTo>
                  <a:pt x="992" y="1232"/>
                </a:lnTo>
                <a:lnTo>
                  <a:pt x="995" y="1228"/>
                </a:lnTo>
                <a:lnTo>
                  <a:pt x="1000" y="1226"/>
                </a:lnTo>
                <a:lnTo>
                  <a:pt x="1000" y="1226"/>
                </a:lnTo>
                <a:lnTo>
                  <a:pt x="1004" y="1226"/>
                </a:lnTo>
                <a:lnTo>
                  <a:pt x="1007" y="1226"/>
                </a:lnTo>
                <a:lnTo>
                  <a:pt x="1009" y="1227"/>
                </a:lnTo>
                <a:lnTo>
                  <a:pt x="1011" y="1228"/>
                </a:lnTo>
                <a:lnTo>
                  <a:pt x="1015" y="1232"/>
                </a:lnTo>
                <a:lnTo>
                  <a:pt x="1017" y="1237"/>
                </a:lnTo>
                <a:lnTo>
                  <a:pt x="1019" y="1244"/>
                </a:lnTo>
                <a:lnTo>
                  <a:pt x="1022" y="1250"/>
                </a:lnTo>
                <a:lnTo>
                  <a:pt x="1026" y="1256"/>
                </a:lnTo>
                <a:lnTo>
                  <a:pt x="1030" y="1258"/>
                </a:lnTo>
                <a:lnTo>
                  <a:pt x="1033" y="1259"/>
                </a:lnTo>
                <a:lnTo>
                  <a:pt x="1033" y="1259"/>
                </a:lnTo>
                <a:lnTo>
                  <a:pt x="1037" y="1253"/>
                </a:lnTo>
                <a:lnTo>
                  <a:pt x="1040" y="1247"/>
                </a:lnTo>
                <a:lnTo>
                  <a:pt x="1043" y="1241"/>
                </a:lnTo>
                <a:lnTo>
                  <a:pt x="1044" y="1233"/>
                </a:lnTo>
                <a:lnTo>
                  <a:pt x="1045" y="1219"/>
                </a:lnTo>
                <a:lnTo>
                  <a:pt x="1044" y="1204"/>
                </a:lnTo>
                <a:lnTo>
                  <a:pt x="1039" y="1174"/>
                </a:lnTo>
                <a:lnTo>
                  <a:pt x="1037" y="1160"/>
                </a:lnTo>
                <a:lnTo>
                  <a:pt x="1037" y="1146"/>
                </a:lnTo>
                <a:lnTo>
                  <a:pt x="1037" y="1146"/>
                </a:lnTo>
                <a:lnTo>
                  <a:pt x="1031" y="1146"/>
                </a:lnTo>
                <a:lnTo>
                  <a:pt x="1024" y="1145"/>
                </a:lnTo>
                <a:lnTo>
                  <a:pt x="1020" y="1144"/>
                </a:lnTo>
                <a:lnTo>
                  <a:pt x="1015" y="1142"/>
                </a:lnTo>
                <a:lnTo>
                  <a:pt x="1007" y="1137"/>
                </a:lnTo>
                <a:lnTo>
                  <a:pt x="1003" y="1134"/>
                </a:lnTo>
                <a:lnTo>
                  <a:pt x="998" y="1132"/>
                </a:lnTo>
                <a:lnTo>
                  <a:pt x="998" y="1132"/>
                </a:lnTo>
                <a:lnTo>
                  <a:pt x="994" y="1140"/>
                </a:lnTo>
                <a:lnTo>
                  <a:pt x="991" y="1146"/>
                </a:lnTo>
                <a:lnTo>
                  <a:pt x="983" y="1162"/>
                </a:lnTo>
                <a:lnTo>
                  <a:pt x="973" y="1179"/>
                </a:lnTo>
                <a:lnTo>
                  <a:pt x="964" y="1195"/>
                </a:lnTo>
                <a:lnTo>
                  <a:pt x="960" y="1203"/>
                </a:lnTo>
                <a:lnTo>
                  <a:pt x="958" y="1211"/>
                </a:lnTo>
                <a:lnTo>
                  <a:pt x="956" y="1219"/>
                </a:lnTo>
                <a:lnTo>
                  <a:pt x="956" y="1227"/>
                </a:lnTo>
                <a:lnTo>
                  <a:pt x="957" y="1234"/>
                </a:lnTo>
                <a:lnTo>
                  <a:pt x="960" y="1243"/>
                </a:lnTo>
                <a:lnTo>
                  <a:pt x="965" y="1249"/>
                </a:lnTo>
                <a:lnTo>
                  <a:pt x="973" y="1257"/>
                </a:lnTo>
                <a:lnTo>
                  <a:pt x="973" y="1257"/>
                </a:lnTo>
                <a:close/>
                <a:moveTo>
                  <a:pt x="624" y="1155"/>
                </a:moveTo>
                <a:lnTo>
                  <a:pt x="624" y="1155"/>
                </a:lnTo>
                <a:lnTo>
                  <a:pt x="626" y="1165"/>
                </a:lnTo>
                <a:lnTo>
                  <a:pt x="628" y="1173"/>
                </a:lnTo>
                <a:lnTo>
                  <a:pt x="631" y="1182"/>
                </a:lnTo>
                <a:lnTo>
                  <a:pt x="634" y="1190"/>
                </a:lnTo>
                <a:lnTo>
                  <a:pt x="634" y="1190"/>
                </a:lnTo>
                <a:lnTo>
                  <a:pt x="638" y="1189"/>
                </a:lnTo>
                <a:lnTo>
                  <a:pt x="641" y="1188"/>
                </a:lnTo>
                <a:lnTo>
                  <a:pt x="644" y="1186"/>
                </a:lnTo>
                <a:lnTo>
                  <a:pt x="646" y="1184"/>
                </a:lnTo>
                <a:lnTo>
                  <a:pt x="650" y="1179"/>
                </a:lnTo>
                <a:lnTo>
                  <a:pt x="650" y="1172"/>
                </a:lnTo>
                <a:lnTo>
                  <a:pt x="650" y="1166"/>
                </a:lnTo>
                <a:lnTo>
                  <a:pt x="649" y="1159"/>
                </a:lnTo>
                <a:lnTo>
                  <a:pt x="646" y="1149"/>
                </a:lnTo>
                <a:lnTo>
                  <a:pt x="646" y="1149"/>
                </a:lnTo>
                <a:lnTo>
                  <a:pt x="639" y="1150"/>
                </a:lnTo>
                <a:lnTo>
                  <a:pt x="635" y="1152"/>
                </a:lnTo>
                <a:lnTo>
                  <a:pt x="624" y="1155"/>
                </a:lnTo>
                <a:lnTo>
                  <a:pt x="624" y="1155"/>
                </a:lnTo>
                <a:close/>
                <a:moveTo>
                  <a:pt x="547" y="1307"/>
                </a:moveTo>
                <a:lnTo>
                  <a:pt x="547" y="1307"/>
                </a:lnTo>
                <a:lnTo>
                  <a:pt x="552" y="1312"/>
                </a:lnTo>
                <a:lnTo>
                  <a:pt x="558" y="1319"/>
                </a:lnTo>
                <a:lnTo>
                  <a:pt x="562" y="1326"/>
                </a:lnTo>
                <a:lnTo>
                  <a:pt x="565" y="1335"/>
                </a:lnTo>
                <a:lnTo>
                  <a:pt x="573" y="1354"/>
                </a:lnTo>
                <a:lnTo>
                  <a:pt x="578" y="1373"/>
                </a:lnTo>
                <a:lnTo>
                  <a:pt x="578" y="1373"/>
                </a:lnTo>
                <a:lnTo>
                  <a:pt x="605" y="1469"/>
                </a:lnTo>
                <a:lnTo>
                  <a:pt x="630" y="1561"/>
                </a:lnTo>
                <a:lnTo>
                  <a:pt x="630" y="1561"/>
                </a:lnTo>
                <a:lnTo>
                  <a:pt x="630" y="1559"/>
                </a:lnTo>
                <a:lnTo>
                  <a:pt x="631" y="1559"/>
                </a:lnTo>
                <a:lnTo>
                  <a:pt x="635" y="1558"/>
                </a:lnTo>
                <a:lnTo>
                  <a:pt x="639" y="1559"/>
                </a:lnTo>
                <a:lnTo>
                  <a:pt x="642" y="1559"/>
                </a:lnTo>
                <a:lnTo>
                  <a:pt x="642" y="1559"/>
                </a:lnTo>
                <a:lnTo>
                  <a:pt x="642" y="1544"/>
                </a:lnTo>
                <a:lnTo>
                  <a:pt x="643" y="1531"/>
                </a:lnTo>
                <a:lnTo>
                  <a:pt x="644" y="1518"/>
                </a:lnTo>
                <a:lnTo>
                  <a:pt x="644" y="1504"/>
                </a:lnTo>
                <a:lnTo>
                  <a:pt x="644" y="1504"/>
                </a:lnTo>
                <a:lnTo>
                  <a:pt x="643" y="1498"/>
                </a:lnTo>
                <a:lnTo>
                  <a:pt x="640" y="1491"/>
                </a:lnTo>
                <a:lnTo>
                  <a:pt x="637" y="1485"/>
                </a:lnTo>
                <a:lnTo>
                  <a:pt x="634" y="1477"/>
                </a:lnTo>
                <a:lnTo>
                  <a:pt x="634" y="1477"/>
                </a:lnTo>
                <a:lnTo>
                  <a:pt x="629" y="1459"/>
                </a:lnTo>
                <a:lnTo>
                  <a:pt x="622" y="1439"/>
                </a:lnTo>
                <a:lnTo>
                  <a:pt x="614" y="1417"/>
                </a:lnTo>
                <a:lnTo>
                  <a:pt x="605" y="1396"/>
                </a:lnTo>
                <a:lnTo>
                  <a:pt x="605" y="1396"/>
                </a:lnTo>
                <a:lnTo>
                  <a:pt x="589" y="1362"/>
                </a:lnTo>
                <a:lnTo>
                  <a:pt x="581" y="1344"/>
                </a:lnTo>
                <a:lnTo>
                  <a:pt x="576" y="1327"/>
                </a:lnTo>
                <a:lnTo>
                  <a:pt x="576" y="1327"/>
                </a:lnTo>
                <a:lnTo>
                  <a:pt x="573" y="1314"/>
                </a:lnTo>
                <a:lnTo>
                  <a:pt x="568" y="1303"/>
                </a:lnTo>
                <a:lnTo>
                  <a:pt x="559" y="1281"/>
                </a:lnTo>
                <a:lnTo>
                  <a:pt x="549" y="1260"/>
                </a:lnTo>
                <a:lnTo>
                  <a:pt x="540" y="1238"/>
                </a:lnTo>
                <a:lnTo>
                  <a:pt x="540" y="1238"/>
                </a:lnTo>
                <a:lnTo>
                  <a:pt x="525" y="1196"/>
                </a:lnTo>
                <a:lnTo>
                  <a:pt x="517" y="1175"/>
                </a:lnTo>
                <a:lnTo>
                  <a:pt x="509" y="1157"/>
                </a:lnTo>
                <a:lnTo>
                  <a:pt x="509" y="1157"/>
                </a:lnTo>
                <a:lnTo>
                  <a:pt x="509" y="1168"/>
                </a:lnTo>
                <a:lnTo>
                  <a:pt x="509" y="1179"/>
                </a:lnTo>
                <a:lnTo>
                  <a:pt x="513" y="1198"/>
                </a:lnTo>
                <a:lnTo>
                  <a:pt x="517" y="1216"/>
                </a:lnTo>
                <a:lnTo>
                  <a:pt x="523" y="1234"/>
                </a:lnTo>
                <a:lnTo>
                  <a:pt x="536" y="1270"/>
                </a:lnTo>
                <a:lnTo>
                  <a:pt x="543" y="1288"/>
                </a:lnTo>
                <a:lnTo>
                  <a:pt x="547" y="1307"/>
                </a:lnTo>
                <a:lnTo>
                  <a:pt x="547" y="1307"/>
                </a:lnTo>
                <a:close/>
                <a:moveTo>
                  <a:pt x="649" y="1238"/>
                </a:moveTo>
                <a:lnTo>
                  <a:pt x="649" y="1238"/>
                </a:lnTo>
                <a:lnTo>
                  <a:pt x="649" y="1199"/>
                </a:lnTo>
                <a:lnTo>
                  <a:pt x="649" y="1199"/>
                </a:lnTo>
                <a:lnTo>
                  <a:pt x="645" y="1200"/>
                </a:lnTo>
                <a:lnTo>
                  <a:pt x="642" y="1201"/>
                </a:lnTo>
                <a:lnTo>
                  <a:pt x="640" y="1202"/>
                </a:lnTo>
                <a:lnTo>
                  <a:pt x="639" y="1204"/>
                </a:lnTo>
                <a:lnTo>
                  <a:pt x="638" y="1210"/>
                </a:lnTo>
                <a:lnTo>
                  <a:pt x="639" y="1215"/>
                </a:lnTo>
                <a:lnTo>
                  <a:pt x="641" y="1221"/>
                </a:lnTo>
                <a:lnTo>
                  <a:pt x="643" y="1228"/>
                </a:lnTo>
                <a:lnTo>
                  <a:pt x="649" y="1238"/>
                </a:lnTo>
                <a:lnTo>
                  <a:pt x="649" y="1238"/>
                </a:lnTo>
                <a:close/>
                <a:moveTo>
                  <a:pt x="328" y="1234"/>
                </a:moveTo>
                <a:lnTo>
                  <a:pt x="328" y="1234"/>
                </a:lnTo>
                <a:lnTo>
                  <a:pt x="328" y="1246"/>
                </a:lnTo>
                <a:lnTo>
                  <a:pt x="326" y="1259"/>
                </a:lnTo>
                <a:lnTo>
                  <a:pt x="321" y="1285"/>
                </a:lnTo>
                <a:lnTo>
                  <a:pt x="320" y="1296"/>
                </a:lnTo>
                <a:lnTo>
                  <a:pt x="319" y="1308"/>
                </a:lnTo>
                <a:lnTo>
                  <a:pt x="319" y="1319"/>
                </a:lnTo>
                <a:lnTo>
                  <a:pt x="321" y="1323"/>
                </a:lnTo>
                <a:lnTo>
                  <a:pt x="322" y="1327"/>
                </a:lnTo>
                <a:lnTo>
                  <a:pt x="322" y="1327"/>
                </a:lnTo>
                <a:lnTo>
                  <a:pt x="325" y="1328"/>
                </a:lnTo>
                <a:lnTo>
                  <a:pt x="328" y="1327"/>
                </a:lnTo>
                <a:lnTo>
                  <a:pt x="333" y="1325"/>
                </a:lnTo>
                <a:lnTo>
                  <a:pt x="337" y="1322"/>
                </a:lnTo>
                <a:lnTo>
                  <a:pt x="341" y="1318"/>
                </a:lnTo>
                <a:lnTo>
                  <a:pt x="344" y="1312"/>
                </a:lnTo>
                <a:lnTo>
                  <a:pt x="349" y="1308"/>
                </a:lnTo>
                <a:lnTo>
                  <a:pt x="354" y="1305"/>
                </a:lnTo>
                <a:lnTo>
                  <a:pt x="359" y="1303"/>
                </a:lnTo>
                <a:lnTo>
                  <a:pt x="359" y="1303"/>
                </a:lnTo>
                <a:lnTo>
                  <a:pt x="364" y="1305"/>
                </a:lnTo>
                <a:lnTo>
                  <a:pt x="367" y="1307"/>
                </a:lnTo>
                <a:lnTo>
                  <a:pt x="373" y="1313"/>
                </a:lnTo>
                <a:lnTo>
                  <a:pt x="377" y="1317"/>
                </a:lnTo>
                <a:lnTo>
                  <a:pt x="380" y="1319"/>
                </a:lnTo>
                <a:lnTo>
                  <a:pt x="383" y="1320"/>
                </a:lnTo>
                <a:lnTo>
                  <a:pt x="386" y="1319"/>
                </a:lnTo>
                <a:lnTo>
                  <a:pt x="386" y="1319"/>
                </a:lnTo>
                <a:lnTo>
                  <a:pt x="388" y="1312"/>
                </a:lnTo>
                <a:lnTo>
                  <a:pt x="389" y="1306"/>
                </a:lnTo>
                <a:lnTo>
                  <a:pt x="389" y="1301"/>
                </a:lnTo>
                <a:lnTo>
                  <a:pt x="388" y="1294"/>
                </a:lnTo>
                <a:lnTo>
                  <a:pt x="385" y="1283"/>
                </a:lnTo>
                <a:lnTo>
                  <a:pt x="379" y="1273"/>
                </a:lnTo>
                <a:lnTo>
                  <a:pt x="367" y="1251"/>
                </a:lnTo>
                <a:lnTo>
                  <a:pt x="362" y="1241"/>
                </a:lnTo>
                <a:lnTo>
                  <a:pt x="357" y="1230"/>
                </a:lnTo>
                <a:lnTo>
                  <a:pt x="357" y="1230"/>
                </a:lnTo>
                <a:lnTo>
                  <a:pt x="349" y="1230"/>
                </a:lnTo>
                <a:lnTo>
                  <a:pt x="341" y="1231"/>
                </a:lnTo>
                <a:lnTo>
                  <a:pt x="328" y="1234"/>
                </a:lnTo>
                <a:lnTo>
                  <a:pt x="328" y="1234"/>
                </a:lnTo>
                <a:close/>
                <a:moveTo>
                  <a:pt x="873" y="1556"/>
                </a:moveTo>
                <a:lnTo>
                  <a:pt x="873" y="1556"/>
                </a:lnTo>
                <a:lnTo>
                  <a:pt x="888" y="1556"/>
                </a:lnTo>
                <a:lnTo>
                  <a:pt x="898" y="1556"/>
                </a:lnTo>
                <a:lnTo>
                  <a:pt x="910" y="1556"/>
                </a:lnTo>
                <a:lnTo>
                  <a:pt x="929" y="1556"/>
                </a:lnTo>
                <a:lnTo>
                  <a:pt x="929" y="1556"/>
                </a:lnTo>
                <a:lnTo>
                  <a:pt x="934" y="1540"/>
                </a:lnTo>
                <a:lnTo>
                  <a:pt x="939" y="1524"/>
                </a:lnTo>
                <a:lnTo>
                  <a:pt x="947" y="1489"/>
                </a:lnTo>
                <a:lnTo>
                  <a:pt x="955" y="1452"/>
                </a:lnTo>
                <a:lnTo>
                  <a:pt x="961" y="1412"/>
                </a:lnTo>
                <a:lnTo>
                  <a:pt x="968" y="1373"/>
                </a:lnTo>
                <a:lnTo>
                  <a:pt x="974" y="1335"/>
                </a:lnTo>
                <a:lnTo>
                  <a:pt x="982" y="1297"/>
                </a:lnTo>
                <a:lnTo>
                  <a:pt x="991" y="1263"/>
                </a:lnTo>
                <a:lnTo>
                  <a:pt x="991" y="1263"/>
                </a:lnTo>
                <a:lnTo>
                  <a:pt x="986" y="1264"/>
                </a:lnTo>
                <a:lnTo>
                  <a:pt x="980" y="1266"/>
                </a:lnTo>
                <a:lnTo>
                  <a:pt x="975" y="1268"/>
                </a:lnTo>
                <a:lnTo>
                  <a:pt x="969" y="1270"/>
                </a:lnTo>
                <a:lnTo>
                  <a:pt x="969" y="1270"/>
                </a:lnTo>
                <a:lnTo>
                  <a:pt x="964" y="1267"/>
                </a:lnTo>
                <a:lnTo>
                  <a:pt x="961" y="1263"/>
                </a:lnTo>
                <a:lnTo>
                  <a:pt x="956" y="1255"/>
                </a:lnTo>
                <a:lnTo>
                  <a:pt x="953" y="1250"/>
                </a:lnTo>
                <a:lnTo>
                  <a:pt x="950" y="1247"/>
                </a:lnTo>
                <a:lnTo>
                  <a:pt x="947" y="1245"/>
                </a:lnTo>
                <a:lnTo>
                  <a:pt x="944" y="1245"/>
                </a:lnTo>
                <a:lnTo>
                  <a:pt x="944" y="1245"/>
                </a:lnTo>
                <a:lnTo>
                  <a:pt x="938" y="1281"/>
                </a:lnTo>
                <a:lnTo>
                  <a:pt x="929" y="1321"/>
                </a:lnTo>
                <a:lnTo>
                  <a:pt x="920" y="1362"/>
                </a:lnTo>
                <a:lnTo>
                  <a:pt x="911" y="1402"/>
                </a:lnTo>
                <a:lnTo>
                  <a:pt x="891" y="1483"/>
                </a:lnTo>
                <a:lnTo>
                  <a:pt x="873" y="1556"/>
                </a:lnTo>
                <a:lnTo>
                  <a:pt x="873" y="1556"/>
                </a:lnTo>
                <a:close/>
                <a:moveTo>
                  <a:pt x="954" y="1552"/>
                </a:moveTo>
                <a:lnTo>
                  <a:pt x="954" y="1552"/>
                </a:lnTo>
                <a:lnTo>
                  <a:pt x="973" y="1548"/>
                </a:lnTo>
                <a:lnTo>
                  <a:pt x="983" y="1546"/>
                </a:lnTo>
                <a:lnTo>
                  <a:pt x="991" y="1544"/>
                </a:lnTo>
                <a:lnTo>
                  <a:pt x="991" y="1544"/>
                </a:lnTo>
                <a:lnTo>
                  <a:pt x="998" y="1507"/>
                </a:lnTo>
                <a:lnTo>
                  <a:pt x="1004" y="1473"/>
                </a:lnTo>
                <a:lnTo>
                  <a:pt x="1019" y="1406"/>
                </a:lnTo>
                <a:lnTo>
                  <a:pt x="1035" y="1338"/>
                </a:lnTo>
                <a:lnTo>
                  <a:pt x="1043" y="1304"/>
                </a:lnTo>
                <a:lnTo>
                  <a:pt x="1049" y="1267"/>
                </a:lnTo>
                <a:lnTo>
                  <a:pt x="1049" y="1267"/>
                </a:lnTo>
                <a:lnTo>
                  <a:pt x="1044" y="1270"/>
                </a:lnTo>
                <a:lnTo>
                  <a:pt x="1038" y="1274"/>
                </a:lnTo>
                <a:lnTo>
                  <a:pt x="1035" y="1275"/>
                </a:lnTo>
                <a:lnTo>
                  <a:pt x="1032" y="1276"/>
                </a:lnTo>
                <a:lnTo>
                  <a:pt x="1028" y="1276"/>
                </a:lnTo>
                <a:lnTo>
                  <a:pt x="1022" y="1276"/>
                </a:lnTo>
                <a:lnTo>
                  <a:pt x="1022" y="1276"/>
                </a:lnTo>
                <a:lnTo>
                  <a:pt x="1020" y="1272"/>
                </a:lnTo>
                <a:lnTo>
                  <a:pt x="1018" y="1268"/>
                </a:lnTo>
                <a:lnTo>
                  <a:pt x="1015" y="1264"/>
                </a:lnTo>
                <a:lnTo>
                  <a:pt x="1013" y="1261"/>
                </a:lnTo>
                <a:lnTo>
                  <a:pt x="1013" y="1261"/>
                </a:lnTo>
                <a:lnTo>
                  <a:pt x="994" y="1334"/>
                </a:lnTo>
                <a:lnTo>
                  <a:pt x="978" y="1403"/>
                </a:lnTo>
                <a:lnTo>
                  <a:pt x="965" y="1475"/>
                </a:lnTo>
                <a:lnTo>
                  <a:pt x="954" y="1552"/>
                </a:lnTo>
                <a:lnTo>
                  <a:pt x="954" y="1552"/>
                </a:lnTo>
                <a:close/>
                <a:moveTo>
                  <a:pt x="372" y="1334"/>
                </a:moveTo>
                <a:lnTo>
                  <a:pt x="372" y="1334"/>
                </a:lnTo>
                <a:lnTo>
                  <a:pt x="381" y="1361"/>
                </a:lnTo>
                <a:lnTo>
                  <a:pt x="389" y="1387"/>
                </a:lnTo>
                <a:lnTo>
                  <a:pt x="408" y="1440"/>
                </a:lnTo>
                <a:lnTo>
                  <a:pt x="416" y="1467"/>
                </a:lnTo>
                <a:lnTo>
                  <a:pt x="425" y="1493"/>
                </a:lnTo>
                <a:lnTo>
                  <a:pt x="431" y="1520"/>
                </a:lnTo>
                <a:lnTo>
                  <a:pt x="437" y="1548"/>
                </a:lnTo>
                <a:lnTo>
                  <a:pt x="437" y="1548"/>
                </a:lnTo>
                <a:lnTo>
                  <a:pt x="442" y="1550"/>
                </a:lnTo>
                <a:lnTo>
                  <a:pt x="447" y="1551"/>
                </a:lnTo>
                <a:lnTo>
                  <a:pt x="454" y="1552"/>
                </a:lnTo>
                <a:lnTo>
                  <a:pt x="457" y="1551"/>
                </a:lnTo>
                <a:lnTo>
                  <a:pt x="459" y="1550"/>
                </a:lnTo>
                <a:lnTo>
                  <a:pt x="459" y="1550"/>
                </a:lnTo>
                <a:lnTo>
                  <a:pt x="452" y="1513"/>
                </a:lnTo>
                <a:lnTo>
                  <a:pt x="446" y="1497"/>
                </a:lnTo>
                <a:lnTo>
                  <a:pt x="443" y="1489"/>
                </a:lnTo>
                <a:lnTo>
                  <a:pt x="439" y="1482"/>
                </a:lnTo>
                <a:lnTo>
                  <a:pt x="439" y="1482"/>
                </a:lnTo>
                <a:lnTo>
                  <a:pt x="440" y="1477"/>
                </a:lnTo>
                <a:lnTo>
                  <a:pt x="441" y="1472"/>
                </a:lnTo>
                <a:lnTo>
                  <a:pt x="441" y="1462"/>
                </a:lnTo>
                <a:lnTo>
                  <a:pt x="440" y="1450"/>
                </a:lnTo>
                <a:lnTo>
                  <a:pt x="438" y="1439"/>
                </a:lnTo>
                <a:lnTo>
                  <a:pt x="430" y="1415"/>
                </a:lnTo>
                <a:lnTo>
                  <a:pt x="424" y="1392"/>
                </a:lnTo>
                <a:lnTo>
                  <a:pt x="424" y="1392"/>
                </a:lnTo>
                <a:lnTo>
                  <a:pt x="423" y="1385"/>
                </a:lnTo>
                <a:lnTo>
                  <a:pt x="423" y="1378"/>
                </a:lnTo>
                <a:lnTo>
                  <a:pt x="422" y="1371"/>
                </a:lnTo>
                <a:lnTo>
                  <a:pt x="420" y="1367"/>
                </a:lnTo>
                <a:lnTo>
                  <a:pt x="420" y="1367"/>
                </a:lnTo>
                <a:lnTo>
                  <a:pt x="418" y="1366"/>
                </a:lnTo>
                <a:lnTo>
                  <a:pt x="415" y="1365"/>
                </a:lnTo>
                <a:lnTo>
                  <a:pt x="413" y="1364"/>
                </a:lnTo>
                <a:lnTo>
                  <a:pt x="412" y="1363"/>
                </a:lnTo>
                <a:lnTo>
                  <a:pt x="412" y="1363"/>
                </a:lnTo>
                <a:lnTo>
                  <a:pt x="410" y="1357"/>
                </a:lnTo>
                <a:lnTo>
                  <a:pt x="409" y="1352"/>
                </a:lnTo>
                <a:lnTo>
                  <a:pt x="409" y="1340"/>
                </a:lnTo>
                <a:lnTo>
                  <a:pt x="408" y="1336"/>
                </a:lnTo>
                <a:lnTo>
                  <a:pt x="405" y="1331"/>
                </a:lnTo>
                <a:lnTo>
                  <a:pt x="403" y="1326"/>
                </a:lnTo>
                <a:lnTo>
                  <a:pt x="399" y="1323"/>
                </a:lnTo>
                <a:lnTo>
                  <a:pt x="399" y="1323"/>
                </a:lnTo>
                <a:lnTo>
                  <a:pt x="397" y="1327"/>
                </a:lnTo>
                <a:lnTo>
                  <a:pt x="395" y="1331"/>
                </a:lnTo>
                <a:lnTo>
                  <a:pt x="392" y="1334"/>
                </a:lnTo>
                <a:lnTo>
                  <a:pt x="388" y="1336"/>
                </a:lnTo>
                <a:lnTo>
                  <a:pt x="385" y="1337"/>
                </a:lnTo>
                <a:lnTo>
                  <a:pt x="381" y="1337"/>
                </a:lnTo>
                <a:lnTo>
                  <a:pt x="377" y="1336"/>
                </a:lnTo>
                <a:lnTo>
                  <a:pt x="372" y="1334"/>
                </a:lnTo>
                <a:lnTo>
                  <a:pt x="372" y="1334"/>
                </a:lnTo>
                <a:close/>
                <a:moveTo>
                  <a:pt x="324" y="1344"/>
                </a:moveTo>
                <a:lnTo>
                  <a:pt x="324" y="1344"/>
                </a:lnTo>
                <a:lnTo>
                  <a:pt x="333" y="1364"/>
                </a:lnTo>
                <a:lnTo>
                  <a:pt x="339" y="1383"/>
                </a:lnTo>
                <a:lnTo>
                  <a:pt x="352" y="1424"/>
                </a:lnTo>
                <a:lnTo>
                  <a:pt x="359" y="1443"/>
                </a:lnTo>
                <a:lnTo>
                  <a:pt x="366" y="1462"/>
                </a:lnTo>
                <a:lnTo>
                  <a:pt x="374" y="1482"/>
                </a:lnTo>
                <a:lnTo>
                  <a:pt x="385" y="1500"/>
                </a:lnTo>
                <a:lnTo>
                  <a:pt x="385" y="1500"/>
                </a:lnTo>
                <a:lnTo>
                  <a:pt x="382" y="1503"/>
                </a:lnTo>
                <a:lnTo>
                  <a:pt x="382" y="1505"/>
                </a:lnTo>
                <a:lnTo>
                  <a:pt x="383" y="1508"/>
                </a:lnTo>
                <a:lnTo>
                  <a:pt x="384" y="1513"/>
                </a:lnTo>
                <a:lnTo>
                  <a:pt x="386" y="1516"/>
                </a:lnTo>
                <a:lnTo>
                  <a:pt x="387" y="1520"/>
                </a:lnTo>
                <a:lnTo>
                  <a:pt x="388" y="1525"/>
                </a:lnTo>
                <a:lnTo>
                  <a:pt x="386" y="1531"/>
                </a:lnTo>
                <a:lnTo>
                  <a:pt x="386" y="1531"/>
                </a:lnTo>
                <a:lnTo>
                  <a:pt x="392" y="1532"/>
                </a:lnTo>
                <a:lnTo>
                  <a:pt x="397" y="1534"/>
                </a:lnTo>
                <a:lnTo>
                  <a:pt x="404" y="1538"/>
                </a:lnTo>
                <a:lnTo>
                  <a:pt x="413" y="1543"/>
                </a:lnTo>
                <a:lnTo>
                  <a:pt x="417" y="1545"/>
                </a:lnTo>
                <a:lnTo>
                  <a:pt x="422" y="1546"/>
                </a:lnTo>
                <a:lnTo>
                  <a:pt x="422" y="1546"/>
                </a:lnTo>
                <a:lnTo>
                  <a:pt x="408" y="1489"/>
                </a:lnTo>
                <a:lnTo>
                  <a:pt x="392" y="1433"/>
                </a:lnTo>
                <a:lnTo>
                  <a:pt x="383" y="1406"/>
                </a:lnTo>
                <a:lnTo>
                  <a:pt x="374" y="1379"/>
                </a:lnTo>
                <a:lnTo>
                  <a:pt x="364" y="1352"/>
                </a:lnTo>
                <a:lnTo>
                  <a:pt x="353" y="1325"/>
                </a:lnTo>
                <a:lnTo>
                  <a:pt x="353" y="1325"/>
                </a:lnTo>
                <a:lnTo>
                  <a:pt x="352" y="1329"/>
                </a:lnTo>
                <a:lnTo>
                  <a:pt x="349" y="1333"/>
                </a:lnTo>
                <a:lnTo>
                  <a:pt x="346" y="1336"/>
                </a:lnTo>
                <a:lnTo>
                  <a:pt x="342" y="1338"/>
                </a:lnTo>
                <a:lnTo>
                  <a:pt x="334" y="1341"/>
                </a:lnTo>
                <a:lnTo>
                  <a:pt x="324" y="1344"/>
                </a:lnTo>
                <a:lnTo>
                  <a:pt x="324" y="1344"/>
                </a:lnTo>
                <a:close/>
                <a:moveTo>
                  <a:pt x="439" y="1371"/>
                </a:moveTo>
                <a:lnTo>
                  <a:pt x="439" y="1371"/>
                </a:lnTo>
                <a:lnTo>
                  <a:pt x="443" y="1383"/>
                </a:lnTo>
                <a:lnTo>
                  <a:pt x="446" y="1396"/>
                </a:lnTo>
                <a:lnTo>
                  <a:pt x="448" y="1408"/>
                </a:lnTo>
                <a:lnTo>
                  <a:pt x="449" y="1419"/>
                </a:lnTo>
                <a:lnTo>
                  <a:pt x="450" y="1431"/>
                </a:lnTo>
                <a:lnTo>
                  <a:pt x="453" y="1443"/>
                </a:lnTo>
                <a:lnTo>
                  <a:pt x="457" y="1454"/>
                </a:lnTo>
                <a:lnTo>
                  <a:pt x="460" y="1458"/>
                </a:lnTo>
                <a:lnTo>
                  <a:pt x="463" y="1462"/>
                </a:lnTo>
                <a:lnTo>
                  <a:pt x="463" y="1462"/>
                </a:lnTo>
                <a:lnTo>
                  <a:pt x="471" y="1469"/>
                </a:lnTo>
                <a:lnTo>
                  <a:pt x="479" y="1474"/>
                </a:lnTo>
                <a:lnTo>
                  <a:pt x="489" y="1479"/>
                </a:lnTo>
                <a:lnTo>
                  <a:pt x="499" y="1484"/>
                </a:lnTo>
                <a:lnTo>
                  <a:pt x="519" y="1492"/>
                </a:lnTo>
                <a:lnTo>
                  <a:pt x="528" y="1497"/>
                </a:lnTo>
                <a:lnTo>
                  <a:pt x="536" y="1502"/>
                </a:lnTo>
                <a:lnTo>
                  <a:pt x="536" y="1502"/>
                </a:lnTo>
                <a:lnTo>
                  <a:pt x="543" y="1507"/>
                </a:lnTo>
                <a:lnTo>
                  <a:pt x="548" y="1513"/>
                </a:lnTo>
                <a:lnTo>
                  <a:pt x="558" y="1525"/>
                </a:lnTo>
                <a:lnTo>
                  <a:pt x="566" y="1539"/>
                </a:lnTo>
                <a:lnTo>
                  <a:pt x="574" y="1554"/>
                </a:lnTo>
                <a:lnTo>
                  <a:pt x="574" y="1554"/>
                </a:lnTo>
                <a:lnTo>
                  <a:pt x="582" y="1556"/>
                </a:lnTo>
                <a:lnTo>
                  <a:pt x="590" y="1558"/>
                </a:lnTo>
                <a:lnTo>
                  <a:pt x="609" y="1559"/>
                </a:lnTo>
                <a:lnTo>
                  <a:pt x="609" y="1559"/>
                </a:lnTo>
                <a:lnTo>
                  <a:pt x="596" y="1505"/>
                </a:lnTo>
                <a:lnTo>
                  <a:pt x="581" y="1449"/>
                </a:lnTo>
                <a:lnTo>
                  <a:pt x="574" y="1422"/>
                </a:lnTo>
                <a:lnTo>
                  <a:pt x="564" y="1393"/>
                </a:lnTo>
                <a:lnTo>
                  <a:pt x="554" y="1366"/>
                </a:lnTo>
                <a:lnTo>
                  <a:pt x="543" y="1338"/>
                </a:lnTo>
                <a:lnTo>
                  <a:pt x="543" y="1338"/>
                </a:lnTo>
                <a:lnTo>
                  <a:pt x="528" y="1342"/>
                </a:lnTo>
                <a:lnTo>
                  <a:pt x="514" y="1346"/>
                </a:lnTo>
                <a:lnTo>
                  <a:pt x="487" y="1352"/>
                </a:lnTo>
                <a:lnTo>
                  <a:pt x="474" y="1355"/>
                </a:lnTo>
                <a:lnTo>
                  <a:pt x="462" y="1358"/>
                </a:lnTo>
                <a:lnTo>
                  <a:pt x="450" y="1364"/>
                </a:lnTo>
                <a:lnTo>
                  <a:pt x="439" y="1371"/>
                </a:lnTo>
                <a:lnTo>
                  <a:pt x="439" y="1371"/>
                </a:lnTo>
                <a:close/>
                <a:moveTo>
                  <a:pt x="476" y="1552"/>
                </a:moveTo>
                <a:lnTo>
                  <a:pt x="476" y="1552"/>
                </a:lnTo>
                <a:lnTo>
                  <a:pt x="516" y="1553"/>
                </a:lnTo>
                <a:lnTo>
                  <a:pt x="534" y="1553"/>
                </a:lnTo>
                <a:lnTo>
                  <a:pt x="555" y="1552"/>
                </a:lnTo>
                <a:lnTo>
                  <a:pt x="555" y="1552"/>
                </a:lnTo>
                <a:lnTo>
                  <a:pt x="548" y="1539"/>
                </a:lnTo>
                <a:lnTo>
                  <a:pt x="539" y="1528"/>
                </a:lnTo>
                <a:lnTo>
                  <a:pt x="530" y="1518"/>
                </a:lnTo>
                <a:lnTo>
                  <a:pt x="519" y="1509"/>
                </a:lnTo>
                <a:lnTo>
                  <a:pt x="507" y="1502"/>
                </a:lnTo>
                <a:lnTo>
                  <a:pt x="494" y="1494"/>
                </a:lnTo>
                <a:lnTo>
                  <a:pt x="480" y="1489"/>
                </a:lnTo>
                <a:lnTo>
                  <a:pt x="465" y="1484"/>
                </a:lnTo>
                <a:lnTo>
                  <a:pt x="465" y="1484"/>
                </a:lnTo>
                <a:lnTo>
                  <a:pt x="465" y="1492"/>
                </a:lnTo>
                <a:lnTo>
                  <a:pt x="468" y="1501"/>
                </a:lnTo>
                <a:lnTo>
                  <a:pt x="474" y="1519"/>
                </a:lnTo>
                <a:lnTo>
                  <a:pt x="476" y="1529"/>
                </a:lnTo>
                <a:lnTo>
                  <a:pt x="478" y="1537"/>
                </a:lnTo>
                <a:lnTo>
                  <a:pt x="478" y="1545"/>
                </a:lnTo>
                <a:lnTo>
                  <a:pt x="477" y="1549"/>
                </a:lnTo>
                <a:lnTo>
                  <a:pt x="476" y="1552"/>
                </a:lnTo>
                <a:lnTo>
                  <a:pt x="476" y="1552"/>
                </a:lnTo>
                <a:close/>
                <a:moveTo>
                  <a:pt x="836" y="1645"/>
                </a:moveTo>
                <a:lnTo>
                  <a:pt x="836" y="1645"/>
                </a:lnTo>
                <a:lnTo>
                  <a:pt x="834" y="1654"/>
                </a:lnTo>
                <a:lnTo>
                  <a:pt x="834" y="1662"/>
                </a:lnTo>
                <a:lnTo>
                  <a:pt x="835" y="1680"/>
                </a:lnTo>
                <a:lnTo>
                  <a:pt x="839" y="1714"/>
                </a:lnTo>
                <a:lnTo>
                  <a:pt x="840" y="1729"/>
                </a:lnTo>
                <a:lnTo>
                  <a:pt x="840" y="1737"/>
                </a:lnTo>
                <a:lnTo>
                  <a:pt x="839" y="1744"/>
                </a:lnTo>
                <a:lnTo>
                  <a:pt x="837" y="1751"/>
                </a:lnTo>
                <a:lnTo>
                  <a:pt x="833" y="1758"/>
                </a:lnTo>
                <a:lnTo>
                  <a:pt x="827" y="1764"/>
                </a:lnTo>
                <a:lnTo>
                  <a:pt x="821" y="1770"/>
                </a:lnTo>
                <a:lnTo>
                  <a:pt x="821" y="1770"/>
                </a:lnTo>
                <a:lnTo>
                  <a:pt x="814" y="1771"/>
                </a:lnTo>
                <a:lnTo>
                  <a:pt x="808" y="1773"/>
                </a:lnTo>
                <a:lnTo>
                  <a:pt x="793" y="1780"/>
                </a:lnTo>
                <a:lnTo>
                  <a:pt x="786" y="1781"/>
                </a:lnTo>
                <a:lnTo>
                  <a:pt x="782" y="1782"/>
                </a:lnTo>
                <a:lnTo>
                  <a:pt x="779" y="1782"/>
                </a:lnTo>
                <a:lnTo>
                  <a:pt x="776" y="1781"/>
                </a:lnTo>
                <a:lnTo>
                  <a:pt x="774" y="1779"/>
                </a:lnTo>
                <a:lnTo>
                  <a:pt x="772" y="1776"/>
                </a:lnTo>
                <a:lnTo>
                  <a:pt x="770" y="1772"/>
                </a:lnTo>
                <a:lnTo>
                  <a:pt x="770" y="1772"/>
                </a:lnTo>
                <a:lnTo>
                  <a:pt x="768" y="1751"/>
                </a:lnTo>
                <a:lnTo>
                  <a:pt x="768" y="1729"/>
                </a:lnTo>
                <a:lnTo>
                  <a:pt x="768" y="1707"/>
                </a:lnTo>
                <a:lnTo>
                  <a:pt x="767" y="1685"/>
                </a:lnTo>
                <a:lnTo>
                  <a:pt x="767" y="1685"/>
                </a:lnTo>
                <a:lnTo>
                  <a:pt x="766" y="1679"/>
                </a:lnTo>
                <a:lnTo>
                  <a:pt x="767" y="1672"/>
                </a:lnTo>
                <a:lnTo>
                  <a:pt x="768" y="1668"/>
                </a:lnTo>
                <a:lnTo>
                  <a:pt x="771" y="1662"/>
                </a:lnTo>
                <a:lnTo>
                  <a:pt x="773" y="1659"/>
                </a:lnTo>
                <a:lnTo>
                  <a:pt x="775" y="1657"/>
                </a:lnTo>
                <a:lnTo>
                  <a:pt x="778" y="1655"/>
                </a:lnTo>
                <a:lnTo>
                  <a:pt x="781" y="1654"/>
                </a:lnTo>
                <a:lnTo>
                  <a:pt x="786" y="1653"/>
                </a:lnTo>
                <a:lnTo>
                  <a:pt x="790" y="1653"/>
                </a:lnTo>
                <a:lnTo>
                  <a:pt x="793" y="1654"/>
                </a:lnTo>
                <a:lnTo>
                  <a:pt x="797" y="1656"/>
                </a:lnTo>
                <a:lnTo>
                  <a:pt x="802" y="1659"/>
                </a:lnTo>
                <a:lnTo>
                  <a:pt x="805" y="1662"/>
                </a:lnTo>
                <a:lnTo>
                  <a:pt x="809" y="1667"/>
                </a:lnTo>
                <a:lnTo>
                  <a:pt x="812" y="1672"/>
                </a:lnTo>
                <a:lnTo>
                  <a:pt x="812" y="1672"/>
                </a:lnTo>
                <a:lnTo>
                  <a:pt x="807" y="1692"/>
                </a:lnTo>
                <a:lnTo>
                  <a:pt x="805" y="1703"/>
                </a:lnTo>
                <a:lnTo>
                  <a:pt x="804" y="1714"/>
                </a:lnTo>
                <a:lnTo>
                  <a:pt x="804" y="1725"/>
                </a:lnTo>
                <a:lnTo>
                  <a:pt x="805" y="1735"/>
                </a:lnTo>
                <a:lnTo>
                  <a:pt x="807" y="1746"/>
                </a:lnTo>
                <a:lnTo>
                  <a:pt x="810" y="1756"/>
                </a:lnTo>
                <a:lnTo>
                  <a:pt x="810" y="1756"/>
                </a:lnTo>
                <a:lnTo>
                  <a:pt x="813" y="1750"/>
                </a:lnTo>
                <a:lnTo>
                  <a:pt x="816" y="1746"/>
                </a:lnTo>
                <a:lnTo>
                  <a:pt x="819" y="1734"/>
                </a:lnTo>
                <a:lnTo>
                  <a:pt x="819" y="1720"/>
                </a:lnTo>
                <a:lnTo>
                  <a:pt x="819" y="1706"/>
                </a:lnTo>
                <a:lnTo>
                  <a:pt x="818" y="1676"/>
                </a:lnTo>
                <a:lnTo>
                  <a:pt x="818" y="1661"/>
                </a:lnTo>
                <a:lnTo>
                  <a:pt x="819" y="1647"/>
                </a:lnTo>
                <a:lnTo>
                  <a:pt x="819" y="1647"/>
                </a:lnTo>
                <a:lnTo>
                  <a:pt x="816" y="1643"/>
                </a:lnTo>
                <a:lnTo>
                  <a:pt x="810" y="1639"/>
                </a:lnTo>
                <a:lnTo>
                  <a:pt x="805" y="1637"/>
                </a:lnTo>
                <a:lnTo>
                  <a:pt x="800" y="1634"/>
                </a:lnTo>
                <a:lnTo>
                  <a:pt x="786" y="1630"/>
                </a:lnTo>
                <a:lnTo>
                  <a:pt x="771" y="1629"/>
                </a:lnTo>
                <a:lnTo>
                  <a:pt x="771" y="1629"/>
                </a:lnTo>
                <a:lnTo>
                  <a:pt x="763" y="1640"/>
                </a:lnTo>
                <a:lnTo>
                  <a:pt x="758" y="1645"/>
                </a:lnTo>
                <a:lnTo>
                  <a:pt x="752" y="1650"/>
                </a:lnTo>
                <a:lnTo>
                  <a:pt x="752" y="1650"/>
                </a:lnTo>
                <a:lnTo>
                  <a:pt x="752" y="1664"/>
                </a:lnTo>
                <a:lnTo>
                  <a:pt x="752" y="1680"/>
                </a:lnTo>
                <a:lnTo>
                  <a:pt x="751" y="1716"/>
                </a:lnTo>
                <a:lnTo>
                  <a:pt x="750" y="1734"/>
                </a:lnTo>
                <a:lnTo>
                  <a:pt x="751" y="1751"/>
                </a:lnTo>
                <a:lnTo>
                  <a:pt x="752" y="1766"/>
                </a:lnTo>
                <a:lnTo>
                  <a:pt x="755" y="1778"/>
                </a:lnTo>
                <a:lnTo>
                  <a:pt x="755" y="1778"/>
                </a:lnTo>
                <a:lnTo>
                  <a:pt x="757" y="1783"/>
                </a:lnTo>
                <a:lnTo>
                  <a:pt x="761" y="1789"/>
                </a:lnTo>
                <a:lnTo>
                  <a:pt x="765" y="1792"/>
                </a:lnTo>
                <a:lnTo>
                  <a:pt x="770" y="1795"/>
                </a:lnTo>
                <a:lnTo>
                  <a:pt x="776" y="1797"/>
                </a:lnTo>
                <a:lnTo>
                  <a:pt x="781" y="1798"/>
                </a:lnTo>
                <a:lnTo>
                  <a:pt x="788" y="1800"/>
                </a:lnTo>
                <a:lnTo>
                  <a:pt x="795" y="1800"/>
                </a:lnTo>
                <a:lnTo>
                  <a:pt x="808" y="1797"/>
                </a:lnTo>
                <a:lnTo>
                  <a:pt x="821" y="1793"/>
                </a:lnTo>
                <a:lnTo>
                  <a:pt x="826" y="1791"/>
                </a:lnTo>
                <a:lnTo>
                  <a:pt x="832" y="1788"/>
                </a:lnTo>
                <a:lnTo>
                  <a:pt x="836" y="1785"/>
                </a:lnTo>
                <a:lnTo>
                  <a:pt x="840" y="1780"/>
                </a:lnTo>
                <a:lnTo>
                  <a:pt x="840" y="1780"/>
                </a:lnTo>
                <a:lnTo>
                  <a:pt x="842" y="1762"/>
                </a:lnTo>
                <a:lnTo>
                  <a:pt x="844" y="1741"/>
                </a:lnTo>
                <a:lnTo>
                  <a:pt x="844" y="1730"/>
                </a:lnTo>
                <a:lnTo>
                  <a:pt x="843" y="1719"/>
                </a:lnTo>
                <a:lnTo>
                  <a:pt x="842" y="1710"/>
                </a:lnTo>
                <a:lnTo>
                  <a:pt x="840" y="1701"/>
                </a:lnTo>
                <a:lnTo>
                  <a:pt x="840" y="1701"/>
                </a:lnTo>
                <a:lnTo>
                  <a:pt x="842" y="1699"/>
                </a:lnTo>
                <a:lnTo>
                  <a:pt x="843" y="1696"/>
                </a:lnTo>
                <a:lnTo>
                  <a:pt x="844" y="1692"/>
                </a:lnTo>
                <a:lnTo>
                  <a:pt x="843" y="1689"/>
                </a:lnTo>
                <a:lnTo>
                  <a:pt x="842" y="1683"/>
                </a:lnTo>
                <a:lnTo>
                  <a:pt x="841" y="1676"/>
                </a:lnTo>
                <a:lnTo>
                  <a:pt x="841" y="1676"/>
                </a:lnTo>
                <a:lnTo>
                  <a:pt x="842" y="1655"/>
                </a:lnTo>
                <a:lnTo>
                  <a:pt x="842" y="1634"/>
                </a:lnTo>
                <a:lnTo>
                  <a:pt x="843" y="1612"/>
                </a:lnTo>
                <a:lnTo>
                  <a:pt x="843" y="1592"/>
                </a:lnTo>
                <a:lnTo>
                  <a:pt x="842" y="1571"/>
                </a:lnTo>
                <a:lnTo>
                  <a:pt x="839" y="1553"/>
                </a:lnTo>
                <a:lnTo>
                  <a:pt x="837" y="1544"/>
                </a:lnTo>
                <a:lnTo>
                  <a:pt x="834" y="1535"/>
                </a:lnTo>
                <a:lnTo>
                  <a:pt x="829" y="1527"/>
                </a:lnTo>
                <a:lnTo>
                  <a:pt x="825" y="1519"/>
                </a:lnTo>
                <a:lnTo>
                  <a:pt x="825" y="1519"/>
                </a:lnTo>
                <a:lnTo>
                  <a:pt x="819" y="1518"/>
                </a:lnTo>
                <a:lnTo>
                  <a:pt x="813" y="1518"/>
                </a:lnTo>
                <a:lnTo>
                  <a:pt x="801" y="1515"/>
                </a:lnTo>
                <a:lnTo>
                  <a:pt x="788" y="1512"/>
                </a:lnTo>
                <a:lnTo>
                  <a:pt x="781" y="1512"/>
                </a:lnTo>
                <a:lnTo>
                  <a:pt x="775" y="1513"/>
                </a:lnTo>
                <a:lnTo>
                  <a:pt x="775" y="1513"/>
                </a:lnTo>
                <a:lnTo>
                  <a:pt x="768" y="1515"/>
                </a:lnTo>
                <a:lnTo>
                  <a:pt x="764" y="1518"/>
                </a:lnTo>
                <a:lnTo>
                  <a:pt x="760" y="1522"/>
                </a:lnTo>
                <a:lnTo>
                  <a:pt x="757" y="1528"/>
                </a:lnTo>
                <a:lnTo>
                  <a:pt x="752" y="1540"/>
                </a:lnTo>
                <a:lnTo>
                  <a:pt x="748" y="1554"/>
                </a:lnTo>
                <a:lnTo>
                  <a:pt x="748" y="1554"/>
                </a:lnTo>
                <a:lnTo>
                  <a:pt x="751" y="1554"/>
                </a:lnTo>
                <a:lnTo>
                  <a:pt x="755" y="1554"/>
                </a:lnTo>
                <a:lnTo>
                  <a:pt x="760" y="1556"/>
                </a:lnTo>
                <a:lnTo>
                  <a:pt x="765" y="1559"/>
                </a:lnTo>
                <a:lnTo>
                  <a:pt x="768" y="1559"/>
                </a:lnTo>
                <a:lnTo>
                  <a:pt x="773" y="1559"/>
                </a:lnTo>
                <a:lnTo>
                  <a:pt x="773" y="1559"/>
                </a:lnTo>
                <a:lnTo>
                  <a:pt x="775" y="1549"/>
                </a:lnTo>
                <a:lnTo>
                  <a:pt x="778" y="1540"/>
                </a:lnTo>
                <a:lnTo>
                  <a:pt x="781" y="1535"/>
                </a:lnTo>
                <a:lnTo>
                  <a:pt x="786" y="1531"/>
                </a:lnTo>
                <a:lnTo>
                  <a:pt x="792" y="1529"/>
                </a:lnTo>
                <a:lnTo>
                  <a:pt x="798" y="1528"/>
                </a:lnTo>
                <a:lnTo>
                  <a:pt x="805" y="1528"/>
                </a:lnTo>
                <a:lnTo>
                  <a:pt x="812" y="1529"/>
                </a:lnTo>
                <a:lnTo>
                  <a:pt x="812" y="1529"/>
                </a:lnTo>
                <a:lnTo>
                  <a:pt x="809" y="1533"/>
                </a:lnTo>
                <a:lnTo>
                  <a:pt x="810" y="1533"/>
                </a:lnTo>
                <a:lnTo>
                  <a:pt x="811" y="1534"/>
                </a:lnTo>
                <a:lnTo>
                  <a:pt x="816" y="1535"/>
                </a:lnTo>
                <a:lnTo>
                  <a:pt x="817" y="1536"/>
                </a:lnTo>
                <a:lnTo>
                  <a:pt x="819" y="1537"/>
                </a:lnTo>
                <a:lnTo>
                  <a:pt x="819" y="1537"/>
                </a:lnTo>
                <a:lnTo>
                  <a:pt x="818" y="1540"/>
                </a:lnTo>
                <a:lnTo>
                  <a:pt x="818" y="1544"/>
                </a:lnTo>
                <a:lnTo>
                  <a:pt x="819" y="1547"/>
                </a:lnTo>
                <a:lnTo>
                  <a:pt x="821" y="1550"/>
                </a:lnTo>
                <a:lnTo>
                  <a:pt x="825" y="1556"/>
                </a:lnTo>
                <a:lnTo>
                  <a:pt x="829" y="1562"/>
                </a:lnTo>
                <a:lnTo>
                  <a:pt x="829" y="1562"/>
                </a:lnTo>
                <a:lnTo>
                  <a:pt x="826" y="1571"/>
                </a:lnTo>
                <a:lnTo>
                  <a:pt x="825" y="1580"/>
                </a:lnTo>
                <a:lnTo>
                  <a:pt x="826" y="1589"/>
                </a:lnTo>
                <a:lnTo>
                  <a:pt x="827" y="1598"/>
                </a:lnTo>
                <a:lnTo>
                  <a:pt x="828" y="1608"/>
                </a:lnTo>
                <a:lnTo>
                  <a:pt x="828" y="1616"/>
                </a:lnTo>
                <a:lnTo>
                  <a:pt x="828" y="1626"/>
                </a:lnTo>
                <a:lnTo>
                  <a:pt x="825" y="1635"/>
                </a:lnTo>
                <a:lnTo>
                  <a:pt x="825" y="1635"/>
                </a:lnTo>
                <a:lnTo>
                  <a:pt x="832" y="1639"/>
                </a:lnTo>
                <a:lnTo>
                  <a:pt x="834" y="1642"/>
                </a:lnTo>
                <a:lnTo>
                  <a:pt x="836" y="1645"/>
                </a:lnTo>
                <a:lnTo>
                  <a:pt x="836" y="1645"/>
                </a:lnTo>
                <a:close/>
                <a:moveTo>
                  <a:pt x="598" y="1616"/>
                </a:moveTo>
                <a:lnTo>
                  <a:pt x="598" y="1616"/>
                </a:lnTo>
                <a:lnTo>
                  <a:pt x="609" y="1615"/>
                </a:lnTo>
                <a:lnTo>
                  <a:pt x="619" y="1615"/>
                </a:lnTo>
                <a:lnTo>
                  <a:pt x="627" y="1616"/>
                </a:lnTo>
                <a:lnTo>
                  <a:pt x="635" y="1620"/>
                </a:lnTo>
                <a:lnTo>
                  <a:pt x="642" y="1623"/>
                </a:lnTo>
                <a:lnTo>
                  <a:pt x="650" y="1628"/>
                </a:lnTo>
                <a:lnTo>
                  <a:pt x="656" y="1634"/>
                </a:lnTo>
                <a:lnTo>
                  <a:pt x="661" y="1640"/>
                </a:lnTo>
                <a:lnTo>
                  <a:pt x="672" y="1654"/>
                </a:lnTo>
                <a:lnTo>
                  <a:pt x="681" y="1670"/>
                </a:lnTo>
                <a:lnTo>
                  <a:pt x="697" y="1701"/>
                </a:lnTo>
                <a:lnTo>
                  <a:pt x="697" y="1701"/>
                </a:lnTo>
                <a:lnTo>
                  <a:pt x="694" y="1705"/>
                </a:lnTo>
                <a:lnTo>
                  <a:pt x="694" y="1707"/>
                </a:lnTo>
                <a:lnTo>
                  <a:pt x="692" y="1711"/>
                </a:lnTo>
                <a:lnTo>
                  <a:pt x="690" y="1714"/>
                </a:lnTo>
                <a:lnTo>
                  <a:pt x="690" y="1714"/>
                </a:lnTo>
                <a:lnTo>
                  <a:pt x="690" y="1716"/>
                </a:lnTo>
                <a:lnTo>
                  <a:pt x="692" y="1716"/>
                </a:lnTo>
                <a:lnTo>
                  <a:pt x="692" y="1716"/>
                </a:lnTo>
                <a:lnTo>
                  <a:pt x="702" y="1707"/>
                </a:lnTo>
                <a:lnTo>
                  <a:pt x="712" y="1698"/>
                </a:lnTo>
                <a:lnTo>
                  <a:pt x="717" y="1694"/>
                </a:lnTo>
                <a:lnTo>
                  <a:pt x="722" y="1690"/>
                </a:lnTo>
                <a:lnTo>
                  <a:pt x="729" y="1689"/>
                </a:lnTo>
                <a:lnTo>
                  <a:pt x="735" y="1689"/>
                </a:lnTo>
                <a:lnTo>
                  <a:pt x="735" y="1689"/>
                </a:lnTo>
                <a:lnTo>
                  <a:pt x="735" y="1680"/>
                </a:lnTo>
                <a:lnTo>
                  <a:pt x="735" y="1671"/>
                </a:lnTo>
                <a:lnTo>
                  <a:pt x="735" y="1662"/>
                </a:lnTo>
                <a:lnTo>
                  <a:pt x="737" y="1655"/>
                </a:lnTo>
                <a:lnTo>
                  <a:pt x="740" y="1647"/>
                </a:lnTo>
                <a:lnTo>
                  <a:pt x="743" y="1641"/>
                </a:lnTo>
                <a:lnTo>
                  <a:pt x="746" y="1636"/>
                </a:lnTo>
                <a:lnTo>
                  <a:pt x="750" y="1630"/>
                </a:lnTo>
                <a:lnTo>
                  <a:pt x="756" y="1626"/>
                </a:lnTo>
                <a:lnTo>
                  <a:pt x="761" y="1623"/>
                </a:lnTo>
                <a:lnTo>
                  <a:pt x="767" y="1620"/>
                </a:lnTo>
                <a:lnTo>
                  <a:pt x="774" y="1619"/>
                </a:lnTo>
                <a:lnTo>
                  <a:pt x="781" y="1618"/>
                </a:lnTo>
                <a:lnTo>
                  <a:pt x="790" y="1618"/>
                </a:lnTo>
                <a:lnTo>
                  <a:pt x="800" y="1619"/>
                </a:lnTo>
                <a:lnTo>
                  <a:pt x="808" y="1621"/>
                </a:lnTo>
                <a:lnTo>
                  <a:pt x="808" y="1621"/>
                </a:lnTo>
                <a:lnTo>
                  <a:pt x="808" y="1609"/>
                </a:lnTo>
                <a:lnTo>
                  <a:pt x="809" y="1599"/>
                </a:lnTo>
                <a:lnTo>
                  <a:pt x="809" y="1591"/>
                </a:lnTo>
                <a:lnTo>
                  <a:pt x="806" y="1579"/>
                </a:lnTo>
                <a:lnTo>
                  <a:pt x="806" y="1579"/>
                </a:lnTo>
                <a:lnTo>
                  <a:pt x="792" y="1577"/>
                </a:lnTo>
                <a:lnTo>
                  <a:pt x="776" y="1575"/>
                </a:lnTo>
                <a:lnTo>
                  <a:pt x="759" y="1575"/>
                </a:lnTo>
                <a:lnTo>
                  <a:pt x="741" y="1575"/>
                </a:lnTo>
                <a:lnTo>
                  <a:pt x="702" y="1575"/>
                </a:lnTo>
                <a:lnTo>
                  <a:pt x="661" y="1575"/>
                </a:lnTo>
                <a:lnTo>
                  <a:pt x="661" y="1575"/>
                </a:lnTo>
                <a:lnTo>
                  <a:pt x="611" y="1573"/>
                </a:lnTo>
                <a:lnTo>
                  <a:pt x="560" y="1568"/>
                </a:lnTo>
                <a:lnTo>
                  <a:pt x="511" y="1566"/>
                </a:lnTo>
                <a:lnTo>
                  <a:pt x="488" y="1566"/>
                </a:lnTo>
                <a:lnTo>
                  <a:pt x="465" y="1566"/>
                </a:lnTo>
                <a:lnTo>
                  <a:pt x="465" y="1566"/>
                </a:lnTo>
                <a:lnTo>
                  <a:pt x="441" y="1563"/>
                </a:lnTo>
                <a:lnTo>
                  <a:pt x="414" y="1556"/>
                </a:lnTo>
                <a:lnTo>
                  <a:pt x="387" y="1549"/>
                </a:lnTo>
                <a:lnTo>
                  <a:pt x="362" y="1539"/>
                </a:lnTo>
                <a:lnTo>
                  <a:pt x="362" y="1539"/>
                </a:lnTo>
                <a:lnTo>
                  <a:pt x="359" y="1555"/>
                </a:lnTo>
                <a:lnTo>
                  <a:pt x="357" y="1573"/>
                </a:lnTo>
                <a:lnTo>
                  <a:pt x="357" y="1589"/>
                </a:lnTo>
                <a:lnTo>
                  <a:pt x="358" y="1606"/>
                </a:lnTo>
                <a:lnTo>
                  <a:pt x="362" y="1642"/>
                </a:lnTo>
                <a:lnTo>
                  <a:pt x="366" y="1679"/>
                </a:lnTo>
                <a:lnTo>
                  <a:pt x="366" y="1679"/>
                </a:lnTo>
                <a:lnTo>
                  <a:pt x="372" y="1741"/>
                </a:lnTo>
                <a:lnTo>
                  <a:pt x="381" y="1805"/>
                </a:lnTo>
                <a:lnTo>
                  <a:pt x="381" y="1805"/>
                </a:lnTo>
                <a:lnTo>
                  <a:pt x="383" y="1833"/>
                </a:lnTo>
                <a:lnTo>
                  <a:pt x="385" y="1862"/>
                </a:lnTo>
                <a:lnTo>
                  <a:pt x="388" y="1919"/>
                </a:lnTo>
                <a:lnTo>
                  <a:pt x="390" y="1948"/>
                </a:lnTo>
                <a:lnTo>
                  <a:pt x="393" y="1976"/>
                </a:lnTo>
                <a:lnTo>
                  <a:pt x="397" y="2003"/>
                </a:lnTo>
                <a:lnTo>
                  <a:pt x="401" y="2028"/>
                </a:lnTo>
                <a:lnTo>
                  <a:pt x="401" y="2028"/>
                </a:lnTo>
                <a:lnTo>
                  <a:pt x="399" y="2036"/>
                </a:lnTo>
                <a:lnTo>
                  <a:pt x="399" y="2044"/>
                </a:lnTo>
                <a:lnTo>
                  <a:pt x="399" y="2052"/>
                </a:lnTo>
                <a:lnTo>
                  <a:pt x="400" y="2060"/>
                </a:lnTo>
                <a:lnTo>
                  <a:pt x="404" y="2075"/>
                </a:lnTo>
                <a:lnTo>
                  <a:pt x="407" y="2082"/>
                </a:lnTo>
                <a:lnTo>
                  <a:pt x="408" y="2090"/>
                </a:lnTo>
                <a:lnTo>
                  <a:pt x="408" y="2090"/>
                </a:lnTo>
                <a:lnTo>
                  <a:pt x="413" y="2144"/>
                </a:lnTo>
                <a:lnTo>
                  <a:pt x="417" y="2199"/>
                </a:lnTo>
                <a:lnTo>
                  <a:pt x="423" y="2255"/>
                </a:lnTo>
                <a:lnTo>
                  <a:pt x="426" y="2283"/>
                </a:lnTo>
                <a:lnTo>
                  <a:pt x="430" y="2312"/>
                </a:lnTo>
                <a:lnTo>
                  <a:pt x="430" y="2312"/>
                </a:lnTo>
                <a:lnTo>
                  <a:pt x="441" y="2318"/>
                </a:lnTo>
                <a:lnTo>
                  <a:pt x="452" y="2321"/>
                </a:lnTo>
                <a:lnTo>
                  <a:pt x="474" y="2328"/>
                </a:lnTo>
                <a:lnTo>
                  <a:pt x="494" y="2335"/>
                </a:lnTo>
                <a:lnTo>
                  <a:pt x="505" y="2339"/>
                </a:lnTo>
                <a:lnTo>
                  <a:pt x="514" y="2343"/>
                </a:lnTo>
                <a:lnTo>
                  <a:pt x="514" y="2343"/>
                </a:lnTo>
                <a:lnTo>
                  <a:pt x="556" y="2349"/>
                </a:lnTo>
                <a:lnTo>
                  <a:pt x="599" y="2355"/>
                </a:lnTo>
                <a:lnTo>
                  <a:pt x="642" y="2361"/>
                </a:lnTo>
                <a:lnTo>
                  <a:pt x="664" y="2363"/>
                </a:lnTo>
                <a:lnTo>
                  <a:pt x="686" y="2364"/>
                </a:lnTo>
                <a:lnTo>
                  <a:pt x="686" y="2364"/>
                </a:lnTo>
                <a:lnTo>
                  <a:pt x="713" y="2366"/>
                </a:lnTo>
                <a:lnTo>
                  <a:pt x="740" y="2369"/>
                </a:lnTo>
                <a:lnTo>
                  <a:pt x="765" y="2370"/>
                </a:lnTo>
                <a:lnTo>
                  <a:pt x="779" y="2371"/>
                </a:lnTo>
                <a:lnTo>
                  <a:pt x="792" y="2370"/>
                </a:lnTo>
                <a:lnTo>
                  <a:pt x="792" y="2370"/>
                </a:lnTo>
                <a:lnTo>
                  <a:pt x="817" y="2368"/>
                </a:lnTo>
                <a:lnTo>
                  <a:pt x="841" y="2364"/>
                </a:lnTo>
                <a:lnTo>
                  <a:pt x="865" y="2357"/>
                </a:lnTo>
                <a:lnTo>
                  <a:pt x="889" y="2351"/>
                </a:lnTo>
                <a:lnTo>
                  <a:pt x="938" y="2336"/>
                </a:lnTo>
                <a:lnTo>
                  <a:pt x="963" y="2330"/>
                </a:lnTo>
                <a:lnTo>
                  <a:pt x="989" y="2323"/>
                </a:lnTo>
                <a:lnTo>
                  <a:pt x="989" y="2323"/>
                </a:lnTo>
                <a:lnTo>
                  <a:pt x="1013" y="2306"/>
                </a:lnTo>
                <a:lnTo>
                  <a:pt x="1024" y="2298"/>
                </a:lnTo>
                <a:lnTo>
                  <a:pt x="1035" y="2290"/>
                </a:lnTo>
                <a:lnTo>
                  <a:pt x="1035" y="2290"/>
                </a:lnTo>
                <a:lnTo>
                  <a:pt x="1039" y="2262"/>
                </a:lnTo>
                <a:lnTo>
                  <a:pt x="1043" y="2235"/>
                </a:lnTo>
                <a:lnTo>
                  <a:pt x="1048" y="2179"/>
                </a:lnTo>
                <a:lnTo>
                  <a:pt x="1053" y="2124"/>
                </a:lnTo>
                <a:lnTo>
                  <a:pt x="1060" y="2071"/>
                </a:lnTo>
                <a:lnTo>
                  <a:pt x="1060" y="2071"/>
                </a:lnTo>
                <a:lnTo>
                  <a:pt x="1063" y="2042"/>
                </a:lnTo>
                <a:lnTo>
                  <a:pt x="1065" y="2013"/>
                </a:lnTo>
                <a:lnTo>
                  <a:pt x="1066" y="1983"/>
                </a:lnTo>
                <a:lnTo>
                  <a:pt x="1068" y="1953"/>
                </a:lnTo>
                <a:lnTo>
                  <a:pt x="1068" y="1953"/>
                </a:lnTo>
                <a:lnTo>
                  <a:pt x="1068" y="1940"/>
                </a:lnTo>
                <a:lnTo>
                  <a:pt x="1067" y="1927"/>
                </a:lnTo>
                <a:lnTo>
                  <a:pt x="1066" y="1914"/>
                </a:lnTo>
                <a:lnTo>
                  <a:pt x="1066" y="1901"/>
                </a:lnTo>
                <a:lnTo>
                  <a:pt x="1066" y="1901"/>
                </a:lnTo>
                <a:lnTo>
                  <a:pt x="1067" y="1894"/>
                </a:lnTo>
                <a:lnTo>
                  <a:pt x="1069" y="1886"/>
                </a:lnTo>
                <a:lnTo>
                  <a:pt x="1071" y="1880"/>
                </a:lnTo>
                <a:lnTo>
                  <a:pt x="1073" y="1872"/>
                </a:lnTo>
                <a:lnTo>
                  <a:pt x="1073" y="1872"/>
                </a:lnTo>
                <a:lnTo>
                  <a:pt x="1074" y="1852"/>
                </a:lnTo>
                <a:lnTo>
                  <a:pt x="1074" y="1832"/>
                </a:lnTo>
                <a:lnTo>
                  <a:pt x="1073" y="1789"/>
                </a:lnTo>
                <a:lnTo>
                  <a:pt x="1073" y="1743"/>
                </a:lnTo>
                <a:lnTo>
                  <a:pt x="1073" y="1719"/>
                </a:lnTo>
                <a:lnTo>
                  <a:pt x="1075" y="1696"/>
                </a:lnTo>
                <a:lnTo>
                  <a:pt x="1075" y="1696"/>
                </a:lnTo>
                <a:lnTo>
                  <a:pt x="1077" y="1681"/>
                </a:lnTo>
                <a:lnTo>
                  <a:pt x="1079" y="1667"/>
                </a:lnTo>
                <a:lnTo>
                  <a:pt x="1082" y="1655"/>
                </a:lnTo>
                <a:lnTo>
                  <a:pt x="1084" y="1643"/>
                </a:lnTo>
                <a:lnTo>
                  <a:pt x="1084" y="1643"/>
                </a:lnTo>
                <a:lnTo>
                  <a:pt x="1086" y="1628"/>
                </a:lnTo>
                <a:lnTo>
                  <a:pt x="1088" y="1614"/>
                </a:lnTo>
                <a:lnTo>
                  <a:pt x="1088" y="1584"/>
                </a:lnTo>
                <a:lnTo>
                  <a:pt x="1089" y="1555"/>
                </a:lnTo>
                <a:lnTo>
                  <a:pt x="1091" y="1540"/>
                </a:lnTo>
                <a:lnTo>
                  <a:pt x="1093" y="1525"/>
                </a:lnTo>
                <a:lnTo>
                  <a:pt x="1093" y="1525"/>
                </a:lnTo>
                <a:lnTo>
                  <a:pt x="1075" y="1532"/>
                </a:lnTo>
                <a:lnTo>
                  <a:pt x="1055" y="1539"/>
                </a:lnTo>
                <a:lnTo>
                  <a:pt x="1019" y="1550"/>
                </a:lnTo>
                <a:lnTo>
                  <a:pt x="940" y="1573"/>
                </a:lnTo>
                <a:lnTo>
                  <a:pt x="940" y="1573"/>
                </a:lnTo>
                <a:lnTo>
                  <a:pt x="931" y="1571"/>
                </a:lnTo>
                <a:lnTo>
                  <a:pt x="922" y="1570"/>
                </a:lnTo>
                <a:lnTo>
                  <a:pt x="900" y="1570"/>
                </a:lnTo>
                <a:lnTo>
                  <a:pt x="861" y="1573"/>
                </a:lnTo>
                <a:lnTo>
                  <a:pt x="861" y="1573"/>
                </a:lnTo>
                <a:lnTo>
                  <a:pt x="858" y="1606"/>
                </a:lnTo>
                <a:lnTo>
                  <a:pt x="857" y="1635"/>
                </a:lnTo>
                <a:lnTo>
                  <a:pt x="858" y="1694"/>
                </a:lnTo>
                <a:lnTo>
                  <a:pt x="858" y="1694"/>
                </a:lnTo>
                <a:lnTo>
                  <a:pt x="872" y="1702"/>
                </a:lnTo>
                <a:lnTo>
                  <a:pt x="885" y="1713"/>
                </a:lnTo>
                <a:lnTo>
                  <a:pt x="896" y="1724"/>
                </a:lnTo>
                <a:lnTo>
                  <a:pt x="904" y="1734"/>
                </a:lnTo>
                <a:lnTo>
                  <a:pt x="912" y="1747"/>
                </a:lnTo>
                <a:lnTo>
                  <a:pt x="918" y="1760"/>
                </a:lnTo>
                <a:lnTo>
                  <a:pt x="925" y="1774"/>
                </a:lnTo>
                <a:lnTo>
                  <a:pt x="929" y="1789"/>
                </a:lnTo>
                <a:lnTo>
                  <a:pt x="929" y="1789"/>
                </a:lnTo>
                <a:lnTo>
                  <a:pt x="926" y="1790"/>
                </a:lnTo>
                <a:lnTo>
                  <a:pt x="926" y="1792"/>
                </a:lnTo>
                <a:lnTo>
                  <a:pt x="926" y="1792"/>
                </a:lnTo>
                <a:lnTo>
                  <a:pt x="929" y="1791"/>
                </a:lnTo>
                <a:lnTo>
                  <a:pt x="929" y="1791"/>
                </a:lnTo>
                <a:lnTo>
                  <a:pt x="923" y="1835"/>
                </a:lnTo>
                <a:lnTo>
                  <a:pt x="919" y="1856"/>
                </a:lnTo>
                <a:lnTo>
                  <a:pt x="914" y="1878"/>
                </a:lnTo>
                <a:lnTo>
                  <a:pt x="914" y="1878"/>
                </a:lnTo>
                <a:lnTo>
                  <a:pt x="911" y="1893"/>
                </a:lnTo>
                <a:lnTo>
                  <a:pt x="907" y="1907"/>
                </a:lnTo>
                <a:lnTo>
                  <a:pt x="901" y="1921"/>
                </a:lnTo>
                <a:lnTo>
                  <a:pt x="897" y="1932"/>
                </a:lnTo>
                <a:lnTo>
                  <a:pt x="885" y="1956"/>
                </a:lnTo>
                <a:lnTo>
                  <a:pt x="872" y="1976"/>
                </a:lnTo>
                <a:lnTo>
                  <a:pt x="858" y="1995"/>
                </a:lnTo>
                <a:lnTo>
                  <a:pt x="843" y="2015"/>
                </a:lnTo>
                <a:lnTo>
                  <a:pt x="810" y="2050"/>
                </a:lnTo>
                <a:lnTo>
                  <a:pt x="810" y="2050"/>
                </a:lnTo>
                <a:lnTo>
                  <a:pt x="800" y="2062"/>
                </a:lnTo>
                <a:lnTo>
                  <a:pt x="788" y="2073"/>
                </a:lnTo>
                <a:lnTo>
                  <a:pt x="764" y="2095"/>
                </a:lnTo>
                <a:lnTo>
                  <a:pt x="753" y="2106"/>
                </a:lnTo>
                <a:lnTo>
                  <a:pt x="744" y="2118"/>
                </a:lnTo>
                <a:lnTo>
                  <a:pt x="735" y="2129"/>
                </a:lnTo>
                <a:lnTo>
                  <a:pt x="728" y="2142"/>
                </a:lnTo>
                <a:lnTo>
                  <a:pt x="728" y="2142"/>
                </a:lnTo>
                <a:lnTo>
                  <a:pt x="725" y="2149"/>
                </a:lnTo>
                <a:lnTo>
                  <a:pt x="723" y="2156"/>
                </a:lnTo>
                <a:lnTo>
                  <a:pt x="719" y="2172"/>
                </a:lnTo>
                <a:lnTo>
                  <a:pt x="717" y="2180"/>
                </a:lnTo>
                <a:lnTo>
                  <a:pt x="713" y="2187"/>
                </a:lnTo>
                <a:lnTo>
                  <a:pt x="707" y="2192"/>
                </a:lnTo>
                <a:lnTo>
                  <a:pt x="704" y="2195"/>
                </a:lnTo>
                <a:lnTo>
                  <a:pt x="700" y="2196"/>
                </a:lnTo>
                <a:lnTo>
                  <a:pt x="700" y="2196"/>
                </a:lnTo>
                <a:lnTo>
                  <a:pt x="674" y="2173"/>
                </a:lnTo>
                <a:lnTo>
                  <a:pt x="649" y="2148"/>
                </a:lnTo>
                <a:lnTo>
                  <a:pt x="623" y="2121"/>
                </a:lnTo>
                <a:lnTo>
                  <a:pt x="598" y="2092"/>
                </a:lnTo>
                <a:lnTo>
                  <a:pt x="598" y="2092"/>
                </a:lnTo>
                <a:lnTo>
                  <a:pt x="582" y="2071"/>
                </a:lnTo>
                <a:lnTo>
                  <a:pt x="574" y="2060"/>
                </a:lnTo>
                <a:lnTo>
                  <a:pt x="567" y="2049"/>
                </a:lnTo>
                <a:lnTo>
                  <a:pt x="567" y="2049"/>
                </a:lnTo>
                <a:lnTo>
                  <a:pt x="563" y="2037"/>
                </a:lnTo>
                <a:lnTo>
                  <a:pt x="561" y="2024"/>
                </a:lnTo>
                <a:lnTo>
                  <a:pt x="560" y="2010"/>
                </a:lnTo>
                <a:lnTo>
                  <a:pt x="560" y="1997"/>
                </a:lnTo>
                <a:lnTo>
                  <a:pt x="561" y="1969"/>
                </a:lnTo>
                <a:lnTo>
                  <a:pt x="563" y="1943"/>
                </a:lnTo>
                <a:lnTo>
                  <a:pt x="563" y="1943"/>
                </a:lnTo>
                <a:lnTo>
                  <a:pt x="563" y="1934"/>
                </a:lnTo>
                <a:lnTo>
                  <a:pt x="562" y="1927"/>
                </a:lnTo>
                <a:lnTo>
                  <a:pt x="562" y="1919"/>
                </a:lnTo>
                <a:lnTo>
                  <a:pt x="561" y="1911"/>
                </a:lnTo>
                <a:lnTo>
                  <a:pt x="561" y="1911"/>
                </a:lnTo>
                <a:lnTo>
                  <a:pt x="563" y="1897"/>
                </a:lnTo>
                <a:lnTo>
                  <a:pt x="565" y="1884"/>
                </a:lnTo>
                <a:lnTo>
                  <a:pt x="569" y="1870"/>
                </a:lnTo>
                <a:lnTo>
                  <a:pt x="574" y="1857"/>
                </a:lnTo>
                <a:lnTo>
                  <a:pt x="579" y="1845"/>
                </a:lnTo>
                <a:lnTo>
                  <a:pt x="584" y="1833"/>
                </a:lnTo>
                <a:lnTo>
                  <a:pt x="591" y="1821"/>
                </a:lnTo>
                <a:lnTo>
                  <a:pt x="598" y="1809"/>
                </a:lnTo>
                <a:lnTo>
                  <a:pt x="606" y="1798"/>
                </a:lnTo>
                <a:lnTo>
                  <a:pt x="614" y="1789"/>
                </a:lnTo>
                <a:lnTo>
                  <a:pt x="623" y="1778"/>
                </a:lnTo>
                <a:lnTo>
                  <a:pt x="631" y="1770"/>
                </a:lnTo>
                <a:lnTo>
                  <a:pt x="650" y="1752"/>
                </a:lnTo>
                <a:lnTo>
                  <a:pt x="669" y="1739"/>
                </a:lnTo>
                <a:lnTo>
                  <a:pt x="669" y="1739"/>
                </a:lnTo>
                <a:lnTo>
                  <a:pt x="662" y="1725"/>
                </a:lnTo>
                <a:lnTo>
                  <a:pt x="655" y="1711"/>
                </a:lnTo>
                <a:lnTo>
                  <a:pt x="645" y="1699"/>
                </a:lnTo>
                <a:lnTo>
                  <a:pt x="634" y="1689"/>
                </a:lnTo>
                <a:lnTo>
                  <a:pt x="622" y="1680"/>
                </a:lnTo>
                <a:lnTo>
                  <a:pt x="610" y="1671"/>
                </a:lnTo>
                <a:lnTo>
                  <a:pt x="597" y="1664"/>
                </a:lnTo>
                <a:lnTo>
                  <a:pt x="584" y="1658"/>
                </a:lnTo>
                <a:lnTo>
                  <a:pt x="584" y="1658"/>
                </a:lnTo>
                <a:lnTo>
                  <a:pt x="585" y="1652"/>
                </a:lnTo>
                <a:lnTo>
                  <a:pt x="588" y="1647"/>
                </a:lnTo>
                <a:lnTo>
                  <a:pt x="592" y="1638"/>
                </a:lnTo>
                <a:lnTo>
                  <a:pt x="596" y="1628"/>
                </a:lnTo>
                <a:lnTo>
                  <a:pt x="598" y="1623"/>
                </a:lnTo>
                <a:lnTo>
                  <a:pt x="598" y="1616"/>
                </a:lnTo>
                <a:lnTo>
                  <a:pt x="598" y="1616"/>
                </a:lnTo>
                <a:close/>
                <a:moveTo>
                  <a:pt x="605" y="1647"/>
                </a:moveTo>
                <a:lnTo>
                  <a:pt x="605" y="1647"/>
                </a:lnTo>
                <a:lnTo>
                  <a:pt x="624" y="1661"/>
                </a:lnTo>
                <a:lnTo>
                  <a:pt x="642" y="1676"/>
                </a:lnTo>
                <a:lnTo>
                  <a:pt x="658" y="1692"/>
                </a:lnTo>
                <a:lnTo>
                  <a:pt x="673" y="1710"/>
                </a:lnTo>
                <a:lnTo>
                  <a:pt x="673" y="1710"/>
                </a:lnTo>
                <a:lnTo>
                  <a:pt x="674" y="1704"/>
                </a:lnTo>
                <a:lnTo>
                  <a:pt x="673" y="1699"/>
                </a:lnTo>
                <a:lnTo>
                  <a:pt x="672" y="1694"/>
                </a:lnTo>
                <a:lnTo>
                  <a:pt x="670" y="1687"/>
                </a:lnTo>
                <a:lnTo>
                  <a:pt x="664" y="1674"/>
                </a:lnTo>
                <a:lnTo>
                  <a:pt x="655" y="1662"/>
                </a:lnTo>
                <a:lnTo>
                  <a:pt x="644" y="1651"/>
                </a:lnTo>
                <a:lnTo>
                  <a:pt x="634" y="1640"/>
                </a:lnTo>
                <a:lnTo>
                  <a:pt x="622" y="1633"/>
                </a:lnTo>
                <a:lnTo>
                  <a:pt x="616" y="1630"/>
                </a:lnTo>
                <a:lnTo>
                  <a:pt x="611" y="1629"/>
                </a:lnTo>
                <a:lnTo>
                  <a:pt x="611" y="1629"/>
                </a:lnTo>
                <a:lnTo>
                  <a:pt x="611" y="1631"/>
                </a:lnTo>
                <a:lnTo>
                  <a:pt x="610" y="1635"/>
                </a:lnTo>
                <a:lnTo>
                  <a:pt x="608" y="1638"/>
                </a:lnTo>
                <a:lnTo>
                  <a:pt x="606" y="1642"/>
                </a:lnTo>
                <a:lnTo>
                  <a:pt x="605" y="1644"/>
                </a:lnTo>
                <a:lnTo>
                  <a:pt x="605" y="1647"/>
                </a:lnTo>
                <a:lnTo>
                  <a:pt x="605" y="1647"/>
                </a:lnTo>
                <a:close/>
                <a:moveTo>
                  <a:pt x="790" y="1729"/>
                </a:moveTo>
                <a:lnTo>
                  <a:pt x="790" y="1729"/>
                </a:lnTo>
                <a:lnTo>
                  <a:pt x="792" y="1715"/>
                </a:lnTo>
                <a:lnTo>
                  <a:pt x="793" y="1701"/>
                </a:lnTo>
                <a:lnTo>
                  <a:pt x="793" y="1695"/>
                </a:lnTo>
                <a:lnTo>
                  <a:pt x="791" y="1688"/>
                </a:lnTo>
                <a:lnTo>
                  <a:pt x="789" y="1683"/>
                </a:lnTo>
                <a:lnTo>
                  <a:pt x="786" y="1679"/>
                </a:lnTo>
                <a:lnTo>
                  <a:pt x="786" y="1679"/>
                </a:lnTo>
                <a:lnTo>
                  <a:pt x="787" y="1686"/>
                </a:lnTo>
                <a:lnTo>
                  <a:pt x="788" y="1692"/>
                </a:lnTo>
                <a:lnTo>
                  <a:pt x="787" y="1705"/>
                </a:lnTo>
                <a:lnTo>
                  <a:pt x="787" y="1711"/>
                </a:lnTo>
                <a:lnTo>
                  <a:pt x="787" y="1717"/>
                </a:lnTo>
                <a:lnTo>
                  <a:pt x="788" y="1722"/>
                </a:lnTo>
                <a:lnTo>
                  <a:pt x="790" y="1729"/>
                </a:lnTo>
                <a:lnTo>
                  <a:pt x="790" y="1729"/>
                </a:lnTo>
                <a:close/>
                <a:moveTo>
                  <a:pt x="861" y="1770"/>
                </a:moveTo>
                <a:lnTo>
                  <a:pt x="861" y="1770"/>
                </a:lnTo>
                <a:lnTo>
                  <a:pt x="853" y="1785"/>
                </a:lnTo>
                <a:lnTo>
                  <a:pt x="848" y="1791"/>
                </a:lnTo>
                <a:lnTo>
                  <a:pt x="842" y="1797"/>
                </a:lnTo>
                <a:lnTo>
                  <a:pt x="836" y="1803"/>
                </a:lnTo>
                <a:lnTo>
                  <a:pt x="828" y="1808"/>
                </a:lnTo>
                <a:lnTo>
                  <a:pt x="820" y="1811"/>
                </a:lnTo>
                <a:lnTo>
                  <a:pt x="810" y="1813"/>
                </a:lnTo>
                <a:lnTo>
                  <a:pt x="810" y="1813"/>
                </a:lnTo>
                <a:lnTo>
                  <a:pt x="797" y="1815"/>
                </a:lnTo>
                <a:lnTo>
                  <a:pt x="787" y="1815"/>
                </a:lnTo>
                <a:lnTo>
                  <a:pt x="776" y="1812"/>
                </a:lnTo>
                <a:lnTo>
                  <a:pt x="767" y="1809"/>
                </a:lnTo>
                <a:lnTo>
                  <a:pt x="760" y="1805"/>
                </a:lnTo>
                <a:lnTo>
                  <a:pt x="755" y="1800"/>
                </a:lnTo>
                <a:lnTo>
                  <a:pt x="749" y="1793"/>
                </a:lnTo>
                <a:lnTo>
                  <a:pt x="745" y="1786"/>
                </a:lnTo>
                <a:lnTo>
                  <a:pt x="742" y="1777"/>
                </a:lnTo>
                <a:lnTo>
                  <a:pt x="740" y="1768"/>
                </a:lnTo>
                <a:lnTo>
                  <a:pt x="737" y="1759"/>
                </a:lnTo>
                <a:lnTo>
                  <a:pt x="736" y="1748"/>
                </a:lnTo>
                <a:lnTo>
                  <a:pt x="736" y="1727"/>
                </a:lnTo>
                <a:lnTo>
                  <a:pt x="737" y="1703"/>
                </a:lnTo>
                <a:lnTo>
                  <a:pt x="737" y="1703"/>
                </a:lnTo>
                <a:lnTo>
                  <a:pt x="736" y="1703"/>
                </a:lnTo>
                <a:lnTo>
                  <a:pt x="735" y="1702"/>
                </a:lnTo>
                <a:lnTo>
                  <a:pt x="733" y="1702"/>
                </a:lnTo>
                <a:lnTo>
                  <a:pt x="732" y="1701"/>
                </a:lnTo>
                <a:lnTo>
                  <a:pt x="732" y="1701"/>
                </a:lnTo>
                <a:lnTo>
                  <a:pt x="718" y="1715"/>
                </a:lnTo>
                <a:lnTo>
                  <a:pt x="706" y="1729"/>
                </a:lnTo>
                <a:lnTo>
                  <a:pt x="697" y="1744"/>
                </a:lnTo>
                <a:lnTo>
                  <a:pt x="689" y="1760"/>
                </a:lnTo>
                <a:lnTo>
                  <a:pt x="684" y="1777"/>
                </a:lnTo>
                <a:lnTo>
                  <a:pt x="680" y="1795"/>
                </a:lnTo>
                <a:lnTo>
                  <a:pt x="676" y="1815"/>
                </a:lnTo>
                <a:lnTo>
                  <a:pt x="674" y="1833"/>
                </a:lnTo>
                <a:lnTo>
                  <a:pt x="674" y="1853"/>
                </a:lnTo>
                <a:lnTo>
                  <a:pt x="675" y="1872"/>
                </a:lnTo>
                <a:lnTo>
                  <a:pt x="677" y="1893"/>
                </a:lnTo>
                <a:lnTo>
                  <a:pt x="680" y="1912"/>
                </a:lnTo>
                <a:lnTo>
                  <a:pt x="683" y="1932"/>
                </a:lnTo>
                <a:lnTo>
                  <a:pt x="687" y="1952"/>
                </a:lnTo>
                <a:lnTo>
                  <a:pt x="697" y="1990"/>
                </a:lnTo>
                <a:lnTo>
                  <a:pt x="697" y="1990"/>
                </a:lnTo>
                <a:lnTo>
                  <a:pt x="689" y="1984"/>
                </a:lnTo>
                <a:lnTo>
                  <a:pt x="684" y="1976"/>
                </a:lnTo>
                <a:lnTo>
                  <a:pt x="679" y="1967"/>
                </a:lnTo>
                <a:lnTo>
                  <a:pt x="673" y="1957"/>
                </a:lnTo>
                <a:lnTo>
                  <a:pt x="669" y="1946"/>
                </a:lnTo>
                <a:lnTo>
                  <a:pt x="666" y="1936"/>
                </a:lnTo>
                <a:lnTo>
                  <a:pt x="661" y="1915"/>
                </a:lnTo>
                <a:lnTo>
                  <a:pt x="661" y="1915"/>
                </a:lnTo>
                <a:lnTo>
                  <a:pt x="658" y="1896"/>
                </a:lnTo>
                <a:lnTo>
                  <a:pt x="656" y="1876"/>
                </a:lnTo>
                <a:lnTo>
                  <a:pt x="656" y="1856"/>
                </a:lnTo>
                <a:lnTo>
                  <a:pt x="657" y="1837"/>
                </a:lnTo>
                <a:lnTo>
                  <a:pt x="659" y="1818"/>
                </a:lnTo>
                <a:lnTo>
                  <a:pt x="661" y="1798"/>
                </a:lnTo>
                <a:lnTo>
                  <a:pt x="666" y="1780"/>
                </a:lnTo>
                <a:lnTo>
                  <a:pt x="669" y="1762"/>
                </a:lnTo>
                <a:lnTo>
                  <a:pt x="669" y="1762"/>
                </a:lnTo>
                <a:lnTo>
                  <a:pt x="661" y="1764"/>
                </a:lnTo>
                <a:lnTo>
                  <a:pt x="654" y="1767"/>
                </a:lnTo>
                <a:lnTo>
                  <a:pt x="649" y="1772"/>
                </a:lnTo>
                <a:lnTo>
                  <a:pt x="642" y="1777"/>
                </a:lnTo>
                <a:lnTo>
                  <a:pt x="638" y="1782"/>
                </a:lnTo>
                <a:lnTo>
                  <a:pt x="635" y="1789"/>
                </a:lnTo>
                <a:lnTo>
                  <a:pt x="632" y="1796"/>
                </a:lnTo>
                <a:lnTo>
                  <a:pt x="631" y="1804"/>
                </a:lnTo>
                <a:lnTo>
                  <a:pt x="631" y="1804"/>
                </a:lnTo>
                <a:lnTo>
                  <a:pt x="624" y="1812"/>
                </a:lnTo>
                <a:lnTo>
                  <a:pt x="616" y="1823"/>
                </a:lnTo>
                <a:lnTo>
                  <a:pt x="610" y="1834"/>
                </a:lnTo>
                <a:lnTo>
                  <a:pt x="604" y="1847"/>
                </a:lnTo>
                <a:lnTo>
                  <a:pt x="598" y="1858"/>
                </a:lnTo>
                <a:lnTo>
                  <a:pt x="593" y="1872"/>
                </a:lnTo>
                <a:lnTo>
                  <a:pt x="590" y="1885"/>
                </a:lnTo>
                <a:lnTo>
                  <a:pt x="585" y="1899"/>
                </a:lnTo>
                <a:lnTo>
                  <a:pt x="583" y="1913"/>
                </a:lnTo>
                <a:lnTo>
                  <a:pt x="581" y="1928"/>
                </a:lnTo>
                <a:lnTo>
                  <a:pt x="579" y="1942"/>
                </a:lnTo>
                <a:lnTo>
                  <a:pt x="579" y="1957"/>
                </a:lnTo>
                <a:lnTo>
                  <a:pt x="578" y="1971"/>
                </a:lnTo>
                <a:lnTo>
                  <a:pt x="579" y="1986"/>
                </a:lnTo>
                <a:lnTo>
                  <a:pt x="580" y="2000"/>
                </a:lnTo>
                <a:lnTo>
                  <a:pt x="582" y="2014"/>
                </a:lnTo>
                <a:lnTo>
                  <a:pt x="582" y="2014"/>
                </a:lnTo>
                <a:lnTo>
                  <a:pt x="580" y="2016"/>
                </a:lnTo>
                <a:lnTo>
                  <a:pt x="578" y="2019"/>
                </a:lnTo>
                <a:lnTo>
                  <a:pt x="577" y="2021"/>
                </a:lnTo>
                <a:lnTo>
                  <a:pt x="576" y="2025"/>
                </a:lnTo>
                <a:lnTo>
                  <a:pt x="576" y="2025"/>
                </a:lnTo>
                <a:lnTo>
                  <a:pt x="588" y="2048"/>
                </a:lnTo>
                <a:lnTo>
                  <a:pt x="601" y="2069"/>
                </a:lnTo>
                <a:lnTo>
                  <a:pt x="616" y="2090"/>
                </a:lnTo>
                <a:lnTo>
                  <a:pt x="632" y="2109"/>
                </a:lnTo>
                <a:lnTo>
                  <a:pt x="649" y="2126"/>
                </a:lnTo>
                <a:lnTo>
                  <a:pt x="667" y="2143"/>
                </a:lnTo>
                <a:lnTo>
                  <a:pt x="685" y="2159"/>
                </a:lnTo>
                <a:lnTo>
                  <a:pt x="704" y="2175"/>
                </a:lnTo>
                <a:lnTo>
                  <a:pt x="704" y="2175"/>
                </a:lnTo>
                <a:lnTo>
                  <a:pt x="708" y="2156"/>
                </a:lnTo>
                <a:lnTo>
                  <a:pt x="715" y="2138"/>
                </a:lnTo>
                <a:lnTo>
                  <a:pt x="722" y="2123"/>
                </a:lnTo>
                <a:lnTo>
                  <a:pt x="732" y="2108"/>
                </a:lnTo>
                <a:lnTo>
                  <a:pt x="742" y="2094"/>
                </a:lnTo>
                <a:lnTo>
                  <a:pt x="753" y="2081"/>
                </a:lnTo>
                <a:lnTo>
                  <a:pt x="765" y="2069"/>
                </a:lnTo>
                <a:lnTo>
                  <a:pt x="777" y="2058"/>
                </a:lnTo>
                <a:lnTo>
                  <a:pt x="803" y="2036"/>
                </a:lnTo>
                <a:lnTo>
                  <a:pt x="816" y="2024"/>
                </a:lnTo>
                <a:lnTo>
                  <a:pt x="827" y="2013"/>
                </a:lnTo>
                <a:lnTo>
                  <a:pt x="839" y="2001"/>
                </a:lnTo>
                <a:lnTo>
                  <a:pt x="850" y="1988"/>
                </a:lnTo>
                <a:lnTo>
                  <a:pt x="858" y="1974"/>
                </a:lnTo>
                <a:lnTo>
                  <a:pt x="867" y="1959"/>
                </a:lnTo>
                <a:lnTo>
                  <a:pt x="867" y="1959"/>
                </a:lnTo>
                <a:lnTo>
                  <a:pt x="877" y="1939"/>
                </a:lnTo>
                <a:lnTo>
                  <a:pt x="885" y="1915"/>
                </a:lnTo>
                <a:lnTo>
                  <a:pt x="895" y="1891"/>
                </a:lnTo>
                <a:lnTo>
                  <a:pt x="901" y="1865"/>
                </a:lnTo>
                <a:lnTo>
                  <a:pt x="904" y="1851"/>
                </a:lnTo>
                <a:lnTo>
                  <a:pt x="907" y="1837"/>
                </a:lnTo>
                <a:lnTo>
                  <a:pt x="908" y="1823"/>
                </a:lnTo>
                <a:lnTo>
                  <a:pt x="909" y="1809"/>
                </a:lnTo>
                <a:lnTo>
                  <a:pt x="909" y="1795"/>
                </a:lnTo>
                <a:lnTo>
                  <a:pt x="907" y="1780"/>
                </a:lnTo>
                <a:lnTo>
                  <a:pt x="904" y="1766"/>
                </a:lnTo>
                <a:lnTo>
                  <a:pt x="900" y="1751"/>
                </a:lnTo>
                <a:lnTo>
                  <a:pt x="900" y="1751"/>
                </a:lnTo>
                <a:lnTo>
                  <a:pt x="895" y="1747"/>
                </a:lnTo>
                <a:lnTo>
                  <a:pt x="891" y="1743"/>
                </a:lnTo>
                <a:lnTo>
                  <a:pt x="883" y="1732"/>
                </a:lnTo>
                <a:lnTo>
                  <a:pt x="879" y="1728"/>
                </a:lnTo>
                <a:lnTo>
                  <a:pt x="873" y="1724"/>
                </a:lnTo>
                <a:lnTo>
                  <a:pt x="867" y="1721"/>
                </a:lnTo>
                <a:lnTo>
                  <a:pt x="858" y="1720"/>
                </a:lnTo>
                <a:lnTo>
                  <a:pt x="858" y="1720"/>
                </a:lnTo>
                <a:lnTo>
                  <a:pt x="859" y="1734"/>
                </a:lnTo>
                <a:lnTo>
                  <a:pt x="859" y="1747"/>
                </a:lnTo>
                <a:lnTo>
                  <a:pt x="859" y="1758"/>
                </a:lnTo>
                <a:lnTo>
                  <a:pt x="859" y="1764"/>
                </a:lnTo>
                <a:lnTo>
                  <a:pt x="861" y="1770"/>
                </a:lnTo>
                <a:lnTo>
                  <a:pt x="861" y="177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组合 141"/>
          <p:cNvGrpSpPr/>
          <p:nvPr/>
        </p:nvGrpSpPr>
        <p:grpSpPr>
          <a:xfrm>
            <a:off x="1428728" y="946638"/>
            <a:ext cx="857256" cy="1143361"/>
            <a:chOff x="2105026" y="2144713"/>
            <a:chExt cx="941388" cy="1106488"/>
          </a:xfrm>
        </p:grpSpPr>
        <p:sp>
          <p:nvSpPr>
            <p:cNvPr id="143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Freeform 170"/>
            <p:cNvSpPr/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79512" y="124272"/>
            <a:ext cx="3770337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9532" y="232284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字体</a:t>
            </a:r>
            <a:endParaRPr lang="zh-CN" altLang="en-US" sz="3200" dirty="0"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3027"/>
            <a:ext cx="8492956" cy="12434784"/>
          </a:xfrm>
          <a:prstGeom prst="rect">
            <a:avLst/>
          </a:prstGeom>
        </p:spPr>
      </p:pic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52464"/>
            <a:ext cx="8229600" cy="857515"/>
          </a:xfrm>
        </p:spPr>
        <p:txBody>
          <a:bodyPr/>
          <a:lstStyle/>
          <a:p>
            <a:r>
              <a:rPr lang="en-US" altLang="zh-CN" dirty="0">
                <a:latin typeface="Aa纸胶带" panose="00020600040101010101" pitchFamily="18" charset="-122"/>
                <a:ea typeface="Aa纸胶带" panose="00020600040101010101" pitchFamily="18" charset="-122"/>
              </a:rPr>
              <a:t>5</a:t>
            </a:r>
            <a:r>
              <a:rPr lang="en-US" altLang="zh-CN" dirty="0" smtClean="0">
                <a:latin typeface="Aa纸胶带" panose="00020600040101010101" pitchFamily="18" charset="-122"/>
                <a:ea typeface="Aa纸胶带" panose="00020600040101010101" pitchFamily="18" charset="-122"/>
              </a:rPr>
              <a:t>.</a:t>
            </a:r>
            <a:r>
              <a:rPr lang="zh-CN" altLang="en-US" dirty="0">
                <a:latin typeface="Aa纸胶带" panose="00020600040101010101" pitchFamily="18" charset="-122"/>
                <a:ea typeface="Aa纸胶带" panose="00020600040101010101" pitchFamily="18" charset="-122"/>
              </a:rPr>
              <a:t>技术</a:t>
            </a:r>
            <a:r>
              <a:rPr lang="zh-CN" altLang="en-US" dirty="0" smtClean="0">
                <a:latin typeface="Aa纸胶带" panose="00020600040101010101" pitchFamily="18" charset="-122"/>
                <a:ea typeface="Aa纸胶带" panose="00020600040101010101" pitchFamily="18" charset="-122"/>
              </a:rPr>
              <a:t>层</a:t>
            </a:r>
            <a:endParaRPr lang="zh-CN" altLang="en-US" dirty="0">
              <a:latin typeface="Aa纸胶带" panose="00020600040101010101" pitchFamily="18" charset="-122"/>
              <a:ea typeface="Aa纸胶带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127756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4"/>
          <p:cNvSpPr>
            <a:spLocks noChangeArrowheads="1"/>
          </p:cNvSpPr>
          <p:nvPr/>
        </p:nvSpPr>
        <p:spPr bwMode="auto">
          <a:xfrm>
            <a:off x="4115426" y="1658096"/>
            <a:ext cx="893368" cy="892412"/>
          </a:xfrm>
          <a:custGeom>
            <a:avLst/>
            <a:gdLst>
              <a:gd name="T0" fmla="*/ 0 w 1152128"/>
              <a:gd name="T1" fmla="*/ 0 h 1152128"/>
              <a:gd name="T2" fmla="*/ 0 60000 65536"/>
              <a:gd name="T3" fmla="*/ 0 w 1152128"/>
              <a:gd name="T4" fmla="*/ 0 h 1152128"/>
              <a:gd name="T5" fmla="*/ 1152128 w 1152128"/>
              <a:gd name="T6" fmla="*/ 1152128 h 115212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152128" h="1152128">
                <a:moveTo>
                  <a:pt x="576064" y="0"/>
                </a:moveTo>
                <a:lnTo>
                  <a:pt x="1152128" y="0"/>
                </a:lnTo>
                <a:lnTo>
                  <a:pt x="1152128" y="576064"/>
                </a:ln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 w="127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4"/>
          <p:cNvSpPr>
            <a:spLocks noChangeArrowheads="1"/>
          </p:cNvSpPr>
          <p:nvPr/>
        </p:nvSpPr>
        <p:spPr bwMode="auto">
          <a:xfrm>
            <a:off x="5839780" y="1688522"/>
            <a:ext cx="893368" cy="892412"/>
          </a:xfrm>
          <a:custGeom>
            <a:avLst/>
            <a:gdLst>
              <a:gd name="T0" fmla="*/ 0 w 1152128"/>
              <a:gd name="T1" fmla="*/ 0 h 1152128"/>
              <a:gd name="T2" fmla="*/ 0 60000 65536"/>
              <a:gd name="T3" fmla="*/ 0 w 1152128"/>
              <a:gd name="T4" fmla="*/ 0 h 1152128"/>
              <a:gd name="T5" fmla="*/ 1152128 w 1152128"/>
              <a:gd name="T6" fmla="*/ 1152128 h 115212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152128" h="1152128">
                <a:moveTo>
                  <a:pt x="576064" y="0"/>
                </a:moveTo>
                <a:lnTo>
                  <a:pt x="1152128" y="0"/>
                </a:lnTo>
                <a:lnTo>
                  <a:pt x="1152128" y="576064"/>
                </a:ln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 w="127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椭圆 4"/>
          <p:cNvSpPr>
            <a:spLocks noChangeArrowheads="1"/>
          </p:cNvSpPr>
          <p:nvPr/>
        </p:nvSpPr>
        <p:spPr bwMode="auto">
          <a:xfrm>
            <a:off x="2436525" y="1665135"/>
            <a:ext cx="893368" cy="892412"/>
          </a:xfrm>
          <a:custGeom>
            <a:avLst/>
            <a:gdLst>
              <a:gd name="T0" fmla="*/ 0 w 1152128"/>
              <a:gd name="T1" fmla="*/ 0 h 1152128"/>
              <a:gd name="T2" fmla="*/ 0 60000 65536"/>
              <a:gd name="T3" fmla="*/ 0 w 1152128"/>
              <a:gd name="T4" fmla="*/ 0 h 1152128"/>
              <a:gd name="T5" fmla="*/ 1152128 w 1152128"/>
              <a:gd name="T6" fmla="*/ 1152128 h 115212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152128" h="1152128">
                <a:moveTo>
                  <a:pt x="576064" y="0"/>
                </a:moveTo>
                <a:lnTo>
                  <a:pt x="1152128" y="0"/>
                </a:lnTo>
                <a:lnTo>
                  <a:pt x="1152128" y="576064"/>
                </a:ln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 w="127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4"/>
          <p:cNvSpPr>
            <a:spLocks noChangeArrowheads="1"/>
          </p:cNvSpPr>
          <p:nvPr/>
        </p:nvSpPr>
        <p:spPr bwMode="auto">
          <a:xfrm>
            <a:off x="725078" y="1659152"/>
            <a:ext cx="893368" cy="892412"/>
          </a:xfrm>
          <a:custGeom>
            <a:avLst/>
            <a:gdLst>
              <a:gd name="T0" fmla="*/ 0 w 1152128"/>
              <a:gd name="T1" fmla="*/ 0 h 1152128"/>
              <a:gd name="T2" fmla="*/ 0 60000 65536"/>
              <a:gd name="T3" fmla="*/ 0 w 1152128"/>
              <a:gd name="T4" fmla="*/ 0 h 1152128"/>
              <a:gd name="T5" fmla="*/ 1152128 w 1152128"/>
              <a:gd name="T6" fmla="*/ 1152128 h 115212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152128" h="1152128">
                <a:moveTo>
                  <a:pt x="576064" y="0"/>
                </a:moveTo>
                <a:lnTo>
                  <a:pt x="1152128" y="0"/>
                </a:lnTo>
                <a:lnTo>
                  <a:pt x="1152128" y="576064"/>
                </a:ln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 w="127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38"/>
          <p:cNvSpPr>
            <a:spLocks noChangeArrowheads="1"/>
          </p:cNvSpPr>
          <p:nvPr/>
        </p:nvSpPr>
        <p:spPr bwMode="auto">
          <a:xfrm>
            <a:off x="520265" y="3053410"/>
            <a:ext cx="13289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战略层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</p:txBody>
      </p:sp>
      <p:sp>
        <p:nvSpPr>
          <p:cNvPr id="15" name="文本框 39"/>
          <p:cNvSpPr>
            <a:spLocks noChangeArrowheads="1"/>
          </p:cNvSpPr>
          <p:nvPr/>
        </p:nvSpPr>
        <p:spPr bwMode="auto">
          <a:xfrm>
            <a:off x="562061" y="3353197"/>
            <a:ext cx="116685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头脑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风暴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问卷调查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用户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画像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网页定位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竞品分析</a:t>
            </a:r>
          </a:p>
        </p:txBody>
      </p:sp>
      <p:sp>
        <p:nvSpPr>
          <p:cNvPr id="16" name="文本框 38"/>
          <p:cNvSpPr>
            <a:spLocks noChangeArrowheads="1"/>
          </p:cNvSpPr>
          <p:nvPr/>
        </p:nvSpPr>
        <p:spPr bwMode="auto">
          <a:xfrm>
            <a:off x="2193624" y="3061830"/>
            <a:ext cx="13289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结构层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</p:txBody>
      </p:sp>
      <p:sp>
        <p:nvSpPr>
          <p:cNvPr id="17" name="文本框 39"/>
          <p:cNvSpPr>
            <a:spLocks noChangeArrowheads="1"/>
          </p:cNvSpPr>
          <p:nvPr/>
        </p:nvSpPr>
        <p:spPr bwMode="auto">
          <a:xfrm>
            <a:off x="2235419" y="3361616"/>
            <a:ext cx="11668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信息架构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导航</a:t>
            </a:r>
          </a:p>
        </p:txBody>
      </p:sp>
      <p:sp>
        <p:nvSpPr>
          <p:cNvPr id="18" name="文本框 38"/>
          <p:cNvSpPr>
            <a:spLocks noChangeArrowheads="1"/>
          </p:cNvSpPr>
          <p:nvPr/>
        </p:nvSpPr>
        <p:spPr bwMode="auto">
          <a:xfrm>
            <a:off x="3905877" y="3054791"/>
            <a:ext cx="13289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框架层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</p:txBody>
      </p:sp>
      <p:sp>
        <p:nvSpPr>
          <p:cNvPr id="19" name="文本框 39"/>
          <p:cNvSpPr>
            <a:spLocks noChangeArrowheads="1"/>
          </p:cNvSpPr>
          <p:nvPr/>
        </p:nvSpPr>
        <p:spPr bwMode="auto">
          <a:xfrm>
            <a:off x="3947672" y="3354577"/>
            <a:ext cx="11668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页面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布局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标签</a:t>
            </a:r>
          </a:p>
        </p:txBody>
      </p:sp>
      <p:sp>
        <p:nvSpPr>
          <p:cNvPr id="20" name="文本框 38"/>
          <p:cNvSpPr>
            <a:spLocks noChangeArrowheads="1"/>
          </p:cNvSpPr>
          <p:nvPr/>
        </p:nvSpPr>
        <p:spPr bwMode="auto">
          <a:xfrm>
            <a:off x="5665170" y="3011321"/>
            <a:ext cx="13289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表现层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</p:txBody>
      </p:sp>
      <p:sp>
        <p:nvSpPr>
          <p:cNvPr id="21" name="文本框 39"/>
          <p:cNvSpPr>
            <a:spLocks noChangeArrowheads="1"/>
          </p:cNvSpPr>
          <p:nvPr/>
        </p:nvSpPr>
        <p:spPr bwMode="auto">
          <a:xfrm>
            <a:off x="5706965" y="3311107"/>
            <a:ext cx="11668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LOGO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设计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主题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色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字体</a:t>
            </a:r>
          </a:p>
        </p:txBody>
      </p:sp>
      <p:sp>
        <p:nvSpPr>
          <p:cNvPr id="22" name="Freeform 108"/>
          <p:cNvSpPr>
            <a:spLocks noEditPoints="1"/>
          </p:cNvSpPr>
          <p:nvPr/>
        </p:nvSpPr>
        <p:spPr bwMode="auto">
          <a:xfrm>
            <a:off x="2636100" y="1834385"/>
            <a:ext cx="563585" cy="600686"/>
          </a:xfrm>
          <a:custGeom>
            <a:avLst/>
            <a:gdLst/>
            <a:ahLst/>
            <a:cxnLst>
              <a:cxn ang="0">
                <a:pos x="931" y="106"/>
              </a:cxn>
              <a:cxn ang="0">
                <a:pos x="1050" y="90"/>
              </a:cxn>
              <a:cxn ang="0">
                <a:pos x="1106" y="319"/>
              </a:cxn>
              <a:cxn ang="0">
                <a:pos x="1188" y="671"/>
              </a:cxn>
              <a:cxn ang="0">
                <a:pos x="1372" y="1057"/>
              </a:cxn>
              <a:cxn ang="0">
                <a:pos x="1254" y="1125"/>
              </a:cxn>
              <a:cxn ang="0">
                <a:pos x="1005" y="1206"/>
              </a:cxn>
              <a:cxn ang="0">
                <a:pos x="743" y="1261"/>
              </a:cxn>
              <a:cxn ang="0">
                <a:pos x="389" y="1399"/>
              </a:cxn>
              <a:cxn ang="0">
                <a:pos x="226" y="1333"/>
              </a:cxn>
              <a:cxn ang="0">
                <a:pos x="118" y="1043"/>
              </a:cxn>
              <a:cxn ang="0">
                <a:pos x="52" y="793"/>
              </a:cxn>
              <a:cxn ang="0">
                <a:pos x="1" y="440"/>
              </a:cxn>
              <a:cxn ang="0">
                <a:pos x="202" y="313"/>
              </a:cxn>
              <a:cxn ang="0">
                <a:pos x="490" y="222"/>
              </a:cxn>
              <a:cxn ang="0">
                <a:pos x="514" y="108"/>
              </a:cxn>
              <a:cxn ang="0">
                <a:pos x="612" y="0"/>
              </a:cxn>
              <a:cxn ang="0">
                <a:pos x="724" y="59"/>
              </a:cxn>
              <a:cxn ang="0">
                <a:pos x="636" y="267"/>
              </a:cxn>
              <a:cxn ang="0">
                <a:pos x="671" y="172"/>
              </a:cxn>
              <a:cxn ang="0">
                <a:pos x="796" y="448"/>
              </a:cxn>
              <a:cxn ang="0">
                <a:pos x="744" y="520"/>
              </a:cxn>
              <a:cxn ang="0">
                <a:pos x="611" y="301"/>
              </a:cxn>
              <a:cxn ang="0">
                <a:pos x="606" y="44"/>
              </a:cxn>
              <a:cxn ang="0">
                <a:pos x="726" y="138"/>
              </a:cxn>
              <a:cxn ang="0">
                <a:pos x="727" y="101"/>
              </a:cxn>
              <a:cxn ang="0">
                <a:pos x="618" y="17"/>
              </a:cxn>
              <a:cxn ang="0">
                <a:pos x="532" y="113"/>
              </a:cxn>
              <a:cxn ang="0">
                <a:pos x="581" y="280"/>
              </a:cxn>
              <a:cxn ang="0">
                <a:pos x="705" y="534"/>
              </a:cxn>
              <a:cxn ang="0">
                <a:pos x="786" y="531"/>
              </a:cxn>
              <a:cxn ang="0">
                <a:pos x="802" y="385"/>
              </a:cxn>
              <a:cxn ang="0">
                <a:pos x="699" y="157"/>
              </a:cxn>
              <a:cxn ang="0">
                <a:pos x="602" y="191"/>
              </a:cxn>
              <a:cxn ang="0">
                <a:pos x="670" y="382"/>
              </a:cxn>
              <a:cxn ang="0">
                <a:pos x="699" y="114"/>
              </a:cxn>
              <a:cxn ang="0">
                <a:pos x="599" y="66"/>
              </a:cxn>
              <a:cxn ang="0">
                <a:pos x="573" y="148"/>
              </a:cxn>
              <a:cxn ang="0">
                <a:pos x="663" y="131"/>
              </a:cxn>
              <a:cxn ang="0">
                <a:pos x="1012" y="114"/>
              </a:cxn>
              <a:cxn ang="0">
                <a:pos x="883" y="135"/>
              </a:cxn>
              <a:cxn ang="0">
                <a:pos x="759" y="239"/>
              </a:cxn>
              <a:cxn ang="0">
                <a:pos x="824" y="532"/>
              </a:cxn>
              <a:cxn ang="0">
                <a:pos x="701" y="546"/>
              </a:cxn>
              <a:cxn ang="0">
                <a:pos x="553" y="221"/>
              </a:cxn>
              <a:cxn ang="0">
                <a:pos x="350" y="281"/>
              </a:cxn>
              <a:cxn ang="0">
                <a:pos x="97" y="376"/>
              </a:cxn>
              <a:cxn ang="0">
                <a:pos x="39" y="660"/>
              </a:cxn>
              <a:cxn ang="0">
                <a:pos x="118" y="1000"/>
              </a:cxn>
              <a:cxn ang="0">
                <a:pos x="274" y="1411"/>
              </a:cxn>
              <a:cxn ang="0">
                <a:pos x="608" y="1288"/>
              </a:cxn>
              <a:cxn ang="0">
                <a:pos x="1129" y="1152"/>
              </a:cxn>
              <a:cxn ang="0">
                <a:pos x="1350" y="1060"/>
              </a:cxn>
              <a:cxn ang="0">
                <a:pos x="1233" y="836"/>
              </a:cxn>
              <a:cxn ang="0">
                <a:pos x="1106" y="400"/>
              </a:cxn>
              <a:cxn ang="0">
                <a:pos x="1046" y="111"/>
              </a:cxn>
              <a:cxn ang="0">
                <a:pos x="768" y="490"/>
              </a:cxn>
              <a:cxn ang="0">
                <a:pos x="681" y="202"/>
              </a:cxn>
              <a:cxn ang="0">
                <a:pos x="639" y="195"/>
              </a:cxn>
              <a:cxn ang="0">
                <a:pos x="684" y="348"/>
              </a:cxn>
              <a:cxn ang="0">
                <a:pos x="695" y="412"/>
              </a:cxn>
              <a:cxn ang="0">
                <a:pos x="736" y="506"/>
              </a:cxn>
            </a:cxnLst>
            <a:rect l="0" t="0" r="r" b="b"/>
            <a:pathLst>
              <a:path w="1373" h="1466">
                <a:moveTo>
                  <a:pt x="762" y="143"/>
                </a:moveTo>
                <a:lnTo>
                  <a:pt x="762" y="143"/>
                </a:lnTo>
                <a:lnTo>
                  <a:pt x="790" y="136"/>
                </a:lnTo>
                <a:lnTo>
                  <a:pt x="821" y="129"/>
                </a:lnTo>
                <a:lnTo>
                  <a:pt x="882" y="113"/>
                </a:lnTo>
                <a:lnTo>
                  <a:pt x="882" y="113"/>
                </a:lnTo>
                <a:lnTo>
                  <a:pt x="890" y="111"/>
                </a:lnTo>
                <a:lnTo>
                  <a:pt x="898" y="111"/>
                </a:lnTo>
                <a:lnTo>
                  <a:pt x="907" y="111"/>
                </a:lnTo>
                <a:lnTo>
                  <a:pt x="917" y="110"/>
                </a:lnTo>
                <a:lnTo>
                  <a:pt x="917" y="110"/>
                </a:lnTo>
                <a:lnTo>
                  <a:pt x="924" y="108"/>
                </a:lnTo>
                <a:lnTo>
                  <a:pt x="931" y="106"/>
                </a:lnTo>
                <a:lnTo>
                  <a:pt x="931" y="106"/>
                </a:lnTo>
                <a:lnTo>
                  <a:pt x="939" y="104"/>
                </a:lnTo>
                <a:lnTo>
                  <a:pt x="949" y="104"/>
                </a:lnTo>
                <a:lnTo>
                  <a:pt x="957" y="106"/>
                </a:lnTo>
                <a:lnTo>
                  <a:pt x="966" y="106"/>
                </a:lnTo>
                <a:lnTo>
                  <a:pt x="966" y="106"/>
                </a:lnTo>
                <a:lnTo>
                  <a:pt x="978" y="103"/>
                </a:lnTo>
                <a:lnTo>
                  <a:pt x="992" y="99"/>
                </a:lnTo>
                <a:lnTo>
                  <a:pt x="1007" y="94"/>
                </a:lnTo>
                <a:lnTo>
                  <a:pt x="1019" y="91"/>
                </a:lnTo>
                <a:lnTo>
                  <a:pt x="1019" y="91"/>
                </a:lnTo>
                <a:lnTo>
                  <a:pt x="1035" y="90"/>
                </a:lnTo>
                <a:lnTo>
                  <a:pt x="1050" y="90"/>
                </a:lnTo>
                <a:lnTo>
                  <a:pt x="1067" y="91"/>
                </a:lnTo>
                <a:lnTo>
                  <a:pt x="1082" y="94"/>
                </a:lnTo>
                <a:lnTo>
                  <a:pt x="1082" y="94"/>
                </a:lnTo>
                <a:lnTo>
                  <a:pt x="1089" y="129"/>
                </a:lnTo>
                <a:lnTo>
                  <a:pt x="1095" y="167"/>
                </a:lnTo>
                <a:lnTo>
                  <a:pt x="1098" y="186"/>
                </a:lnTo>
                <a:lnTo>
                  <a:pt x="1099" y="204"/>
                </a:lnTo>
                <a:lnTo>
                  <a:pt x="1099" y="219"/>
                </a:lnTo>
                <a:lnTo>
                  <a:pt x="1098" y="233"/>
                </a:lnTo>
                <a:lnTo>
                  <a:pt x="1098" y="233"/>
                </a:lnTo>
                <a:lnTo>
                  <a:pt x="1102" y="268"/>
                </a:lnTo>
                <a:lnTo>
                  <a:pt x="1105" y="302"/>
                </a:lnTo>
                <a:lnTo>
                  <a:pt x="1106" y="319"/>
                </a:lnTo>
                <a:lnTo>
                  <a:pt x="1108" y="334"/>
                </a:lnTo>
                <a:lnTo>
                  <a:pt x="1112" y="348"/>
                </a:lnTo>
                <a:lnTo>
                  <a:pt x="1116" y="362"/>
                </a:lnTo>
                <a:lnTo>
                  <a:pt x="1116" y="362"/>
                </a:lnTo>
                <a:lnTo>
                  <a:pt x="1129" y="442"/>
                </a:lnTo>
                <a:lnTo>
                  <a:pt x="1141" y="523"/>
                </a:lnTo>
                <a:lnTo>
                  <a:pt x="1141" y="523"/>
                </a:lnTo>
                <a:lnTo>
                  <a:pt x="1146" y="544"/>
                </a:lnTo>
                <a:lnTo>
                  <a:pt x="1150" y="563"/>
                </a:lnTo>
                <a:lnTo>
                  <a:pt x="1161" y="601"/>
                </a:lnTo>
                <a:lnTo>
                  <a:pt x="1174" y="636"/>
                </a:lnTo>
                <a:lnTo>
                  <a:pt x="1188" y="671"/>
                </a:lnTo>
                <a:lnTo>
                  <a:pt x="1188" y="671"/>
                </a:lnTo>
                <a:lnTo>
                  <a:pt x="1219" y="758"/>
                </a:lnTo>
                <a:lnTo>
                  <a:pt x="1234" y="801"/>
                </a:lnTo>
                <a:lnTo>
                  <a:pt x="1252" y="841"/>
                </a:lnTo>
                <a:lnTo>
                  <a:pt x="1252" y="841"/>
                </a:lnTo>
                <a:lnTo>
                  <a:pt x="1265" y="866"/>
                </a:lnTo>
                <a:lnTo>
                  <a:pt x="1279" y="892"/>
                </a:lnTo>
                <a:lnTo>
                  <a:pt x="1308" y="942"/>
                </a:lnTo>
                <a:lnTo>
                  <a:pt x="1336" y="993"/>
                </a:lnTo>
                <a:lnTo>
                  <a:pt x="1350" y="1020"/>
                </a:lnTo>
                <a:lnTo>
                  <a:pt x="1362" y="1046"/>
                </a:lnTo>
                <a:lnTo>
                  <a:pt x="1362" y="1046"/>
                </a:lnTo>
                <a:lnTo>
                  <a:pt x="1367" y="1052"/>
                </a:lnTo>
                <a:lnTo>
                  <a:pt x="1372" y="1057"/>
                </a:lnTo>
                <a:lnTo>
                  <a:pt x="1373" y="1064"/>
                </a:lnTo>
                <a:lnTo>
                  <a:pt x="1372" y="1069"/>
                </a:lnTo>
                <a:lnTo>
                  <a:pt x="1372" y="1071"/>
                </a:lnTo>
                <a:lnTo>
                  <a:pt x="1372" y="1071"/>
                </a:lnTo>
                <a:lnTo>
                  <a:pt x="1367" y="1076"/>
                </a:lnTo>
                <a:lnTo>
                  <a:pt x="1363" y="1079"/>
                </a:lnTo>
                <a:lnTo>
                  <a:pt x="1350" y="1083"/>
                </a:lnTo>
                <a:lnTo>
                  <a:pt x="1350" y="1083"/>
                </a:lnTo>
                <a:lnTo>
                  <a:pt x="1329" y="1094"/>
                </a:lnTo>
                <a:lnTo>
                  <a:pt x="1317" y="1100"/>
                </a:lnTo>
                <a:lnTo>
                  <a:pt x="1304" y="1105"/>
                </a:lnTo>
                <a:lnTo>
                  <a:pt x="1304" y="1105"/>
                </a:lnTo>
                <a:lnTo>
                  <a:pt x="1254" y="1125"/>
                </a:lnTo>
                <a:lnTo>
                  <a:pt x="1231" y="1135"/>
                </a:lnTo>
                <a:lnTo>
                  <a:pt x="1210" y="1146"/>
                </a:lnTo>
                <a:lnTo>
                  <a:pt x="1210" y="1146"/>
                </a:lnTo>
                <a:lnTo>
                  <a:pt x="1199" y="1150"/>
                </a:lnTo>
                <a:lnTo>
                  <a:pt x="1185" y="1154"/>
                </a:lnTo>
                <a:lnTo>
                  <a:pt x="1172" y="1160"/>
                </a:lnTo>
                <a:lnTo>
                  <a:pt x="1167" y="1163"/>
                </a:lnTo>
                <a:lnTo>
                  <a:pt x="1162" y="1167"/>
                </a:lnTo>
                <a:lnTo>
                  <a:pt x="1162" y="1167"/>
                </a:lnTo>
                <a:lnTo>
                  <a:pt x="1140" y="1170"/>
                </a:lnTo>
                <a:lnTo>
                  <a:pt x="1115" y="1175"/>
                </a:lnTo>
                <a:lnTo>
                  <a:pt x="1060" y="1191"/>
                </a:lnTo>
                <a:lnTo>
                  <a:pt x="1005" y="1206"/>
                </a:lnTo>
                <a:lnTo>
                  <a:pt x="952" y="1220"/>
                </a:lnTo>
                <a:lnTo>
                  <a:pt x="952" y="1220"/>
                </a:lnTo>
                <a:lnTo>
                  <a:pt x="949" y="1222"/>
                </a:lnTo>
                <a:lnTo>
                  <a:pt x="948" y="1223"/>
                </a:lnTo>
                <a:lnTo>
                  <a:pt x="946" y="1226"/>
                </a:lnTo>
                <a:lnTo>
                  <a:pt x="945" y="1227"/>
                </a:lnTo>
                <a:lnTo>
                  <a:pt x="945" y="1227"/>
                </a:lnTo>
                <a:lnTo>
                  <a:pt x="931" y="1227"/>
                </a:lnTo>
                <a:lnTo>
                  <a:pt x="915" y="1230"/>
                </a:lnTo>
                <a:lnTo>
                  <a:pt x="884" y="1236"/>
                </a:lnTo>
                <a:lnTo>
                  <a:pt x="884" y="1236"/>
                </a:lnTo>
                <a:lnTo>
                  <a:pt x="814" y="1248"/>
                </a:lnTo>
                <a:lnTo>
                  <a:pt x="743" y="1261"/>
                </a:lnTo>
                <a:lnTo>
                  <a:pt x="706" y="1269"/>
                </a:lnTo>
                <a:lnTo>
                  <a:pt x="671" y="1278"/>
                </a:lnTo>
                <a:lnTo>
                  <a:pt x="637" y="1289"/>
                </a:lnTo>
                <a:lnTo>
                  <a:pt x="604" y="1303"/>
                </a:lnTo>
                <a:lnTo>
                  <a:pt x="604" y="1303"/>
                </a:lnTo>
                <a:lnTo>
                  <a:pt x="557" y="1321"/>
                </a:lnTo>
                <a:lnTo>
                  <a:pt x="512" y="1340"/>
                </a:lnTo>
                <a:lnTo>
                  <a:pt x="469" y="1356"/>
                </a:lnTo>
                <a:lnTo>
                  <a:pt x="448" y="1366"/>
                </a:lnTo>
                <a:lnTo>
                  <a:pt x="427" y="1376"/>
                </a:lnTo>
                <a:lnTo>
                  <a:pt x="427" y="1376"/>
                </a:lnTo>
                <a:lnTo>
                  <a:pt x="407" y="1387"/>
                </a:lnTo>
                <a:lnTo>
                  <a:pt x="389" y="1399"/>
                </a:lnTo>
                <a:lnTo>
                  <a:pt x="354" y="1421"/>
                </a:lnTo>
                <a:lnTo>
                  <a:pt x="319" y="1445"/>
                </a:lnTo>
                <a:lnTo>
                  <a:pt x="285" y="1466"/>
                </a:lnTo>
                <a:lnTo>
                  <a:pt x="285" y="1466"/>
                </a:lnTo>
                <a:lnTo>
                  <a:pt x="278" y="1456"/>
                </a:lnTo>
                <a:lnTo>
                  <a:pt x="274" y="1445"/>
                </a:lnTo>
                <a:lnTo>
                  <a:pt x="264" y="1421"/>
                </a:lnTo>
                <a:lnTo>
                  <a:pt x="264" y="1421"/>
                </a:lnTo>
                <a:lnTo>
                  <a:pt x="250" y="1392"/>
                </a:lnTo>
                <a:lnTo>
                  <a:pt x="234" y="1361"/>
                </a:lnTo>
                <a:lnTo>
                  <a:pt x="234" y="1361"/>
                </a:lnTo>
                <a:lnTo>
                  <a:pt x="230" y="1347"/>
                </a:lnTo>
                <a:lnTo>
                  <a:pt x="226" y="1333"/>
                </a:lnTo>
                <a:lnTo>
                  <a:pt x="226" y="1333"/>
                </a:lnTo>
                <a:lnTo>
                  <a:pt x="191" y="1244"/>
                </a:lnTo>
                <a:lnTo>
                  <a:pt x="153" y="1150"/>
                </a:lnTo>
                <a:lnTo>
                  <a:pt x="153" y="1150"/>
                </a:lnTo>
                <a:lnTo>
                  <a:pt x="146" y="1137"/>
                </a:lnTo>
                <a:lnTo>
                  <a:pt x="140" y="1126"/>
                </a:lnTo>
                <a:lnTo>
                  <a:pt x="140" y="1126"/>
                </a:lnTo>
                <a:lnTo>
                  <a:pt x="139" y="1122"/>
                </a:lnTo>
                <a:lnTo>
                  <a:pt x="139" y="1116"/>
                </a:lnTo>
                <a:lnTo>
                  <a:pt x="139" y="1112"/>
                </a:lnTo>
                <a:lnTo>
                  <a:pt x="139" y="1107"/>
                </a:lnTo>
                <a:lnTo>
                  <a:pt x="139" y="1107"/>
                </a:lnTo>
                <a:lnTo>
                  <a:pt x="118" y="1043"/>
                </a:lnTo>
                <a:lnTo>
                  <a:pt x="98" y="979"/>
                </a:lnTo>
                <a:lnTo>
                  <a:pt x="98" y="979"/>
                </a:lnTo>
                <a:lnTo>
                  <a:pt x="77" y="910"/>
                </a:lnTo>
                <a:lnTo>
                  <a:pt x="77" y="910"/>
                </a:lnTo>
                <a:lnTo>
                  <a:pt x="72" y="890"/>
                </a:lnTo>
                <a:lnTo>
                  <a:pt x="65" y="872"/>
                </a:lnTo>
                <a:lnTo>
                  <a:pt x="65" y="872"/>
                </a:lnTo>
                <a:lnTo>
                  <a:pt x="63" y="862"/>
                </a:lnTo>
                <a:lnTo>
                  <a:pt x="62" y="851"/>
                </a:lnTo>
                <a:lnTo>
                  <a:pt x="62" y="840"/>
                </a:lnTo>
                <a:lnTo>
                  <a:pt x="60" y="829"/>
                </a:lnTo>
                <a:lnTo>
                  <a:pt x="60" y="829"/>
                </a:lnTo>
                <a:lnTo>
                  <a:pt x="52" y="793"/>
                </a:lnTo>
                <a:lnTo>
                  <a:pt x="44" y="758"/>
                </a:lnTo>
                <a:lnTo>
                  <a:pt x="35" y="723"/>
                </a:lnTo>
                <a:lnTo>
                  <a:pt x="28" y="687"/>
                </a:lnTo>
                <a:lnTo>
                  <a:pt x="28" y="687"/>
                </a:lnTo>
                <a:lnTo>
                  <a:pt x="22" y="649"/>
                </a:lnTo>
                <a:lnTo>
                  <a:pt x="18" y="608"/>
                </a:lnTo>
                <a:lnTo>
                  <a:pt x="18" y="608"/>
                </a:lnTo>
                <a:lnTo>
                  <a:pt x="10" y="544"/>
                </a:lnTo>
                <a:lnTo>
                  <a:pt x="7" y="511"/>
                </a:lnTo>
                <a:lnTo>
                  <a:pt x="6" y="479"/>
                </a:lnTo>
                <a:lnTo>
                  <a:pt x="6" y="479"/>
                </a:lnTo>
                <a:lnTo>
                  <a:pt x="4" y="459"/>
                </a:lnTo>
                <a:lnTo>
                  <a:pt x="1" y="440"/>
                </a:lnTo>
                <a:lnTo>
                  <a:pt x="0" y="420"/>
                </a:lnTo>
                <a:lnTo>
                  <a:pt x="0" y="412"/>
                </a:lnTo>
                <a:lnTo>
                  <a:pt x="1" y="402"/>
                </a:lnTo>
                <a:lnTo>
                  <a:pt x="1" y="402"/>
                </a:lnTo>
                <a:lnTo>
                  <a:pt x="42" y="384"/>
                </a:lnTo>
                <a:lnTo>
                  <a:pt x="86" y="362"/>
                </a:lnTo>
                <a:lnTo>
                  <a:pt x="108" y="351"/>
                </a:lnTo>
                <a:lnTo>
                  <a:pt x="132" y="341"/>
                </a:lnTo>
                <a:lnTo>
                  <a:pt x="156" y="333"/>
                </a:lnTo>
                <a:lnTo>
                  <a:pt x="180" y="326"/>
                </a:lnTo>
                <a:lnTo>
                  <a:pt x="180" y="326"/>
                </a:lnTo>
                <a:lnTo>
                  <a:pt x="191" y="319"/>
                </a:lnTo>
                <a:lnTo>
                  <a:pt x="202" y="313"/>
                </a:lnTo>
                <a:lnTo>
                  <a:pt x="215" y="311"/>
                </a:lnTo>
                <a:lnTo>
                  <a:pt x="226" y="308"/>
                </a:lnTo>
                <a:lnTo>
                  <a:pt x="226" y="308"/>
                </a:lnTo>
                <a:lnTo>
                  <a:pt x="243" y="299"/>
                </a:lnTo>
                <a:lnTo>
                  <a:pt x="260" y="292"/>
                </a:lnTo>
                <a:lnTo>
                  <a:pt x="295" y="280"/>
                </a:lnTo>
                <a:lnTo>
                  <a:pt x="333" y="268"/>
                </a:lnTo>
                <a:lnTo>
                  <a:pt x="371" y="259"/>
                </a:lnTo>
                <a:lnTo>
                  <a:pt x="371" y="259"/>
                </a:lnTo>
                <a:lnTo>
                  <a:pt x="406" y="249"/>
                </a:lnTo>
                <a:lnTo>
                  <a:pt x="441" y="236"/>
                </a:lnTo>
                <a:lnTo>
                  <a:pt x="474" y="226"/>
                </a:lnTo>
                <a:lnTo>
                  <a:pt x="490" y="222"/>
                </a:lnTo>
                <a:lnTo>
                  <a:pt x="505" y="221"/>
                </a:lnTo>
                <a:lnTo>
                  <a:pt x="505" y="221"/>
                </a:lnTo>
                <a:lnTo>
                  <a:pt x="515" y="216"/>
                </a:lnTo>
                <a:lnTo>
                  <a:pt x="525" y="212"/>
                </a:lnTo>
                <a:lnTo>
                  <a:pt x="547" y="207"/>
                </a:lnTo>
                <a:lnTo>
                  <a:pt x="547" y="207"/>
                </a:lnTo>
                <a:lnTo>
                  <a:pt x="545" y="195"/>
                </a:lnTo>
                <a:lnTo>
                  <a:pt x="540" y="184"/>
                </a:lnTo>
                <a:lnTo>
                  <a:pt x="529" y="159"/>
                </a:lnTo>
                <a:lnTo>
                  <a:pt x="519" y="132"/>
                </a:lnTo>
                <a:lnTo>
                  <a:pt x="517" y="121"/>
                </a:lnTo>
                <a:lnTo>
                  <a:pt x="514" y="108"/>
                </a:lnTo>
                <a:lnTo>
                  <a:pt x="514" y="108"/>
                </a:lnTo>
                <a:lnTo>
                  <a:pt x="514" y="96"/>
                </a:lnTo>
                <a:lnTo>
                  <a:pt x="517" y="84"/>
                </a:lnTo>
                <a:lnTo>
                  <a:pt x="519" y="73"/>
                </a:lnTo>
                <a:lnTo>
                  <a:pt x="524" y="62"/>
                </a:lnTo>
                <a:lnTo>
                  <a:pt x="536" y="42"/>
                </a:lnTo>
                <a:lnTo>
                  <a:pt x="549" y="21"/>
                </a:lnTo>
                <a:lnTo>
                  <a:pt x="549" y="21"/>
                </a:lnTo>
                <a:lnTo>
                  <a:pt x="556" y="20"/>
                </a:lnTo>
                <a:lnTo>
                  <a:pt x="564" y="17"/>
                </a:lnTo>
                <a:lnTo>
                  <a:pt x="578" y="11"/>
                </a:lnTo>
                <a:lnTo>
                  <a:pt x="595" y="4"/>
                </a:lnTo>
                <a:lnTo>
                  <a:pt x="604" y="2"/>
                </a:lnTo>
                <a:lnTo>
                  <a:pt x="612" y="0"/>
                </a:lnTo>
                <a:lnTo>
                  <a:pt x="612" y="0"/>
                </a:lnTo>
                <a:lnTo>
                  <a:pt x="623" y="0"/>
                </a:lnTo>
                <a:lnTo>
                  <a:pt x="633" y="0"/>
                </a:lnTo>
                <a:lnTo>
                  <a:pt x="642" y="2"/>
                </a:lnTo>
                <a:lnTo>
                  <a:pt x="651" y="4"/>
                </a:lnTo>
                <a:lnTo>
                  <a:pt x="668" y="10"/>
                </a:lnTo>
                <a:lnTo>
                  <a:pt x="688" y="17"/>
                </a:lnTo>
                <a:lnTo>
                  <a:pt x="688" y="17"/>
                </a:lnTo>
                <a:lnTo>
                  <a:pt x="695" y="28"/>
                </a:lnTo>
                <a:lnTo>
                  <a:pt x="705" y="38"/>
                </a:lnTo>
                <a:lnTo>
                  <a:pt x="715" y="48"/>
                </a:lnTo>
                <a:lnTo>
                  <a:pt x="724" y="59"/>
                </a:lnTo>
                <a:lnTo>
                  <a:pt x="724" y="59"/>
                </a:lnTo>
                <a:lnTo>
                  <a:pt x="730" y="69"/>
                </a:lnTo>
                <a:lnTo>
                  <a:pt x="734" y="80"/>
                </a:lnTo>
                <a:lnTo>
                  <a:pt x="743" y="101"/>
                </a:lnTo>
                <a:lnTo>
                  <a:pt x="751" y="124"/>
                </a:lnTo>
                <a:lnTo>
                  <a:pt x="757" y="134"/>
                </a:lnTo>
                <a:lnTo>
                  <a:pt x="762" y="143"/>
                </a:lnTo>
                <a:lnTo>
                  <a:pt x="762" y="143"/>
                </a:lnTo>
                <a:close/>
                <a:moveTo>
                  <a:pt x="674" y="354"/>
                </a:moveTo>
                <a:lnTo>
                  <a:pt x="674" y="354"/>
                </a:lnTo>
                <a:lnTo>
                  <a:pt x="660" y="323"/>
                </a:lnTo>
                <a:lnTo>
                  <a:pt x="646" y="291"/>
                </a:lnTo>
                <a:lnTo>
                  <a:pt x="646" y="291"/>
                </a:lnTo>
                <a:lnTo>
                  <a:pt x="636" y="267"/>
                </a:lnTo>
                <a:lnTo>
                  <a:pt x="628" y="242"/>
                </a:lnTo>
                <a:lnTo>
                  <a:pt x="625" y="229"/>
                </a:lnTo>
                <a:lnTo>
                  <a:pt x="623" y="215"/>
                </a:lnTo>
                <a:lnTo>
                  <a:pt x="622" y="202"/>
                </a:lnTo>
                <a:lnTo>
                  <a:pt x="623" y="190"/>
                </a:lnTo>
                <a:lnTo>
                  <a:pt x="623" y="190"/>
                </a:lnTo>
                <a:lnTo>
                  <a:pt x="628" y="183"/>
                </a:lnTo>
                <a:lnTo>
                  <a:pt x="633" y="179"/>
                </a:lnTo>
                <a:lnTo>
                  <a:pt x="639" y="174"/>
                </a:lnTo>
                <a:lnTo>
                  <a:pt x="646" y="172"/>
                </a:lnTo>
                <a:lnTo>
                  <a:pt x="654" y="170"/>
                </a:lnTo>
                <a:lnTo>
                  <a:pt x="661" y="170"/>
                </a:lnTo>
                <a:lnTo>
                  <a:pt x="671" y="172"/>
                </a:lnTo>
                <a:lnTo>
                  <a:pt x="681" y="173"/>
                </a:lnTo>
                <a:lnTo>
                  <a:pt x="681" y="173"/>
                </a:lnTo>
                <a:lnTo>
                  <a:pt x="692" y="190"/>
                </a:lnTo>
                <a:lnTo>
                  <a:pt x="703" y="211"/>
                </a:lnTo>
                <a:lnTo>
                  <a:pt x="715" y="232"/>
                </a:lnTo>
                <a:lnTo>
                  <a:pt x="726" y="256"/>
                </a:lnTo>
                <a:lnTo>
                  <a:pt x="747" y="305"/>
                </a:lnTo>
                <a:lnTo>
                  <a:pt x="764" y="351"/>
                </a:lnTo>
                <a:lnTo>
                  <a:pt x="764" y="351"/>
                </a:lnTo>
                <a:lnTo>
                  <a:pt x="778" y="388"/>
                </a:lnTo>
                <a:lnTo>
                  <a:pt x="785" y="407"/>
                </a:lnTo>
                <a:lnTo>
                  <a:pt x="792" y="428"/>
                </a:lnTo>
                <a:lnTo>
                  <a:pt x="796" y="448"/>
                </a:lnTo>
                <a:lnTo>
                  <a:pt x="796" y="458"/>
                </a:lnTo>
                <a:lnTo>
                  <a:pt x="796" y="468"/>
                </a:lnTo>
                <a:lnTo>
                  <a:pt x="796" y="476"/>
                </a:lnTo>
                <a:lnTo>
                  <a:pt x="793" y="485"/>
                </a:lnTo>
                <a:lnTo>
                  <a:pt x="790" y="492"/>
                </a:lnTo>
                <a:lnTo>
                  <a:pt x="785" y="499"/>
                </a:lnTo>
                <a:lnTo>
                  <a:pt x="785" y="499"/>
                </a:lnTo>
                <a:lnTo>
                  <a:pt x="772" y="510"/>
                </a:lnTo>
                <a:lnTo>
                  <a:pt x="762" y="515"/>
                </a:lnTo>
                <a:lnTo>
                  <a:pt x="758" y="518"/>
                </a:lnTo>
                <a:lnTo>
                  <a:pt x="754" y="520"/>
                </a:lnTo>
                <a:lnTo>
                  <a:pt x="754" y="520"/>
                </a:lnTo>
                <a:lnTo>
                  <a:pt x="744" y="520"/>
                </a:lnTo>
                <a:lnTo>
                  <a:pt x="731" y="518"/>
                </a:lnTo>
                <a:lnTo>
                  <a:pt x="719" y="515"/>
                </a:lnTo>
                <a:lnTo>
                  <a:pt x="710" y="511"/>
                </a:lnTo>
                <a:lnTo>
                  <a:pt x="710" y="511"/>
                </a:lnTo>
                <a:lnTo>
                  <a:pt x="706" y="506"/>
                </a:lnTo>
                <a:lnTo>
                  <a:pt x="702" y="499"/>
                </a:lnTo>
                <a:lnTo>
                  <a:pt x="699" y="493"/>
                </a:lnTo>
                <a:lnTo>
                  <a:pt x="696" y="490"/>
                </a:lnTo>
                <a:lnTo>
                  <a:pt x="695" y="487"/>
                </a:lnTo>
                <a:lnTo>
                  <a:pt x="695" y="487"/>
                </a:lnTo>
                <a:lnTo>
                  <a:pt x="651" y="395"/>
                </a:lnTo>
                <a:lnTo>
                  <a:pt x="630" y="348"/>
                </a:lnTo>
                <a:lnTo>
                  <a:pt x="611" y="301"/>
                </a:lnTo>
                <a:lnTo>
                  <a:pt x="592" y="252"/>
                </a:lnTo>
                <a:lnTo>
                  <a:pt x="576" y="201"/>
                </a:lnTo>
                <a:lnTo>
                  <a:pt x="569" y="174"/>
                </a:lnTo>
                <a:lnTo>
                  <a:pt x="563" y="146"/>
                </a:lnTo>
                <a:lnTo>
                  <a:pt x="557" y="118"/>
                </a:lnTo>
                <a:lnTo>
                  <a:pt x="553" y="87"/>
                </a:lnTo>
                <a:lnTo>
                  <a:pt x="553" y="87"/>
                </a:lnTo>
                <a:lnTo>
                  <a:pt x="557" y="80"/>
                </a:lnTo>
                <a:lnTo>
                  <a:pt x="563" y="73"/>
                </a:lnTo>
                <a:lnTo>
                  <a:pt x="576" y="62"/>
                </a:lnTo>
                <a:lnTo>
                  <a:pt x="591" y="52"/>
                </a:lnTo>
                <a:lnTo>
                  <a:pt x="606" y="44"/>
                </a:lnTo>
                <a:lnTo>
                  <a:pt x="606" y="44"/>
                </a:lnTo>
                <a:lnTo>
                  <a:pt x="616" y="44"/>
                </a:lnTo>
                <a:lnTo>
                  <a:pt x="626" y="44"/>
                </a:lnTo>
                <a:lnTo>
                  <a:pt x="644" y="48"/>
                </a:lnTo>
                <a:lnTo>
                  <a:pt x="661" y="54"/>
                </a:lnTo>
                <a:lnTo>
                  <a:pt x="677" y="59"/>
                </a:lnTo>
                <a:lnTo>
                  <a:pt x="677" y="59"/>
                </a:lnTo>
                <a:lnTo>
                  <a:pt x="686" y="73"/>
                </a:lnTo>
                <a:lnTo>
                  <a:pt x="698" y="87"/>
                </a:lnTo>
                <a:lnTo>
                  <a:pt x="708" y="101"/>
                </a:lnTo>
                <a:lnTo>
                  <a:pt x="717" y="115"/>
                </a:lnTo>
                <a:lnTo>
                  <a:pt x="717" y="115"/>
                </a:lnTo>
                <a:lnTo>
                  <a:pt x="722" y="127"/>
                </a:lnTo>
                <a:lnTo>
                  <a:pt x="726" y="138"/>
                </a:lnTo>
                <a:lnTo>
                  <a:pt x="730" y="149"/>
                </a:lnTo>
                <a:lnTo>
                  <a:pt x="734" y="153"/>
                </a:lnTo>
                <a:lnTo>
                  <a:pt x="738" y="157"/>
                </a:lnTo>
                <a:lnTo>
                  <a:pt x="738" y="157"/>
                </a:lnTo>
                <a:lnTo>
                  <a:pt x="740" y="155"/>
                </a:lnTo>
                <a:lnTo>
                  <a:pt x="741" y="155"/>
                </a:lnTo>
                <a:lnTo>
                  <a:pt x="743" y="155"/>
                </a:lnTo>
                <a:lnTo>
                  <a:pt x="745" y="155"/>
                </a:lnTo>
                <a:lnTo>
                  <a:pt x="745" y="155"/>
                </a:lnTo>
                <a:lnTo>
                  <a:pt x="743" y="139"/>
                </a:lnTo>
                <a:lnTo>
                  <a:pt x="738" y="127"/>
                </a:lnTo>
                <a:lnTo>
                  <a:pt x="733" y="114"/>
                </a:lnTo>
                <a:lnTo>
                  <a:pt x="727" y="101"/>
                </a:lnTo>
                <a:lnTo>
                  <a:pt x="715" y="77"/>
                </a:lnTo>
                <a:lnTo>
                  <a:pt x="699" y="52"/>
                </a:lnTo>
                <a:lnTo>
                  <a:pt x="699" y="52"/>
                </a:lnTo>
                <a:lnTo>
                  <a:pt x="686" y="44"/>
                </a:lnTo>
                <a:lnTo>
                  <a:pt x="682" y="38"/>
                </a:lnTo>
                <a:lnTo>
                  <a:pt x="677" y="31"/>
                </a:lnTo>
                <a:lnTo>
                  <a:pt x="677" y="31"/>
                </a:lnTo>
                <a:lnTo>
                  <a:pt x="665" y="27"/>
                </a:lnTo>
                <a:lnTo>
                  <a:pt x="651" y="21"/>
                </a:lnTo>
                <a:lnTo>
                  <a:pt x="643" y="18"/>
                </a:lnTo>
                <a:lnTo>
                  <a:pt x="635" y="17"/>
                </a:lnTo>
                <a:lnTo>
                  <a:pt x="626" y="17"/>
                </a:lnTo>
                <a:lnTo>
                  <a:pt x="618" y="17"/>
                </a:lnTo>
                <a:lnTo>
                  <a:pt x="618" y="17"/>
                </a:lnTo>
                <a:lnTo>
                  <a:pt x="604" y="21"/>
                </a:lnTo>
                <a:lnTo>
                  <a:pt x="588" y="25"/>
                </a:lnTo>
                <a:lnTo>
                  <a:pt x="557" y="37"/>
                </a:lnTo>
                <a:lnTo>
                  <a:pt x="557" y="37"/>
                </a:lnTo>
                <a:lnTo>
                  <a:pt x="552" y="44"/>
                </a:lnTo>
                <a:lnTo>
                  <a:pt x="545" y="51"/>
                </a:lnTo>
                <a:lnTo>
                  <a:pt x="539" y="59"/>
                </a:lnTo>
                <a:lnTo>
                  <a:pt x="535" y="69"/>
                </a:lnTo>
                <a:lnTo>
                  <a:pt x="532" y="79"/>
                </a:lnTo>
                <a:lnTo>
                  <a:pt x="531" y="89"/>
                </a:lnTo>
                <a:lnTo>
                  <a:pt x="531" y="100"/>
                </a:lnTo>
                <a:lnTo>
                  <a:pt x="532" y="113"/>
                </a:lnTo>
                <a:lnTo>
                  <a:pt x="532" y="113"/>
                </a:lnTo>
                <a:lnTo>
                  <a:pt x="540" y="135"/>
                </a:lnTo>
                <a:lnTo>
                  <a:pt x="547" y="159"/>
                </a:lnTo>
                <a:lnTo>
                  <a:pt x="555" y="183"/>
                </a:lnTo>
                <a:lnTo>
                  <a:pt x="563" y="205"/>
                </a:lnTo>
                <a:lnTo>
                  <a:pt x="563" y="205"/>
                </a:lnTo>
                <a:lnTo>
                  <a:pt x="564" y="216"/>
                </a:lnTo>
                <a:lnTo>
                  <a:pt x="567" y="226"/>
                </a:lnTo>
                <a:lnTo>
                  <a:pt x="573" y="245"/>
                </a:lnTo>
                <a:lnTo>
                  <a:pt x="578" y="261"/>
                </a:lnTo>
                <a:lnTo>
                  <a:pt x="580" y="271"/>
                </a:lnTo>
                <a:lnTo>
                  <a:pt x="581" y="280"/>
                </a:lnTo>
                <a:lnTo>
                  <a:pt x="581" y="280"/>
                </a:lnTo>
                <a:lnTo>
                  <a:pt x="595" y="318"/>
                </a:lnTo>
                <a:lnTo>
                  <a:pt x="608" y="355"/>
                </a:lnTo>
                <a:lnTo>
                  <a:pt x="620" y="393"/>
                </a:lnTo>
                <a:lnTo>
                  <a:pt x="628" y="412"/>
                </a:lnTo>
                <a:lnTo>
                  <a:pt x="635" y="428"/>
                </a:lnTo>
                <a:lnTo>
                  <a:pt x="635" y="428"/>
                </a:lnTo>
                <a:lnTo>
                  <a:pt x="649" y="458"/>
                </a:lnTo>
                <a:lnTo>
                  <a:pt x="665" y="486"/>
                </a:lnTo>
                <a:lnTo>
                  <a:pt x="675" y="500"/>
                </a:lnTo>
                <a:lnTo>
                  <a:pt x="684" y="513"/>
                </a:lnTo>
                <a:lnTo>
                  <a:pt x="695" y="524"/>
                </a:lnTo>
                <a:lnTo>
                  <a:pt x="705" y="534"/>
                </a:lnTo>
                <a:lnTo>
                  <a:pt x="705" y="534"/>
                </a:lnTo>
                <a:lnTo>
                  <a:pt x="715" y="535"/>
                </a:lnTo>
                <a:lnTo>
                  <a:pt x="723" y="538"/>
                </a:lnTo>
                <a:lnTo>
                  <a:pt x="730" y="541"/>
                </a:lnTo>
                <a:lnTo>
                  <a:pt x="740" y="542"/>
                </a:lnTo>
                <a:lnTo>
                  <a:pt x="740" y="542"/>
                </a:lnTo>
                <a:lnTo>
                  <a:pt x="744" y="541"/>
                </a:lnTo>
                <a:lnTo>
                  <a:pt x="750" y="539"/>
                </a:lnTo>
                <a:lnTo>
                  <a:pt x="762" y="538"/>
                </a:lnTo>
                <a:lnTo>
                  <a:pt x="773" y="537"/>
                </a:lnTo>
                <a:lnTo>
                  <a:pt x="783" y="535"/>
                </a:lnTo>
                <a:lnTo>
                  <a:pt x="783" y="535"/>
                </a:lnTo>
                <a:lnTo>
                  <a:pt x="785" y="532"/>
                </a:lnTo>
                <a:lnTo>
                  <a:pt x="786" y="531"/>
                </a:lnTo>
                <a:lnTo>
                  <a:pt x="790" y="527"/>
                </a:lnTo>
                <a:lnTo>
                  <a:pt x="803" y="521"/>
                </a:lnTo>
                <a:lnTo>
                  <a:pt x="803" y="521"/>
                </a:lnTo>
                <a:lnTo>
                  <a:pt x="810" y="508"/>
                </a:lnTo>
                <a:lnTo>
                  <a:pt x="814" y="496"/>
                </a:lnTo>
                <a:lnTo>
                  <a:pt x="816" y="482"/>
                </a:lnTo>
                <a:lnTo>
                  <a:pt x="816" y="468"/>
                </a:lnTo>
                <a:lnTo>
                  <a:pt x="814" y="454"/>
                </a:lnTo>
                <a:lnTo>
                  <a:pt x="811" y="438"/>
                </a:lnTo>
                <a:lnTo>
                  <a:pt x="804" y="409"/>
                </a:lnTo>
                <a:lnTo>
                  <a:pt x="804" y="409"/>
                </a:lnTo>
                <a:lnTo>
                  <a:pt x="802" y="392"/>
                </a:lnTo>
                <a:lnTo>
                  <a:pt x="802" y="385"/>
                </a:lnTo>
                <a:lnTo>
                  <a:pt x="799" y="378"/>
                </a:lnTo>
                <a:lnTo>
                  <a:pt x="799" y="378"/>
                </a:lnTo>
                <a:lnTo>
                  <a:pt x="788" y="344"/>
                </a:lnTo>
                <a:lnTo>
                  <a:pt x="773" y="312"/>
                </a:lnTo>
                <a:lnTo>
                  <a:pt x="748" y="252"/>
                </a:lnTo>
                <a:lnTo>
                  <a:pt x="748" y="252"/>
                </a:lnTo>
                <a:lnTo>
                  <a:pt x="740" y="233"/>
                </a:lnTo>
                <a:lnTo>
                  <a:pt x="731" y="215"/>
                </a:lnTo>
                <a:lnTo>
                  <a:pt x="713" y="183"/>
                </a:lnTo>
                <a:lnTo>
                  <a:pt x="713" y="183"/>
                </a:lnTo>
                <a:lnTo>
                  <a:pt x="706" y="169"/>
                </a:lnTo>
                <a:lnTo>
                  <a:pt x="699" y="157"/>
                </a:lnTo>
                <a:lnTo>
                  <a:pt x="699" y="157"/>
                </a:lnTo>
                <a:lnTo>
                  <a:pt x="695" y="153"/>
                </a:lnTo>
                <a:lnTo>
                  <a:pt x="689" y="149"/>
                </a:lnTo>
                <a:lnTo>
                  <a:pt x="682" y="146"/>
                </a:lnTo>
                <a:lnTo>
                  <a:pt x="677" y="143"/>
                </a:lnTo>
                <a:lnTo>
                  <a:pt x="671" y="143"/>
                </a:lnTo>
                <a:lnTo>
                  <a:pt x="664" y="143"/>
                </a:lnTo>
                <a:lnTo>
                  <a:pt x="651" y="145"/>
                </a:lnTo>
                <a:lnTo>
                  <a:pt x="637" y="149"/>
                </a:lnTo>
                <a:lnTo>
                  <a:pt x="626" y="156"/>
                </a:lnTo>
                <a:lnTo>
                  <a:pt x="615" y="164"/>
                </a:lnTo>
                <a:lnTo>
                  <a:pt x="605" y="173"/>
                </a:lnTo>
                <a:lnTo>
                  <a:pt x="605" y="173"/>
                </a:lnTo>
                <a:lnTo>
                  <a:pt x="602" y="191"/>
                </a:lnTo>
                <a:lnTo>
                  <a:pt x="602" y="208"/>
                </a:lnTo>
                <a:lnTo>
                  <a:pt x="604" y="226"/>
                </a:lnTo>
                <a:lnTo>
                  <a:pt x="606" y="242"/>
                </a:lnTo>
                <a:lnTo>
                  <a:pt x="612" y="259"/>
                </a:lnTo>
                <a:lnTo>
                  <a:pt x="618" y="274"/>
                </a:lnTo>
                <a:lnTo>
                  <a:pt x="630" y="306"/>
                </a:lnTo>
                <a:lnTo>
                  <a:pt x="630" y="306"/>
                </a:lnTo>
                <a:lnTo>
                  <a:pt x="636" y="319"/>
                </a:lnTo>
                <a:lnTo>
                  <a:pt x="642" y="332"/>
                </a:lnTo>
                <a:lnTo>
                  <a:pt x="656" y="357"/>
                </a:lnTo>
                <a:lnTo>
                  <a:pt x="656" y="357"/>
                </a:lnTo>
                <a:lnTo>
                  <a:pt x="663" y="369"/>
                </a:lnTo>
                <a:lnTo>
                  <a:pt x="670" y="382"/>
                </a:lnTo>
                <a:lnTo>
                  <a:pt x="674" y="388"/>
                </a:lnTo>
                <a:lnTo>
                  <a:pt x="678" y="392"/>
                </a:lnTo>
                <a:lnTo>
                  <a:pt x="684" y="395"/>
                </a:lnTo>
                <a:lnTo>
                  <a:pt x="689" y="395"/>
                </a:lnTo>
                <a:lnTo>
                  <a:pt x="689" y="395"/>
                </a:lnTo>
                <a:lnTo>
                  <a:pt x="691" y="391"/>
                </a:lnTo>
                <a:lnTo>
                  <a:pt x="691" y="385"/>
                </a:lnTo>
                <a:lnTo>
                  <a:pt x="689" y="381"/>
                </a:lnTo>
                <a:lnTo>
                  <a:pt x="686" y="375"/>
                </a:lnTo>
                <a:lnTo>
                  <a:pt x="674" y="354"/>
                </a:lnTo>
                <a:lnTo>
                  <a:pt x="674" y="354"/>
                </a:lnTo>
                <a:close/>
                <a:moveTo>
                  <a:pt x="699" y="114"/>
                </a:moveTo>
                <a:lnTo>
                  <a:pt x="699" y="114"/>
                </a:lnTo>
                <a:lnTo>
                  <a:pt x="692" y="103"/>
                </a:lnTo>
                <a:lnTo>
                  <a:pt x="684" y="90"/>
                </a:lnTo>
                <a:lnTo>
                  <a:pt x="674" y="79"/>
                </a:lnTo>
                <a:lnTo>
                  <a:pt x="667" y="72"/>
                </a:lnTo>
                <a:lnTo>
                  <a:pt x="667" y="72"/>
                </a:lnTo>
                <a:lnTo>
                  <a:pt x="654" y="66"/>
                </a:lnTo>
                <a:lnTo>
                  <a:pt x="639" y="61"/>
                </a:lnTo>
                <a:lnTo>
                  <a:pt x="623" y="58"/>
                </a:lnTo>
                <a:lnTo>
                  <a:pt x="616" y="58"/>
                </a:lnTo>
                <a:lnTo>
                  <a:pt x="611" y="59"/>
                </a:lnTo>
                <a:lnTo>
                  <a:pt x="611" y="59"/>
                </a:lnTo>
                <a:lnTo>
                  <a:pt x="605" y="62"/>
                </a:lnTo>
                <a:lnTo>
                  <a:pt x="599" y="66"/>
                </a:lnTo>
                <a:lnTo>
                  <a:pt x="595" y="72"/>
                </a:lnTo>
                <a:lnTo>
                  <a:pt x="590" y="76"/>
                </a:lnTo>
                <a:lnTo>
                  <a:pt x="590" y="76"/>
                </a:lnTo>
                <a:lnTo>
                  <a:pt x="577" y="82"/>
                </a:lnTo>
                <a:lnTo>
                  <a:pt x="570" y="86"/>
                </a:lnTo>
                <a:lnTo>
                  <a:pt x="569" y="89"/>
                </a:lnTo>
                <a:lnTo>
                  <a:pt x="567" y="93"/>
                </a:lnTo>
                <a:lnTo>
                  <a:pt x="567" y="93"/>
                </a:lnTo>
                <a:lnTo>
                  <a:pt x="566" y="101"/>
                </a:lnTo>
                <a:lnTo>
                  <a:pt x="566" y="111"/>
                </a:lnTo>
                <a:lnTo>
                  <a:pt x="569" y="129"/>
                </a:lnTo>
                <a:lnTo>
                  <a:pt x="569" y="129"/>
                </a:lnTo>
                <a:lnTo>
                  <a:pt x="573" y="148"/>
                </a:lnTo>
                <a:lnTo>
                  <a:pt x="578" y="166"/>
                </a:lnTo>
                <a:lnTo>
                  <a:pt x="591" y="198"/>
                </a:lnTo>
                <a:lnTo>
                  <a:pt x="591" y="198"/>
                </a:lnTo>
                <a:lnTo>
                  <a:pt x="591" y="190"/>
                </a:lnTo>
                <a:lnTo>
                  <a:pt x="592" y="183"/>
                </a:lnTo>
                <a:lnTo>
                  <a:pt x="594" y="176"/>
                </a:lnTo>
                <a:lnTo>
                  <a:pt x="597" y="170"/>
                </a:lnTo>
                <a:lnTo>
                  <a:pt x="604" y="159"/>
                </a:lnTo>
                <a:lnTo>
                  <a:pt x="613" y="149"/>
                </a:lnTo>
                <a:lnTo>
                  <a:pt x="625" y="142"/>
                </a:lnTo>
                <a:lnTo>
                  <a:pt x="637" y="136"/>
                </a:lnTo>
                <a:lnTo>
                  <a:pt x="650" y="132"/>
                </a:lnTo>
                <a:lnTo>
                  <a:pt x="663" y="131"/>
                </a:lnTo>
                <a:lnTo>
                  <a:pt x="663" y="131"/>
                </a:lnTo>
                <a:lnTo>
                  <a:pt x="671" y="132"/>
                </a:lnTo>
                <a:lnTo>
                  <a:pt x="679" y="134"/>
                </a:lnTo>
                <a:lnTo>
                  <a:pt x="686" y="136"/>
                </a:lnTo>
                <a:lnTo>
                  <a:pt x="692" y="141"/>
                </a:lnTo>
                <a:lnTo>
                  <a:pt x="705" y="149"/>
                </a:lnTo>
                <a:lnTo>
                  <a:pt x="716" y="157"/>
                </a:lnTo>
                <a:lnTo>
                  <a:pt x="716" y="157"/>
                </a:lnTo>
                <a:lnTo>
                  <a:pt x="709" y="135"/>
                </a:lnTo>
                <a:lnTo>
                  <a:pt x="706" y="125"/>
                </a:lnTo>
                <a:lnTo>
                  <a:pt x="699" y="114"/>
                </a:lnTo>
                <a:lnTo>
                  <a:pt x="699" y="114"/>
                </a:lnTo>
                <a:close/>
                <a:moveTo>
                  <a:pt x="1012" y="114"/>
                </a:moveTo>
                <a:lnTo>
                  <a:pt x="1012" y="114"/>
                </a:lnTo>
                <a:lnTo>
                  <a:pt x="1007" y="117"/>
                </a:lnTo>
                <a:lnTo>
                  <a:pt x="998" y="118"/>
                </a:lnTo>
                <a:lnTo>
                  <a:pt x="983" y="120"/>
                </a:lnTo>
                <a:lnTo>
                  <a:pt x="966" y="120"/>
                </a:lnTo>
                <a:lnTo>
                  <a:pt x="949" y="121"/>
                </a:lnTo>
                <a:lnTo>
                  <a:pt x="949" y="121"/>
                </a:lnTo>
                <a:lnTo>
                  <a:pt x="934" y="124"/>
                </a:lnTo>
                <a:lnTo>
                  <a:pt x="918" y="128"/>
                </a:lnTo>
                <a:lnTo>
                  <a:pt x="904" y="132"/>
                </a:lnTo>
                <a:lnTo>
                  <a:pt x="890" y="135"/>
                </a:lnTo>
                <a:lnTo>
                  <a:pt x="890" y="135"/>
                </a:lnTo>
                <a:lnTo>
                  <a:pt x="883" y="135"/>
                </a:lnTo>
                <a:lnTo>
                  <a:pt x="876" y="135"/>
                </a:lnTo>
                <a:lnTo>
                  <a:pt x="869" y="134"/>
                </a:lnTo>
                <a:lnTo>
                  <a:pt x="862" y="135"/>
                </a:lnTo>
                <a:lnTo>
                  <a:pt x="862" y="135"/>
                </a:lnTo>
                <a:lnTo>
                  <a:pt x="845" y="138"/>
                </a:lnTo>
                <a:lnTo>
                  <a:pt x="827" y="143"/>
                </a:lnTo>
                <a:lnTo>
                  <a:pt x="795" y="153"/>
                </a:lnTo>
                <a:lnTo>
                  <a:pt x="761" y="164"/>
                </a:lnTo>
                <a:lnTo>
                  <a:pt x="726" y="176"/>
                </a:lnTo>
                <a:lnTo>
                  <a:pt x="726" y="176"/>
                </a:lnTo>
                <a:lnTo>
                  <a:pt x="734" y="188"/>
                </a:lnTo>
                <a:lnTo>
                  <a:pt x="743" y="204"/>
                </a:lnTo>
                <a:lnTo>
                  <a:pt x="759" y="239"/>
                </a:lnTo>
                <a:lnTo>
                  <a:pt x="790" y="313"/>
                </a:lnTo>
                <a:lnTo>
                  <a:pt x="790" y="313"/>
                </a:lnTo>
                <a:lnTo>
                  <a:pt x="797" y="340"/>
                </a:lnTo>
                <a:lnTo>
                  <a:pt x="806" y="368"/>
                </a:lnTo>
                <a:lnTo>
                  <a:pt x="816" y="396"/>
                </a:lnTo>
                <a:lnTo>
                  <a:pt x="823" y="424"/>
                </a:lnTo>
                <a:lnTo>
                  <a:pt x="830" y="452"/>
                </a:lnTo>
                <a:lnTo>
                  <a:pt x="831" y="466"/>
                </a:lnTo>
                <a:lnTo>
                  <a:pt x="832" y="479"/>
                </a:lnTo>
                <a:lnTo>
                  <a:pt x="832" y="493"/>
                </a:lnTo>
                <a:lnTo>
                  <a:pt x="831" y="506"/>
                </a:lnTo>
                <a:lnTo>
                  <a:pt x="828" y="520"/>
                </a:lnTo>
                <a:lnTo>
                  <a:pt x="824" y="532"/>
                </a:lnTo>
                <a:lnTo>
                  <a:pt x="824" y="532"/>
                </a:lnTo>
                <a:lnTo>
                  <a:pt x="816" y="538"/>
                </a:lnTo>
                <a:lnTo>
                  <a:pt x="806" y="542"/>
                </a:lnTo>
                <a:lnTo>
                  <a:pt x="796" y="546"/>
                </a:lnTo>
                <a:lnTo>
                  <a:pt x="786" y="549"/>
                </a:lnTo>
                <a:lnTo>
                  <a:pt x="764" y="553"/>
                </a:lnTo>
                <a:lnTo>
                  <a:pt x="741" y="560"/>
                </a:lnTo>
                <a:lnTo>
                  <a:pt x="741" y="560"/>
                </a:lnTo>
                <a:lnTo>
                  <a:pt x="733" y="556"/>
                </a:lnTo>
                <a:lnTo>
                  <a:pt x="726" y="553"/>
                </a:lnTo>
                <a:lnTo>
                  <a:pt x="726" y="553"/>
                </a:lnTo>
                <a:lnTo>
                  <a:pt x="712" y="551"/>
                </a:lnTo>
                <a:lnTo>
                  <a:pt x="701" y="546"/>
                </a:lnTo>
                <a:lnTo>
                  <a:pt x="691" y="541"/>
                </a:lnTo>
                <a:lnTo>
                  <a:pt x="681" y="532"/>
                </a:lnTo>
                <a:lnTo>
                  <a:pt x="672" y="524"/>
                </a:lnTo>
                <a:lnTo>
                  <a:pt x="665" y="514"/>
                </a:lnTo>
                <a:lnTo>
                  <a:pt x="654" y="493"/>
                </a:lnTo>
                <a:lnTo>
                  <a:pt x="654" y="493"/>
                </a:lnTo>
                <a:lnTo>
                  <a:pt x="639" y="462"/>
                </a:lnTo>
                <a:lnTo>
                  <a:pt x="623" y="428"/>
                </a:lnTo>
                <a:lnTo>
                  <a:pt x="609" y="395"/>
                </a:lnTo>
                <a:lnTo>
                  <a:pt x="595" y="358"/>
                </a:lnTo>
                <a:lnTo>
                  <a:pt x="584" y="323"/>
                </a:lnTo>
                <a:lnTo>
                  <a:pt x="571" y="288"/>
                </a:lnTo>
                <a:lnTo>
                  <a:pt x="553" y="221"/>
                </a:lnTo>
                <a:lnTo>
                  <a:pt x="553" y="221"/>
                </a:lnTo>
                <a:lnTo>
                  <a:pt x="539" y="223"/>
                </a:lnTo>
                <a:lnTo>
                  <a:pt x="526" y="228"/>
                </a:lnTo>
                <a:lnTo>
                  <a:pt x="504" y="235"/>
                </a:lnTo>
                <a:lnTo>
                  <a:pt x="504" y="235"/>
                </a:lnTo>
                <a:lnTo>
                  <a:pt x="472" y="245"/>
                </a:lnTo>
                <a:lnTo>
                  <a:pt x="445" y="252"/>
                </a:lnTo>
                <a:lnTo>
                  <a:pt x="445" y="252"/>
                </a:lnTo>
                <a:lnTo>
                  <a:pt x="421" y="260"/>
                </a:lnTo>
                <a:lnTo>
                  <a:pt x="397" y="268"/>
                </a:lnTo>
                <a:lnTo>
                  <a:pt x="397" y="268"/>
                </a:lnTo>
                <a:lnTo>
                  <a:pt x="373" y="275"/>
                </a:lnTo>
                <a:lnTo>
                  <a:pt x="350" y="281"/>
                </a:lnTo>
                <a:lnTo>
                  <a:pt x="326" y="285"/>
                </a:lnTo>
                <a:lnTo>
                  <a:pt x="303" y="292"/>
                </a:lnTo>
                <a:lnTo>
                  <a:pt x="303" y="292"/>
                </a:lnTo>
                <a:lnTo>
                  <a:pt x="289" y="298"/>
                </a:lnTo>
                <a:lnTo>
                  <a:pt x="275" y="303"/>
                </a:lnTo>
                <a:lnTo>
                  <a:pt x="247" y="316"/>
                </a:lnTo>
                <a:lnTo>
                  <a:pt x="247" y="316"/>
                </a:lnTo>
                <a:lnTo>
                  <a:pt x="209" y="330"/>
                </a:lnTo>
                <a:lnTo>
                  <a:pt x="171" y="344"/>
                </a:lnTo>
                <a:lnTo>
                  <a:pt x="133" y="358"/>
                </a:lnTo>
                <a:lnTo>
                  <a:pt x="115" y="367"/>
                </a:lnTo>
                <a:lnTo>
                  <a:pt x="97" y="376"/>
                </a:lnTo>
                <a:lnTo>
                  <a:pt x="97" y="376"/>
                </a:lnTo>
                <a:lnTo>
                  <a:pt x="86" y="378"/>
                </a:lnTo>
                <a:lnTo>
                  <a:pt x="76" y="381"/>
                </a:lnTo>
                <a:lnTo>
                  <a:pt x="67" y="386"/>
                </a:lnTo>
                <a:lnTo>
                  <a:pt x="58" y="391"/>
                </a:lnTo>
                <a:lnTo>
                  <a:pt x="38" y="402"/>
                </a:lnTo>
                <a:lnTo>
                  <a:pt x="28" y="406"/>
                </a:lnTo>
                <a:lnTo>
                  <a:pt x="18" y="409"/>
                </a:lnTo>
                <a:lnTo>
                  <a:pt x="18" y="409"/>
                </a:lnTo>
                <a:lnTo>
                  <a:pt x="18" y="469"/>
                </a:lnTo>
                <a:lnTo>
                  <a:pt x="22" y="531"/>
                </a:lnTo>
                <a:lnTo>
                  <a:pt x="29" y="594"/>
                </a:lnTo>
                <a:lnTo>
                  <a:pt x="39" y="660"/>
                </a:lnTo>
                <a:lnTo>
                  <a:pt x="39" y="660"/>
                </a:lnTo>
                <a:lnTo>
                  <a:pt x="45" y="685"/>
                </a:lnTo>
                <a:lnTo>
                  <a:pt x="52" y="711"/>
                </a:lnTo>
                <a:lnTo>
                  <a:pt x="60" y="736"/>
                </a:lnTo>
                <a:lnTo>
                  <a:pt x="63" y="749"/>
                </a:lnTo>
                <a:lnTo>
                  <a:pt x="65" y="763"/>
                </a:lnTo>
                <a:lnTo>
                  <a:pt x="65" y="763"/>
                </a:lnTo>
                <a:lnTo>
                  <a:pt x="70" y="802"/>
                </a:lnTo>
                <a:lnTo>
                  <a:pt x="77" y="841"/>
                </a:lnTo>
                <a:lnTo>
                  <a:pt x="86" y="881"/>
                </a:lnTo>
                <a:lnTo>
                  <a:pt x="97" y="920"/>
                </a:lnTo>
                <a:lnTo>
                  <a:pt x="97" y="920"/>
                </a:lnTo>
                <a:lnTo>
                  <a:pt x="108" y="961"/>
                </a:lnTo>
                <a:lnTo>
                  <a:pt x="118" y="1000"/>
                </a:lnTo>
                <a:lnTo>
                  <a:pt x="128" y="1039"/>
                </a:lnTo>
                <a:lnTo>
                  <a:pt x="139" y="1077"/>
                </a:lnTo>
                <a:lnTo>
                  <a:pt x="139" y="1077"/>
                </a:lnTo>
                <a:lnTo>
                  <a:pt x="149" y="1108"/>
                </a:lnTo>
                <a:lnTo>
                  <a:pt x="160" y="1137"/>
                </a:lnTo>
                <a:lnTo>
                  <a:pt x="184" y="1195"/>
                </a:lnTo>
                <a:lnTo>
                  <a:pt x="184" y="1195"/>
                </a:lnTo>
                <a:lnTo>
                  <a:pt x="204" y="1243"/>
                </a:lnTo>
                <a:lnTo>
                  <a:pt x="222" y="1289"/>
                </a:lnTo>
                <a:lnTo>
                  <a:pt x="222" y="1289"/>
                </a:lnTo>
                <a:lnTo>
                  <a:pt x="239" y="1331"/>
                </a:lnTo>
                <a:lnTo>
                  <a:pt x="255" y="1372"/>
                </a:lnTo>
                <a:lnTo>
                  <a:pt x="274" y="1411"/>
                </a:lnTo>
                <a:lnTo>
                  <a:pt x="284" y="1430"/>
                </a:lnTo>
                <a:lnTo>
                  <a:pt x="293" y="1448"/>
                </a:lnTo>
                <a:lnTo>
                  <a:pt x="293" y="1448"/>
                </a:lnTo>
                <a:lnTo>
                  <a:pt x="309" y="1435"/>
                </a:lnTo>
                <a:lnTo>
                  <a:pt x="324" y="1424"/>
                </a:lnTo>
                <a:lnTo>
                  <a:pt x="357" y="1401"/>
                </a:lnTo>
                <a:lnTo>
                  <a:pt x="392" y="1383"/>
                </a:lnTo>
                <a:lnTo>
                  <a:pt x="427" y="1365"/>
                </a:lnTo>
                <a:lnTo>
                  <a:pt x="462" y="1348"/>
                </a:lnTo>
                <a:lnTo>
                  <a:pt x="498" y="1333"/>
                </a:lnTo>
                <a:lnTo>
                  <a:pt x="570" y="1303"/>
                </a:lnTo>
                <a:lnTo>
                  <a:pt x="570" y="1303"/>
                </a:lnTo>
                <a:lnTo>
                  <a:pt x="608" y="1288"/>
                </a:lnTo>
                <a:lnTo>
                  <a:pt x="649" y="1275"/>
                </a:lnTo>
                <a:lnTo>
                  <a:pt x="689" y="1264"/>
                </a:lnTo>
                <a:lnTo>
                  <a:pt x="730" y="1254"/>
                </a:lnTo>
                <a:lnTo>
                  <a:pt x="814" y="1237"/>
                </a:lnTo>
                <a:lnTo>
                  <a:pt x="856" y="1229"/>
                </a:lnTo>
                <a:lnTo>
                  <a:pt x="897" y="1219"/>
                </a:lnTo>
                <a:lnTo>
                  <a:pt x="897" y="1219"/>
                </a:lnTo>
                <a:lnTo>
                  <a:pt x="934" y="1209"/>
                </a:lnTo>
                <a:lnTo>
                  <a:pt x="966" y="1201"/>
                </a:lnTo>
                <a:lnTo>
                  <a:pt x="1028" y="1181"/>
                </a:lnTo>
                <a:lnTo>
                  <a:pt x="1028" y="1181"/>
                </a:lnTo>
                <a:lnTo>
                  <a:pt x="1095" y="1161"/>
                </a:lnTo>
                <a:lnTo>
                  <a:pt x="1129" y="1152"/>
                </a:lnTo>
                <a:lnTo>
                  <a:pt x="1161" y="1140"/>
                </a:lnTo>
                <a:lnTo>
                  <a:pt x="1161" y="1140"/>
                </a:lnTo>
                <a:lnTo>
                  <a:pt x="1192" y="1128"/>
                </a:lnTo>
                <a:lnTo>
                  <a:pt x="1221" y="1115"/>
                </a:lnTo>
                <a:lnTo>
                  <a:pt x="1252" y="1102"/>
                </a:lnTo>
                <a:lnTo>
                  <a:pt x="1282" y="1093"/>
                </a:lnTo>
                <a:lnTo>
                  <a:pt x="1282" y="1093"/>
                </a:lnTo>
                <a:lnTo>
                  <a:pt x="1289" y="1087"/>
                </a:lnTo>
                <a:lnTo>
                  <a:pt x="1296" y="1081"/>
                </a:lnTo>
                <a:lnTo>
                  <a:pt x="1306" y="1077"/>
                </a:lnTo>
                <a:lnTo>
                  <a:pt x="1314" y="1074"/>
                </a:lnTo>
                <a:lnTo>
                  <a:pt x="1334" y="1067"/>
                </a:lnTo>
                <a:lnTo>
                  <a:pt x="1350" y="1060"/>
                </a:lnTo>
                <a:lnTo>
                  <a:pt x="1350" y="1060"/>
                </a:lnTo>
                <a:lnTo>
                  <a:pt x="1346" y="1049"/>
                </a:lnTo>
                <a:lnTo>
                  <a:pt x="1342" y="1039"/>
                </a:lnTo>
                <a:lnTo>
                  <a:pt x="1336" y="1029"/>
                </a:lnTo>
                <a:lnTo>
                  <a:pt x="1331" y="1020"/>
                </a:lnTo>
                <a:lnTo>
                  <a:pt x="1318" y="1001"/>
                </a:lnTo>
                <a:lnTo>
                  <a:pt x="1306" y="983"/>
                </a:lnTo>
                <a:lnTo>
                  <a:pt x="1306" y="983"/>
                </a:lnTo>
                <a:lnTo>
                  <a:pt x="1279" y="935"/>
                </a:lnTo>
                <a:lnTo>
                  <a:pt x="1266" y="911"/>
                </a:lnTo>
                <a:lnTo>
                  <a:pt x="1255" y="889"/>
                </a:lnTo>
                <a:lnTo>
                  <a:pt x="1255" y="889"/>
                </a:lnTo>
                <a:lnTo>
                  <a:pt x="1233" y="836"/>
                </a:lnTo>
                <a:lnTo>
                  <a:pt x="1210" y="782"/>
                </a:lnTo>
                <a:lnTo>
                  <a:pt x="1190" y="729"/>
                </a:lnTo>
                <a:lnTo>
                  <a:pt x="1172" y="676"/>
                </a:lnTo>
                <a:lnTo>
                  <a:pt x="1172" y="676"/>
                </a:lnTo>
                <a:lnTo>
                  <a:pt x="1154" y="625"/>
                </a:lnTo>
                <a:lnTo>
                  <a:pt x="1146" y="601"/>
                </a:lnTo>
                <a:lnTo>
                  <a:pt x="1138" y="576"/>
                </a:lnTo>
                <a:lnTo>
                  <a:pt x="1138" y="576"/>
                </a:lnTo>
                <a:lnTo>
                  <a:pt x="1131" y="546"/>
                </a:lnTo>
                <a:lnTo>
                  <a:pt x="1127" y="517"/>
                </a:lnTo>
                <a:lnTo>
                  <a:pt x="1117" y="457"/>
                </a:lnTo>
                <a:lnTo>
                  <a:pt x="1117" y="457"/>
                </a:lnTo>
                <a:lnTo>
                  <a:pt x="1106" y="400"/>
                </a:lnTo>
                <a:lnTo>
                  <a:pt x="1095" y="343"/>
                </a:lnTo>
                <a:lnTo>
                  <a:pt x="1095" y="343"/>
                </a:lnTo>
                <a:lnTo>
                  <a:pt x="1091" y="313"/>
                </a:lnTo>
                <a:lnTo>
                  <a:pt x="1088" y="284"/>
                </a:lnTo>
                <a:lnTo>
                  <a:pt x="1084" y="225"/>
                </a:lnTo>
                <a:lnTo>
                  <a:pt x="1082" y="195"/>
                </a:lnTo>
                <a:lnTo>
                  <a:pt x="1078" y="166"/>
                </a:lnTo>
                <a:lnTo>
                  <a:pt x="1073" y="138"/>
                </a:lnTo>
                <a:lnTo>
                  <a:pt x="1065" y="108"/>
                </a:lnTo>
                <a:lnTo>
                  <a:pt x="1065" y="108"/>
                </a:lnTo>
                <a:lnTo>
                  <a:pt x="1061" y="108"/>
                </a:lnTo>
                <a:lnTo>
                  <a:pt x="1061" y="108"/>
                </a:lnTo>
                <a:lnTo>
                  <a:pt x="1046" y="111"/>
                </a:lnTo>
                <a:lnTo>
                  <a:pt x="1035" y="114"/>
                </a:lnTo>
                <a:lnTo>
                  <a:pt x="1025" y="115"/>
                </a:lnTo>
                <a:lnTo>
                  <a:pt x="1012" y="114"/>
                </a:lnTo>
                <a:lnTo>
                  <a:pt x="1012" y="114"/>
                </a:lnTo>
                <a:close/>
                <a:moveTo>
                  <a:pt x="736" y="506"/>
                </a:moveTo>
                <a:lnTo>
                  <a:pt x="736" y="506"/>
                </a:lnTo>
                <a:lnTo>
                  <a:pt x="744" y="504"/>
                </a:lnTo>
                <a:lnTo>
                  <a:pt x="754" y="501"/>
                </a:lnTo>
                <a:lnTo>
                  <a:pt x="761" y="499"/>
                </a:lnTo>
                <a:lnTo>
                  <a:pt x="762" y="496"/>
                </a:lnTo>
                <a:lnTo>
                  <a:pt x="762" y="494"/>
                </a:lnTo>
                <a:lnTo>
                  <a:pt x="762" y="494"/>
                </a:lnTo>
                <a:lnTo>
                  <a:pt x="768" y="490"/>
                </a:lnTo>
                <a:lnTo>
                  <a:pt x="772" y="485"/>
                </a:lnTo>
                <a:lnTo>
                  <a:pt x="776" y="478"/>
                </a:lnTo>
                <a:lnTo>
                  <a:pt x="778" y="471"/>
                </a:lnTo>
                <a:lnTo>
                  <a:pt x="781" y="455"/>
                </a:lnTo>
                <a:lnTo>
                  <a:pt x="781" y="440"/>
                </a:lnTo>
                <a:lnTo>
                  <a:pt x="781" y="440"/>
                </a:lnTo>
                <a:lnTo>
                  <a:pt x="766" y="406"/>
                </a:lnTo>
                <a:lnTo>
                  <a:pt x="755" y="374"/>
                </a:lnTo>
                <a:lnTo>
                  <a:pt x="731" y="308"/>
                </a:lnTo>
                <a:lnTo>
                  <a:pt x="719" y="275"/>
                </a:lnTo>
                <a:lnTo>
                  <a:pt x="705" y="245"/>
                </a:lnTo>
                <a:lnTo>
                  <a:pt x="689" y="216"/>
                </a:lnTo>
                <a:lnTo>
                  <a:pt x="681" y="202"/>
                </a:lnTo>
                <a:lnTo>
                  <a:pt x="671" y="190"/>
                </a:lnTo>
                <a:lnTo>
                  <a:pt x="671" y="190"/>
                </a:lnTo>
                <a:lnTo>
                  <a:pt x="660" y="188"/>
                </a:lnTo>
                <a:lnTo>
                  <a:pt x="651" y="187"/>
                </a:lnTo>
                <a:lnTo>
                  <a:pt x="647" y="187"/>
                </a:lnTo>
                <a:lnTo>
                  <a:pt x="643" y="188"/>
                </a:lnTo>
                <a:lnTo>
                  <a:pt x="640" y="191"/>
                </a:lnTo>
                <a:lnTo>
                  <a:pt x="639" y="194"/>
                </a:lnTo>
                <a:lnTo>
                  <a:pt x="639" y="194"/>
                </a:lnTo>
                <a:lnTo>
                  <a:pt x="642" y="194"/>
                </a:lnTo>
                <a:lnTo>
                  <a:pt x="640" y="195"/>
                </a:lnTo>
                <a:lnTo>
                  <a:pt x="639" y="195"/>
                </a:lnTo>
                <a:lnTo>
                  <a:pt x="639" y="195"/>
                </a:lnTo>
                <a:lnTo>
                  <a:pt x="637" y="212"/>
                </a:lnTo>
                <a:lnTo>
                  <a:pt x="639" y="228"/>
                </a:lnTo>
                <a:lnTo>
                  <a:pt x="643" y="242"/>
                </a:lnTo>
                <a:lnTo>
                  <a:pt x="647" y="254"/>
                </a:lnTo>
                <a:lnTo>
                  <a:pt x="658" y="278"/>
                </a:lnTo>
                <a:lnTo>
                  <a:pt x="664" y="291"/>
                </a:lnTo>
                <a:lnTo>
                  <a:pt x="668" y="305"/>
                </a:lnTo>
                <a:lnTo>
                  <a:pt x="668" y="305"/>
                </a:lnTo>
                <a:lnTo>
                  <a:pt x="674" y="320"/>
                </a:lnTo>
                <a:lnTo>
                  <a:pt x="681" y="334"/>
                </a:lnTo>
                <a:lnTo>
                  <a:pt x="681" y="334"/>
                </a:lnTo>
                <a:lnTo>
                  <a:pt x="682" y="341"/>
                </a:lnTo>
                <a:lnTo>
                  <a:pt x="684" y="348"/>
                </a:lnTo>
                <a:lnTo>
                  <a:pt x="684" y="348"/>
                </a:lnTo>
                <a:lnTo>
                  <a:pt x="689" y="357"/>
                </a:lnTo>
                <a:lnTo>
                  <a:pt x="695" y="364"/>
                </a:lnTo>
                <a:lnTo>
                  <a:pt x="701" y="372"/>
                </a:lnTo>
                <a:lnTo>
                  <a:pt x="706" y="379"/>
                </a:lnTo>
                <a:lnTo>
                  <a:pt x="710" y="388"/>
                </a:lnTo>
                <a:lnTo>
                  <a:pt x="710" y="395"/>
                </a:lnTo>
                <a:lnTo>
                  <a:pt x="710" y="399"/>
                </a:lnTo>
                <a:lnTo>
                  <a:pt x="709" y="403"/>
                </a:lnTo>
                <a:lnTo>
                  <a:pt x="706" y="407"/>
                </a:lnTo>
                <a:lnTo>
                  <a:pt x="702" y="412"/>
                </a:lnTo>
                <a:lnTo>
                  <a:pt x="702" y="412"/>
                </a:lnTo>
                <a:lnTo>
                  <a:pt x="695" y="412"/>
                </a:lnTo>
                <a:lnTo>
                  <a:pt x="689" y="413"/>
                </a:lnTo>
                <a:lnTo>
                  <a:pt x="675" y="416"/>
                </a:lnTo>
                <a:lnTo>
                  <a:pt x="675" y="416"/>
                </a:lnTo>
                <a:lnTo>
                  <a:pt x="681" y="427"/>
                </a:lnTo>
                <a:lnTo>
                  <a:pt x="688" y="440"/>
                </a:lnTo>
                <a:lnTo>
                  <a:pt x="701" y="468"/>
                </a:lnTo>
                <a:lnTo>
                  <a:pt x="708" y="482"/>
                </a:lnTo>
                <a:lnTo>
                  <a:pt x="716" y="493"/>
                </a:lnTo>
                <a:lnTo>
                  <a:pt x="720" y="497"/>
                </a:lnTo>
                <a:lnTo>
                  <a:pt x="726" y="501"/>
                </a:lnTo>
                <a:lnTo>
                  <a:pt x="730" y="504"/>
                </a:lnTo>
                <a:lnTo>
                  <a:pt x="736" y="506"/>
                </a:lnTo>
                <a:lnTo>
                  <a:pt x="736" y="506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1020330" y="1873532"/>
            <a:ext cx="498370" cy="568681"/>
            <a:chOff x="2065338" y="11113"/>
            <a:chExt cx="704850" cy="876300"/>
          </a:xfrm>
        </p:grpSpPr>
        <p:sp>
          <p:nvSpPr>
            <p:cNvPr id="30" name="Freeform 119"/>
            <p:cNvSpPr>
              <a:spLocks noEditPoints="1"/>
            </p:cNvSpPr>
            <p:nvPr/>
          </p:nvSpPr>
          <p:spPr bwMode="auto">
            <a:xfrm>
              <a:off x="2486026" y="517525"/>
              <a:ext cx="239713" cy="142875"/>
            </a:xfrm>
            <a:custGeom>
              <a:avLst/>
              <a:gdLst/>
              <a:ahLst/>
              <a:cxnLst>
                <a:cxn ang="0">
                  <a:pos x="339" y="223"/>
                </a:cxn>
                <a:cxn ang="0">
                  <a:pos x="278" y="220"/>
                </a:cxn>
                <a:cxn ang="0">
                  <a:pos x="208" y="226"/>
                </a:cxn>
                <a:cxn ang="0">
                  <a:pos x="142" y="241"/>
                </a:cxn>
                <a:cxn ang="0">
                  <a:pos x="72" y="268"/>
                </a:cxn>
                <a:cxn ang="0">
                  <a:pos x="43" y="261"/>
                </a:cxn>
                <a:cxn ang="0">
                  <a:pos x="33" y="231"/>
                </a:cxn>
                <a:cxn ang="0">
                  <a:pos x="31" y="203"/>
                </a:cxn>
                <a:cxn ang="0">
                  <a:pos x="5" y="172"/>
                </a:cxn>
                <a:cxn ang="0">
                  <a:pos x="2" y="147"/>
                </a:cxn>
                <a:cxn ang="0">
                  <a:pos x="28" y="105"/>
                </a:cxn>
                <a:cxn ang="0">
                  <a:pos x="79" y="57"/>
                </a:cxn>
                <a:cxn ang="0">
                  <a:pos x="169" y="12"/>
                </a:cxn>
                <a:cxn ang="0">
                  <a:pos x="239" y="0"/>
                </a:cxn>
                <a:cxn ang="0">
                  <a:pos x="309" y="7"/>
                </a:cxn>
                <a:cxn ang="0">
                  <a:pos x="385" y="26"/>
                </a:cxn>
                <a:cxn ang="0">
                  <a:pos x="422" y="50"/>
                </a:cxn>
                <a:cxn ang="0">
                  <a:pos x="455" y="87"/>
                </a:cxn>
                <a:cxn ang="0">
                  <a:pos x="451" y="123"/>
                </a:cxn>
                <a:cxn ang="0">
                  <a:pos x="429" y="148"/>
                </a:cxn>
                <a:cxn ang="0">
                  <a:pos x="423" y="165"/>
                </a:cxn>
                <a:cxn ang="0">
                  <a:pos x="424" y="199"/>
                </a:cxn>
                <a:cxn ang="0">
                  <a:pos x="413" y="217"/>
                </a:cxn>
                <a:cxn ang="0">
                  <a:pos x="382" y="230"/>
                </a:cxn>
                <a:cxn ang="0">
                  <a:pos x="111" y="238"/>
                </a:cxn>
                <a:cxn ang="0">
                  <a:pos x="224" y="210"/>
                </a:cxn>
                <a:cxn ang="0">
                  <a:pos x="246" y="212"/>
                </a:cxn>
                <a:cxn ang="0">
                  <a:pos x="276" y="207"/>
                </a:cxn>
                <a:cxn ang="0">
                  <a:pos x="337" y="210"/>
                </a:cxn>
                <a:cxn ang="0">
                  <a:pos x="385" y="219"/>
                </a:cxn>
                <a:cxn ang="0">
                  <a:pos x="408" y="206"/>
                </a:cxn>
                <a:cxn ang="0">
                  <a:pos x="409" y="174"/>
                </a:cxn>
                <a:cxn ang="0">
                  <a:pos x="416" y="147"/>
                </a:cxn>
                <a:cxn ang="0">
                  <a:pos x="441" y="111"/>
                </a:cxn>
                <a:cxn ang="0">
                  <a:pos x="441" y="91"/>
                </a:cxn>
                <a:cxn ang="0">
                  <a:pos x="398" y="49"/>
                </a:cxn>
                <a:cxn ang="0">
                  <a:pos x="350" y="26"/>
                </a:cxn>
                <a:cxn ang="0">
                  <a:pos x="306" y="21"/>
                </a:cxn>
                <a:cxn ang="0">
                  <a:pos x="260" y="12"/>
                </a:cxn>
                <a:cxn ang="0">
                  <a:pos x="184" y="21"/>
                </a:cxn>
                <a:cxn ang="0">
                  <a:pos x="99" y="59"/>
                </a:cxn>
                <a:cxn ang="0">
                  <a:pos x="45" y="99"/>
                </a:cxn>
                <a:cxn ang="0">
                  <a:pos x="21" y="133"/>
                </a:cxn>
                <a:cxn ang="0">
                  <a:pos x="16" y="161"/>
                </a:cxn>
                <a:cxn ang="0">
                  <a:pos x="28" y="175"/>
                </a:cxn>
                <a:cxn ang="0">
                  <a:pos x="44" y="198"/>
                </a:cxn>
                <a:cxn ang="0">
                  <a:pos x="45" y="227"/>
                </a:cxn>
                <a:cxn ang="0">
                  <a:pos x="57" y="254"/>
                </a:cxn>
                <a:cxn ang="0">
                  <a:pos x="97" y="245"/>
                </a:cxn>
              </a:cxnLst>
              <a:rect l="0" t="0" r="r" b="b"/>
              <a:pathLst>
                <a:path w="455" h="268">
                  <a:moveTo>
                    <a:pt x="367" y="230"/>
                  </a:moveTo>
                  <a:lnTo>
                    <a:pt x="367" y="230"/>
                  </a:lnTo>
                  <a:lnTo>
                    <a:pt x="353" y="226"/>
                  </a:lnTo>
                  <a:lnTo>
                    <a:pt x="339" y="223"/>
                  </a:lnTo>
                  <a:lnTo>
                    <a:pt x="306" y="219"/>
                  </a:lnTo>
                  <a:lnTo>
                    <a:pt x="306" y="219"/>
                  </a:lnTo>
                  <a:lnTo>
                    <a:pt x="291" y="219"/>
                  </a:lnTo>
                  <a:lnTo>
                    <a:pt x="278" y="220"/>
                  </a:lnTo>
                  <a:lnTo>
                    <a:pt x="252" y="223"/>
                  </a:lnTo>
                  <a:lnTo>
                    <a:pt x="252" y="223"/>
                  </a:lnTo>
                  <a:lnTo>
                    <a:pt x="222" y="226"/>
                  </a:lnTo>
                  <a:lnTo>
                    <a:pt x="208" y="226"/>
                  </a:lnTo>
                  <a:lnTo>
                    <a:pt x="193" y="227"/>
                  </a:lnTo>
                  <a:lnTo>
                    <a:pt x="193" y="227"/>
                  </a:lnTo>
                  <a:lnTo>
                    <a:pt x="166" y="234"/>
                  </a:lnTo>
                  <a:lnTo>
                    <a:pt x="142" y="241"/>
                  </a:lnTo>
                  <a:lnTo>
                    <a:pt x="97" y="258"/>
                  </a:lnTo>
                  <a:lnTo>
                    <a:pt x="97" y="258"/>
                  </a:lnTo>
                  <a:lnTo>
                    <a:pt x="79" y="265"/>
                  </a:lnTo>
                  <a:lnTo>
                    <a:pt x="72" y="268"/>
                  </a:lnTo>
                  <a:lnTo>
                    <a:pt x="64" y="268"/>
                  </a:lnTo>
                  <a:lnTo>
                    <a:pt x="57" y="268"/>
                  </a:lnTo>
                  <a:lnTo>
                    <a:pt x="50" y="265"/>
                  </a:lnTo>
                  <a:lnTo>
                    <a:pt x="43" y="261"/>
                  </a:lnTo>
                  <a:lnTo>
                    <a:pt x="35" y="254"/>
                  </a:lnTo>
                  <a:lnTo>
                    <a:pt x="35" y="254"/>
                  </a:lnTo>
                  <a:lnTo>
                    <a:pt x="33" y="241"/>
                  </a:lnTo>
                  <a:lnTo>
                    <a:pt x="33" y="231"/>
                  </a:lnTo>
                  <a:lnTo>
                    <a:pt x="34" y="221"/>
                  </a:lnTo>
                  <a:lnTo>
                    <a:pt x="33" y="210"/>
                  </a:lnTo>
                  <a:lnTo>
                    <a:pt x="33" y="210"/>
                  </a:lnTo>
                  <a:lnTo>
                    <a:pt x="31" y="203"/>
                  </a:lnTo>
                  <a:lnTo>
                    <a:pt x="27" y="198"/>
                  </a:lnTo>
                  <a:lnTo>
                    <a:pt x="17" y="186"/>
                  </a:lnTo>
                  <a:lnTo>
                    <a:pt x="7" y="177"/>
                  </a:lnTo>
                  <a:lnTo>
                    <a:pt x="5" y="172"/>
                  </a:lnTo>
                  <a:lnTo>
                    <a:pt x="2" y="167"/>
                  </a:lnTo>
                  <a:lnTo>
                    <a:pt x="2" y="167"/>
                  </a:lnTo>
                  <a:lnTo>
                    <a:pt x="0" y="155"/>
                  </a:lnTo>
                  <a:lnTo>
                    <a:pt x="2" y="147"/>
                  </a:lnTo>
                  <a:lnTo>
                    <a:pt x="5" y="139"/>
                  </a:lnTo>
                  <a:lnTo>
                    <a:pt x="9" y="130"/>
                  </a:lnTo>
                  <a:lnTo>
                    <a:pt x="19" y="116"/>
                  </a:lnTo>
                  <a:lnTo>
                    <a:pt x="28" y="105"/>
                  </a:lnTo>
                  <a:lnTo>
                    <a:pt x="28" y="105"/>
                  </a:lnTo>
                  <a:lnTo>
                    <a:pt x="43" y="88"/>
                  </a:lnTo>
                  <a:lnTo>
                    <a:pt x="59" y="71"/>
                  </a:lnTo>
                  <a:lnTo>
                    <a:pt x="79" y="57"/>
                  </a:lnTo>
                  <a:lnTo>
                    <a:pt x="100" y="43"/>
                  </a:lnTo>
                  <a:lnTo>
                    <a:pt x="121" y="30"/>
                  </a:lnTo>
                  <a:lnTo>
                    <a:pt x="145" y="21"/>
                  </a:lnTo>
                  <a:lnTo>
                    <a:pt x="169" y="12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215" y="1"/>
                  </a:lnTo>
                  <a:lnTo>
                    <a:pt x="239" y="0"/>
                  </a:lnTo>
                  <a:lnTo>
                    <a:pt x="262" y="1"/>
                  </a:lnTo>
                  <a:lnTo>
                    <a:pt x="283" y="4"/>
                  </a:lnTo>
                  <a:lnTo>
                    <a:pt x="283" y="4"/>
                  </a:lnTo>
                  <a:lnTo>
                    <a:pt x="309" y="7"/>
                  </a:lnTo>
                  <a:lnTo>
                    <a:pt x="336" y="11"/>
                  </a:lnTo>
                  <a:lnTo>
                    <a:pt x="361" y="18"/>
                  </a:lnTo>
                  <a:lnTo>
                    <a:pt x="374" y="21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95" y="32"/>
                  </a:lnTo>
                  <a:lnTo>
                    <a:pt x="405" y="38"/>
                  </a:lnTo>
                  <a:lnTo>
                    <a:pt x="422" y="50"/>
                  </a:lnTo>
                  <a:lnTo>
                    <a:pt x="437" y="64"/>
                  </a:lnTo>
                  <a:lnTo>
                    <a:pt x="454" y="78"/>
                  </a:lnTo>
                  <a:lnTo>
                    <a:pt x="454" y="78"/>
                  </a:lnTo>
                  <a:lnTo>
                    <a:pt x="455" y="87"/>
                  </a:lnTo>
                  <a:lnTo>
                    <a:pt x="455" y="98"/>
                  </a:lnTo>
                  <a:lnTo>
                    <a:pt x="455" y="111"/>
                  </a:lnTo>
                  <a:lnTo>
                    <a:pt x="452" y="118"/>
                  </a:lnTo>
                  <a:lnTo>
                    <a:pt x="451" y="123"/>
                  </a:lnTo>
                  <a:lnTo>
                    <a:pt x="451" y="123"/>
                  </a:lnTo>
                  <a:lnTo>
                    <a:pt x="444" y="132"/>
                  </a:lnTo>
                  <a:lnTo>
                    <a:pt x="437" y="140"/>
                  </a:lnTo>
                  <a:lnTo>
                    <a:pt x="429" y="148"/>
                  </a:lnTo>
                  <a:lnTo>
                    <a:pt x="426" y="154"/>
                  </a:lnTo>
                  <a:lnTo>
                    <a:pt x="424" y="160"/>
                  </a:lnTo>
                  <a:lnTo>
                    <a:pt x="424" y="160"/>
                  </a:lnTo>
                  <a:lnTo>
                    <a:pt x="423" y="165"/>
                  </a:lnTo>
                  <a:lnTo>
                    <a:pt x="423" y="171"/>
                  </a:lnTo>
                  <a:lnTo>
                    <a:pt x="423" y="182"/>
                  </a:lnTo>
                  <a:lnTo>
                    <a:pt x="424" y="193"/>
                  </a:lnTo>
                  <a:lnTo>
                    <a:pt x="424" y="199"/>
                  </a:lnTo>
                  <a:lnTo>
                    <a:pt x="423" y="203"/>
                  </a:lnTo>
                  <a:lnTo>
                    <a:pt x="423" y="203"/>
                  </a:lnTo>
                  <a:lnTo>
                    <a:pt x="419" y="212"/>
                  </a:lnTo>
                  <a:lnTo>
                    <a:pt x="413" y="217"/>
                  </a:lnTo>
                  <a:lnTo>
                    <a:pt x="406" y="221"/>
                  </a:lnTo>
                  <a:lnTo>
                    <a:pt x="399" y="226"/>
                  </a:lnTo>
                  <a:lnTo>
                    <a:pt x="391" y="228"/>
                  </a:lnTo>
                  <a:lnTo>
                    <a:pt x="382" y="230"/>
                  </a:lnTo>
                  <a:lnTo>
                    <a:pt x="367" y="230"/>
                  </a:lnTo>
                  <a:lnTo>
                    <a:pt x="367" y="230"/>
                  </a:lnTo>
                  <a:close/>
                  <a:moveTo>
                    <a:pt x="111" y="238"/>
                  </a:moveTo>
                  <a:lnTo>
                    <a:pt x="111" y="238"/>
                  </a:lnTo>
                  <a:lnTo>
                    <a:pt x="139" y="228"/>
                  </a:lnTo>
                  <a:lnTo>
                    <a:pt x="169" y="220"/>
                  </a:lnTo>
                  <a:lnTo>
                    <a:pt x="197" y="214"/>
                  </a:lnTo>
                  <a:lnTo>
                    <a:pt x="224" y="210"/>
                  </a:lnTo>
                  <a:lnTo>
                    <a:pt x="224" y="210"/>
                  </a:lnTo>
                  <a:lnTo>
                    <a:pt x="231" y="210"/>
                  </a:lnTo>
                  <a:lnTo>
                    <a:pt x="239" y="212"/>
                  </a:lnTo>
                  <a:lnTo>
                    <a:pt x="246" y="212"/>
                  </a:lnTo>
                  <a:lnTo>
                    <a:pt x="254" y="212"/>
                  </a:lnTo>
                  <a:lnTo>
                    <a:pt x="254" y="212"/>
                  </a:lnTo>
                  <a:lnTo>
                    <a:pt x="264" y="210"/>
                  </a:lnTo>
                  <a:lnTo>
                    <a:pt x="276" y="207"/>
                  </a:lnTo>
                  <a:lnTo>
                    <a:pt x="276" y="207"/>
                  </a:lnTo>
                  <a:lnTo>
                    <a:pt x="291" y="207"/>
                  </a:lnTo>
                  <a:lnTo>
                    <a:pt x="306" y="207"/>
                  </a:lnTo>
                  <a:lnTo>
                    <a:pt x="337" y="210"/>
                  </a:lnTo>
                  <a:lnTo>
                    <a:pt x="337" y="210"/>
                  </a:lnTo>
                  <a:lnTo>
                    <a:pt x="357" y="214"/>
                  </a:lnTo>
                  <a:lnTo>
                    <a:pt x="377" y="219"/>
                  </a:lnTo>
                  <a:lnTo>
                    <a:pt x="385" y="219"/>
                  </a:lnTo>
                  <a:lnTo>
                    <a:pt x="393" y="217"/>
                  </a:lnTo>
                  <a:lnTo>
                    <a:pt x="400" y="213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9" y="202"/>
                  </a:lnTo>
                  <a:lnTo>
                    <a:pt x="410" y="196"/>
                  </a:lnTo>
                  <a:lnTo>
                    <a:pt x="410" y="186"/>
                  </a:lnTo>
                  <a:lnTo>
                    <a:pt x="409" y="174"/>
                  </a:lnTo>
                  <a:lnTo>
                    <a:pt x="410" y="162"/>
                  </a:lnTo>
                  <a:lnTo>
                    <a:pt x="410" y="162"/>
                  </a:lnTo>
                  <a:lnTo>
                    <a:pt x="412" y="154"/>
                  </a:lnTo>
                  <a:lnTo>
                    <a:pt x="416" y="147"/>
                  </a:lnTo>
                  <a:lnTo>
                    <a:pt x="427" y="133"/>
                  </a:lnTo>
                  <a:lnTo>
                    <a:pt x="433" y="126"/>
                  </a:lnTo>
                  <a:lnTo>
                    <a:pt x="438" y="119"/>
                  </a:lnTo>
                  <a:lnTo>
                    <a:pt x="441" y="111"/>
                  </a:lnTo>
                  <a:lnTo>
                    <a:pt x="444" y="102"/>
                  </a:lnTo>
                  <a:lnTo>
                    <a:pt x="444" y="102"/>
                  </a:lnTo>
                  <a:lnTo>
                    <a:pt x="443" y="96"/>
                  </a:lnTo>
                  <a:lnTo>
                    <a:pt x="441" y="91"/>
                  </a:lnTo>
                  <a:lnTo>
                    <a:pt x="436" y="78"/>
                  </a:lnTo>
                  <a:lnTo>
                    <a:pt x="436" y="78"/>
                  </a:lnTo>
                  <a:lnTo>
                    <a:pt x="417" y="63"/>
                  </a:lnTo>
                  <a:lnTo>
                    <a:pt x="398" y="49"/>
                  </a:lnTo>
                  <a:lnTo>
                    <a:pt x="386" y="42"/>
                  </a:lnTo>
                  <a:lnTo>
                    <a:pt x="375" y="35"/>
                  </a:lnTo>
                  <a:lnTo>
                    <a:pt x="363" y="30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40" y="23"/>
                  </a:lnTo>
                  <a:lnTo>
                    <a:pt x="329" y="23"/>
                  </a:lnTo>
                  <a:lnTo>
                    <a:pt x="306" y="21"/>
                  </a:lnTo>
                  <a:lnTo>
                    <a:pt x="306" y="21"/>
                  </a:lnTo>
                  <a:lnTo>
                    <a:pt x="283" y="15"/>
                  </a:lnTo>
                  <a:lnTo>
                    <a:pt x="271" y="14"/>
                  </a:lnTo>
                  <a:lnTo>
                    <a:pt x="260" y="12"/>
                  </a:lnTo>
                  <a:lnTo>
                    <a:pt x="260" y="12"/>
                  </a:lnTo>
                  <a:lnTo>
                    <a:pt x="235" y="12"/>
                  </a:lnTo>
                  <a:lnTo>
                    <a:pt x="210" y="15"/>
                  </a:lnTo>
                  <a:lnTo>
                    <a:pt x="184" y="21"/>
                  </a:lnTo>
                  <a:lnTo>
                    <a:pt x="162" y="28"/>
                  </a:lnTo>
                  <a:lnTo>
                    <a:pt x="139" y="36"/>
                  </a:lnTo>
                  <a:lnTo>
                    <a:pt x="118" y="47"/>
                  </a:lnTo>
                  <a:lnTo>
                    <a:pt x="99" y="59"/>
                  </a:lnTo>
                  <a:lnTo>
                    <a:pt x="80" y="71"/>
                  </a:lnTo>
                  <a:lnTo>
                    <a:pt x="80" y="71"/>
                  </a:lnTo>
                  <a:lnTo>
                    <a:pt x="55" y="89"/>
                  </a:lnTo>
                  <a:lnTo>
                    <a:pt x="45" y="99"/>
                  </a:lnTo>
                  <a:lnTo>
                    <a:pt x="35" y="109"/>
                  </a:lnTo>
                  <a:lnTo>
                    <a:pt x="35" y="109"/>
                  </a:lnTo>
                  <a:lnTo>
                    <a:pt x="30" y="119"/>
                  </a:lnTo>
                  <a:lnTo>
                    <a:pt x="21" y="133"/>
                  </a:lnTo>
                  <a:lnTo>
                    <a:pt x="17" y="148"/>
                  </a:lnTo>
                  <a:lnTo>
                    <a:pt x="16" y="154"/>
                  </a:lnTo>
                  <a:lnTo>
                    <a:pt x="16" y="161"/>
                  </a:lnTo>
                  <a:lnTo>
                    <a:pt x="16" y="161"/>
                  </a:lnTo>
                  <a:lnTo>
                    <a:pt x="19" y="165"/>
                  </a:lnTo>
                  <a:lnTo>
                    <a:pt x="21" y="168"/>
                  </a:lnTo>
                  <a:lnTo>
                    <a:pt x="26" y="171"/>
                  </a:lnTo>
                  <a:lnTo>
                    <a:pt x="28" y="175"/>
                  </a:lnTo>
                  <a:lnTo>
                    <a:pt x="28" y="175"/>
                  </a:lnTo>
                  <a:lnTo>
                    <a:pt x="34" y="182"/>
                  </a:lnTo>
                  <a:lnTo>
                    <a:pt x="38" y="191"/>
                  </a:lnTo>
                  <a:lnTo>
                    <a:pt x="44" y="198"/>
                  </a:lnTo>
                  <a:lnTo>
                    <a:pt x="48" y="205"/>
                  </a:lnTo>
                  <a:lnTo>
                    <a:pt x="48" y="205"/>
                  </a:lnTo>
                  <a:lnTo>
                    <a:pt x="47" y="216"/>
                  </a:lnTo>
                  <a:lnTo>
                    <a:pt x="45" y="227"/>
                  </a:lnTo>
                  <a:lnTo>
                    <a:pt x="47" y="240"/>
                  </a:lnTo>
                  <a:lnTo>
                    <a:pt x="48" y="250"/>
                  </a:lnTo>
                  <a:lnTo>
                    <a:pt x="48" y="250"/>
                  </a:lnTo>
                  <a:lnTo>
                    <a:pt x="57" y="254"/>
                  </a:lnTo>
                  <a:lnTo>
                    <a:pt x="65" y="255"/>
                  </a:lnTo>
                  <a:lnTo>
                    <a:pt x="73" y="254"/>
                  </a:lnTo>
                  <a:lnTo>
                    <a:pt x="80" y="252"/>
                  </a:lnTo>
                  <a:lnTo>
                    <a:pt x="97" y="245"/>
                  </a:lnTo>
                  <a:lnTo>
                    <a:pt x="111" y="238"/>
                  </a:lnTo>
                  <a:lnTo>
                    <a:pt x="111" y="2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Freeform 120"/>
            <p:cNvSpPr>
              <a:spLocks noEditPoints="1"/>
            </p:cNvSpPr>
            <p:nvPr/>
          </p:nvSpPr>
          <p:spPr bwMode="auto">
            <a:xfrm>
              <a:off x="2505076" y="546100"/>
              <a:ext cx="201613" cy="93663"/>
            </a:xfrm>
            <a:custGeom>
              <a:avLst/>
              <a:gdLst/>
              <a:ahLst/>
              <a:cxnLst>
                <a:cxn ang="0">
                  <a:pos x="345" y="134"/>
                </a:cxn>
                <a:cxn ang="0">
                  <a:pos x="319" y="141"/>
                </a:cxn>
                <a:cxn ang="0">
                  <a:pos x="262" y="136"/>
                </a:cxn>
                <a:cxn ang="0">
                  <a:pos x="175" y="132"/>
                </a:cxn>
                <a:cxn ang="0">
                  <a:pos x="132" y="139"/>
                </a:cxn>
                <a:cxn ang="0">
                  <a:pos x="94" y="148"/>
                </a:cxn>
                <a:cxn ang="0">
                  <a:pos x="60" y="164"/>
                </a:cxn>
                <a:cxn ang="0">
                  <a:pos x="57" y="174"/>
                </a:cxn>
                <a:cxn ang="0">
                  <a:pos x="43" y="178"/>
                </a:cxn>
                <a:cxn ang="0">
                  <a:pos x="29" y="165"/>
                </a:cxn>
                <a:cxn ang="0">
                  <a:pos x="27" y="155"/>
                </a:cxn>
                <a:cxn ang="0">
                  <a:pos x="21" y="127"/>
                </a:cxn>
                <a:cxn ang="0">
                  <a:pos x="14" y="119"/>
                </a:cxn>
                <a:cxn ang="0">
                  <a:pos x="1" y="110"/>
                </a:cxn>
                <a:cxn ang="0">
                  <a:pos x="0" y="98"/>
                </a:cxn>
                <a:cxn ang="0">
                  <a:pos x="11" y="77"/>
                </a:cxn>
                <a:cxn ang="0">
                  <a:pos x="28" y="56"/>
                </a:cxn>
                <a:cxn ang="0">
                  <a:pos x="76" y="28"/>
                </a:cxn>
                <a:cxn ang="0">
                  <a:pos x="135" y="9"/>
                </a:cxn>
                <a:cxn ang="0">
                  <a:pos x="198" y="1"/>
                </a:cxn>
                <a:cxn ang="0">
                  <a:pos x="264" y="2"/>
                </a:cxn>
                <a:cxn ang="0">
                  <a:pos x="326" y="14"/>
                </a:cxn>
                <a:cxn ang="0">
                  <a:pos x="352" y="21"/>
                </a:cxn>
                <a:cxn ang="0">
                  <a:pos x="372" y="36"/>
                </a:cxn>
                <a:cxn ang="0">
                  <a:pos x="380" y="54"/>
                </a:cxn>
                <a:cxn ang="0">
                  <a:pos x="356" y="87"/>
                </a:cxn>
                <a:cxn ang="0">
                  <a:pos x="349" y="119"/>
                </a:cxn>
                <a:cxn ang="0">
                  <a:pos x="366" y="57"/>
                </a:cxn>
                <a:cxn ang="0">
                  <a:pos x="366" y="54"/>
                </a:cxn>
                <a:cxn ang="0">
                  <a:pos x="361" y="40"/>
                </a:cxn>
                <a:cxn ang="0">
                  <a:pos x="349" y="30"/>
                </a:cxn>
                <a:cxn ang="0">
                  <a:pos x="314" y="19"/>
                </a:cxn>
                <a:cxn ang="0">
                  <a:pos x="244" y="12"/>
                </a:cxn>
                <a:cxn ang="0">
                  <a:pos x="181" y="15"/>
                </a:cxn>
                <a:cxn ang="0">
                  <a:pos x="108" y="26"/>
                </a:cxn>
                <a:cxn ang="0">
                  <a:pos x="77" y="39"/>
                </a:cxn>
                <a:cxn ang="0">
                  <a:pos x="38" y="64"/>
                </a:cxn>
                <a:cxn ang="0">
                  <a:pos x="17" y="91"/>
                </a:cxn>
                <a:cxn ang="0">
                  <a:pos x="20" y="106"/>
                </a:cxn>
                <a:cxn ang="0">
                  <a:pos x="34" y="129"/>
                </a:cxn>
                <a:cxn ang="0">
                  <a:pos x="43" y="165"/>
                </a:cxn>
                <a:cxn ang="0">
                  <a:pos x="86" y="140"/>
                </a:cxn>
                <a:cxn ang="0">
                  <a:pos x="128" y="129"/>
                </a:cxn>
                <a:cxn ang="0">
                  <a:pos x="171" y="123"/>
                </a:cxn>
                <a:cxn ang="0">
                  <a:pos x="201" y="119"/>
                </a:cxn>
                <a:cxn ang="0">
                  <a:pos x="269" y="123"/>
                </a:cxn>
                <a:cxn ang="0">
                  <a:pos x="334" y="127"/>
                </a:cxn>
                <a:cxn ang="0">
                  <a:pos x="345" y="88"/>
                </a:cxn>
                <a:cxn ang="0">
                  <a:pos x="359" y="63"/>
                </a:cxn>
              </a:cxnLst>
              <a:rect l="0" t="0" r="r" b="b"/>
              <a:pathLst>
                <a:path w="380" h="178">
                  <a:moveTo>
                    <a:pt x="349" y="132"/>
                  </a:moveTo>
                  <a:lnTo>
                    <a:pt x="349" y="132"/>
                  </a:lnTo>
                  <a:lnTo>
                    <a:pt x="345" y="134"/>
                  </a:lnTo>
                  <a:lnTo>
                    <a:pt x="341" y="137"/>
                  </a:lnTo>
                  <a:lnTo>
                    <a:pt x="330" y="140"/>
                  </a:lnTo>
                  <a:lnTo>
                    <a:pt x="319" y="141"/>
                  </a:lnTo>
                  <a:lnTo>
                    <a:pt x="306" y="141"/>
                  </a:lnTo>
                  <a:lnTo>
                    <a:pt x="306" y="141"/>
                  </a:lnTo>
                  <a:lnTo>
                    <a:pt x="262" y="136"/>
                  </a:lnTo>
                  <a:lnTo>
                    <a:pt x="219" y="133"/>
                  </a:lnTo>
                  <a:lnTo>
                    <a:pt x="198" y="132"/>
                  </a:lnTo>
                  <a:lnTo>
                    <a:pt x="175" y="132"/>
                  </a:lnTo>
                  <a:lnTo>
                    <a:pt x="153" y="134"/>
                  </a:lnTo>
                  <a:lnTo>
                    <a:pt x="132" y="139"/>
                  </a:lnTo>
                  <a:lnTo>
                    <a:pt x="132" y="139"/>
                  </a:lnTo>
                  <a:lnTo>
                    <a:pt x="112" y="143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86" y="153"/>
                  </a:lnTo>
                  <a:lnTo>
                    <a:pt x="77" y="157"/>
                  </a:lnTo>
                  <a:lnTo>
                    <a:pt x="60" y="164"/>
                  </a:lnTo>
                  <a:lnTo>
                    <a:pt x="60" y="164"/>
                  </a:lnTo>
                  <a:lnTo>
                    <a:pt x="60" y="169"/>
                  </a:lnTo>
                  <a:lnTo>
                    <a:pt x="57" y="174"/>
                  </a:lnTo>
                  <a:lnTo>
                    <a:pt x="53" y="176"/>
                  </a:lnTo>
                  <a:lnTo>
                    <a:pt x="49" y="178"/>
                  </a:lnTo>
                  <a:lnTo>
                    <a:pt x="43" y="178"/>
                  </a:lnTo>
                  <a:lnTo>
                    <a:pt x="38" y="175"/>
                  </a:lnTo>
                  <a:lnTo>
                    <a:pt x="34" y="172"/>
                  </a:lnTo>
                  <a:lnTo>
                    <a:pt x="29" y="165"/>
                  </a:lnTo>
                  <a:lnTo>
                    <a:pt x="29" y="165"/>
                  </a:lnTo>
                  <a:lnTo>
                    <a:pt x="28" y="161"/>
                  </a:lnTo>
                  <a:lnTo>
                    <a:pt x="27" y="155"/>
                  </a:lnTo>
                  <a:lnTo>
                    <a:pt x="25" y="143"/>
                  </a:lnTo>
                  <a:lnTo>
                    <a:pt x="24" y="132"/>
                  </a:lnTo>
                  <a:lnTo>
                    <a:pt x="21" y="127"/>
                  </a:lnTo>
                  <a:lnTo>
                    <a:pt x="18" y="123"/>
                  </a:lnTo>
                  <a:lnTo>
                    <a:pt x="18" y="123"/>
                  </a:lnTo>
                  <a:lnTo>
                    <a:pt x="14" y="119"/>
                  </a:lnTo>
                  <a:lnTo>
                    <a:pt x="10" y="116"/>
                  </a:lnTo>
                  <a:lnTo>
                    <a:pt x="4" y="11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0" y="103"/>
                  </a:lnTo>
                  <a:lnTo>
                    <a:pt x="0" y="98"/>
                  </a:lnTo>
                  <a:lnTo>
                    <a:pt x="3" y="92"/>
                  </a:lnTo>
                  <a:lnTo>
                    <a:pt x="4" y="87"/>
                  </a:lnTo>
                  <a:lnTo>
                    <a:pt x="11" y="77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28" y="56"/>
                  </a:lnTo>
                  <a:lnTo>
                    <a:pt x="43" y="46"/>
                  </a:lnTo>
                  <a:lnTo>
                    <a:pt x="59" y="36"/>
                  </a:lnTo>
                  <a:lnTo>
                    <a:pt x="76" y="28"/>
                  </a:lnTo>
                  <a:lnTo>
                    <a:pt x="94" y="21"/>
                  </a:lnTo>
                  <a:lnTo>
                    <a:pt x="114" y="14"/>
                  </a:lnTo>
                  <a:lnTo>
                    <a:pt x="135" y="9"/>
                  </a:lnTo>
                  <a:lnTo>
                    <a:pt x="156" y="5"/>
                  </a:lnTo>
                  <a:lnTo>
                    <a:pt x="177" y="2"/>
                  </a:lnTo>
                  <a:lnTo>
                    <a:pt x="198" y="1"/>
                  </a:lnTo>
                  <a:lnTo>
                    <a:pt x="220" y="0"/>
                  </a:lnTo>
                  <a:lnTo>
                    <a:pt x="241" y="1"/>
                  </a:lnTo>
                  <a:lnTo>
                    <a:pt x="264" y="2"/>
                  </a:lnTo>
                  <a:lnTo>
                    <a:pt x="285" y="5"/>
                  </a:lnTo>
                  <a:lnTo>
                    <a:pt x="306" y="8"/>
                  </a:lnTo>
                  <a:lnTo>
                    <a:pt x="326" y="14"/>
                  </a:lnTo>
                  <a:lnTo>
                    <a:pt x="326" y="14"/>
                  </a:lnTo>
                  <a:lnTo>
                    <a:pt x="344" y="18"/>
                  </a:lnTo>
                  <a:lnTo>
                    <a:pt x="352" y="21"/>
                  </a:lnTo>
                  <a:lnTo>
                    <a:pt x="361" y="25"/>
                  </a:lnTo>
                  <a:lnTo>
                    <a:pt x="366" y="29"/>
                  </a:lnTo>
                  <a:lnTo>
                    <a:pt x="372" y="36"/>
                  </a:lnTo>
                  <a:lnTo>
                    <a:pt x="378" y="43"/>
                  </a:lnTo>
                  <a:lnTo>
                    <a:pt x="380" y="54"/>
                  </a:lnTo>
                  <a:lnTo>
                    <a:pt x="380" y="54"/>
                  </a:lnTo>
                  <a:lnTo>
                    <a:pt x="368" y="70"/>
                  </a:lnTo>
                  <a:lnTo>
                    <a:pt x="362" y="78"/>
                  </a:lnTo>
                  <a:lnTo>
                    <a:pt x="356" y="87"/>
                  </a:lnTo>
                  <a:lnTo>
                    <a:pt x="354" y="96"/>
                  </a:lnTo>
                  <a:lnTo>
                    <a:pt x="351" y="106"/>
                  </a:lnTo>
                  <a:lnTo>
                    <a:pt x="349" y="119"/>
                  </a:lnTo>
                  <a:lnTo>
                    <a:pt x="349" y="132"/>
                  </a:lnTo>
                  <a:lnTo>
                    <a:pt x="349" y="132"/>
                  </a:lnTo>
                  <a:close/>
                  <a:moveTo>
                    <a:pt x="366" y="57"/>
                  </a:moveTo>
                  <a:lnTo>
                    <a:pt x="366" y="57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3" y="50"/>
                  </a:lnTo>
                  <a:lnTo>
                    <a:pt x="362" y="44"/>
                  </a:lnTo>
                  <a:lnTo>
                    <a:pt x="361" y="40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49" y="30"/>
                  </a:lnTo>
                  <a:lnTo>
                    <a:pt x="338" y="26"/>
                  </a:lnTo>
                  <a:lnTo>
                    <a:pt x="314" y="19"/>
                  </a:lnTo>
                  <a:lnTo>
                    <a:pt x="314" y="19"/>
                  </a:lnTo>
                  <a:lnTo>
                    <a:pt x="292" y="15"/>
                  </a:lnTo>
                  <a:lnTo>
                    <a:pt x="269" y="14"/>
                  </a:lnTo>
                  <a:lnTo>
                    <a:pt x="244" y="12"/>
                  </a:lnTo>
                  <a:lnTo>
                    <a:pt x="219" y="14"/>
                  </a:lnTo>
                  <a:lnTo>
                    <a:pt x="219" y="14"/>
                  </a:lnTo>
                  <a:lnTo>
                    <a:pt x="181" y="15"/>
                  </a:lnTo>
                  <a:lnTo>
                    <a:pt x="144" y="19"/>
                  </a:lnTo>
                  <a:lnTo>
                    <a:pt x="126" y="22"/>
                  </a:lnTo>
                  <a:lnTo>
                    <a:pt x="108" y="26"/>
                  </a:lnTo>
                  <a:lnTo>
                    <a:pt x="93" y="32"/>
                  </a:lnTo>
                  <a:lnTo>
                    <a:pt x="77" y="39"/>
                  </a:lnTo>
                  <a:lnTo>
                    <a:pt x="77" y="39"/>
                  </a:lnTo>
                  <a:lnTo>
                    <a:pt x="56" y="50"/>
                  </a:lnTo>
                  <a:lnTo>
                    <a:pt x="46" y="57"/>
                  </a:lnTo>
                  <a:lnTo>
                    <a:pt x="38" y="64"/>
                  </a:lnTo>
                  <a:lnTo>
                    <a:pt x="29" y="73"/>
                  </a:lnTo>
                  <a:lnTo>
                    <a:pt x="22" y="82"/>
                  </a:lnTo>
                  <a:lnTo>
                    <a:pt x="17" y="91"/>
                  </a:lnTo>
                  <a:lnTo>
                    <a:pt x="13" y="102"/>
                  </a:lnTo>
                  <a:lnTo>
                    <a:pt x="13" y="102"/>
                  </a:lnTo>
                  <a:lnTo>
                    <a:pt x="20" y="106"/>
                  </a:lnTo>
                  <a:lnTo>
                    <a:pt x="25" y="113"/>
                  </a:lnTo>
                  <a:lnTo>
                    <a:pt x="29" y="120"/>
                  </a:lnTo>
                  <a:lnTo>
                    <a:pt x="34" y="129"/>
                  </a:lnTo>
                  <a:lnTo>
                    <a:pt x="39" y="147"/>
                  </a:lnTo>
                  <a:lnTo>
                    <a:pt x="43" y="165"/>
                  </a:lnTo>
                  <a:lnTo>
                    <a:pt x="43" y="165"/>
                  </a:lnTo>
                  <a:lnTo>
                    <a:pt x="64" y="151"/>
                  </a:lnTo>
                  <a:lnTo>
                    <a:pt x="74" y="144"/>
                  </a:lnTo>
                  <a:lnTo>
                    <a:pt x="86" y="140"/>
                  </a:lnTo>
                  <a:lnTo>
                    <a:pt x="86" y="140"/>
                  </a:lnTo>
                  <a:lnTo>
                    <a:pt x="107" y="133"/>
                  </a:lnTo>
                  <a:lnTo>
                    <a:pt x="128" y="129"/>
                  </a:lnTo>
                  <a:lnTo>
                    <a:pt x="150" y="125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87" y="120"/>
                  </a:lnTo>
                  <a:lnTo>
                    <a:pt x="201" y="119"/>
                  </a:lnTo>
                  <a:lnTo>
                    <a:pt x="201" y="119"/>
                  </a:lnTo>
                  <a:lnTo>
                    <a:pt x="217" y="117"/>
                  </a:lnTo>
                  <a:lnTo>
                    <a:pt x="236" y="119"/>
                  </a:lnTo>
                  <a:lnTo>
                    <a:pt x="269" y="123"/>
                  </a:lnTo>
                  <a:lnTo>
                    <a:pt x="302" y="127"/>
                  </a:lnTo>
                  <a:lnTo>
                    <a:pt x="319" y="127"/>
                  </a:lnTo>
                  <a:lnTo>
                    <a:pt x="334" y="127"/>
                  </a:lnTo>
                  <a:lnTo>
                    <a:pt x="334" y="127"/>
                  </a:lnTo>
                  <a:lnTo>
                    <a:pt x="340" y="106"/>
                  </a:lnTo>
                  <a:lnTo>
                    <a:pt x="345" y="88"/>
                  </a:lnTo>
                  <a:lnTo>
                    <a:pt x="349" y="78"/>
                  </a:lnTo>
                  <a:lnTo>
                    <a:pt x="354" y="70"/>
                  </a:lnTo>
                  <a:lnTo>
                    <a:pt x="359" y="63"/>
                  </a:lnTo>
                  <a:lnTo>
                    <a:pt x="366" y="57"/>
                  </a:lnTo>
                  <a:lnTo>
                    <a:pt x="366" y="5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Freeform 121"/>
            <p:cNvSpPr>
              <a:spLocks noEditPoints="1"/>
            </p:cNvSpPr>
            <p:nvPr/>
          </p:nvSpPr>
          <p:spPr bwMode="auto">
            <a:xfrm>
              <a:off x="2479676" y="304800"/>
              <a:ext cx="168275" cy="77788"/>
            </a:xfrm>
            <a:custGeom>
              <a:avLst/>
              <a:gdLst/>
              <a:ahLst/>
              <a:cxnLst>
                <a:cxn ang="0">
                  <a:pos x="43" y="28"/>
                </a:cxn>
                <a:cxn ang="0">
                  <a:pos x="94" y="35"/>
                </a:cxn>
                <a:cxn ang="0">
                  <a:pos x="144" y="33"/>
                </a:cxn>
                <a:cxn ang="0">
                  <a:pos x="196" y="24"/>
                </a:cxn>
                <a:cxn ang="0">
                  <a:pos x="247" y="11"/>
                </a:cxn>
                <a:cxn ang="0">
                  <a:pos x="252" y="5"/>
                </a:cxn>
                <a:cxn ang="0">
                  <a:pos x="268" y="0"/>
                </a:cxn>
                <a:cxn ang="0">
                  <a:pos x="275" y="0"/>
                </a:cxn>
                <a:cxn ang="0">
                  <a:pos x="286" y="11"/>
                </a:cxn>
                <a:cxn ang="0">
                  <a:pos x="300" y="29"/>
                </a:cxn>
                <a:cxn ang="0">
                  <a:pos x="311" y="40"/>
                </a:cxn>
                <a:cxn ang="0">
                  <a:pos x="318" y="43"/>
                </a:cxn>
                <a:cxn ang="0">
                  <a:pos x="318" y="61"/>
                </a:cxn>
                <a:cxn ang="0">
                  <a:pos x="311" y="78"/>
                </a:cxn>
                <a:cxn ang="0">
                  <a:pos x="299" y="94"/>
                </a:cxn>
                <a:cxn ang="0">
                  <a:pos x="282" y="106"/>
                </a:cxn>
                <a:cxn ang="0">
                  <a:pos x="241" y="127"/>
                </a:cxn>
                <a:cxn ang="0">
                  <a:pos x="199" y="140"/>
                </a:cxn>
                <a:cxn ang="0">
                  <a:pos x="174" y="144"/>
                </a:cxn>
                <a:cxn ang="0">
                  <a:pos x="119" y="146"/>
                </a:cxn>
                <a:cxn ang="0">
                  <a:pos x="92" y="144"/>
                </a:cxn>
                <a:cxn ang="0">
                  <a:pos x="52" y="140"/>
                </a:cxn>
                <a:cxn ang="0">
                  <a:pos x="28" y="133"/>
                </a:cxn>
                <a:cxn ang="0">
                  <a:pos x="8" y="123"/>
                </a:cxn>
                <a:cxn ang="0">
                  <a:pos x="0" y="116"/>
                </a:cxn>
                <a:cxn ang="0">
                  <a:pos x="3" y="91"/>
                </a:cxn>
                <a:cxn ang="0">
                  <a:pos x="12" y="66"/>
                </a:cxn>
                <a:cxn ang="0">
                  <a:pos x="26" y="45"/>
                </a:cxn>
                <a:cxn ang="0">
                  <a:pos x="43" y="28"/>
                </a:cxn>
                <a:cxn ang="0">
                  <a:pos x="210" y="33"/>
                </a:cxn>
                <a:cxn ang="0">
                  <a:pos x="168" y="43"/>
                </a:cxn>
                <a:cxn ang="0">
                  <a:pos x="125" y="49"/>
                </a:cxn>
                <a:cxn ang="0">
                  <a:pos x="104" y="47"/>
                </a:cxn>
                <a:cxn ang="0">
                  <a:pos x="83" y="45"/>
                </a:cxn>
                <a:cxn ang="0">
                  <a:pos x="56" y="43"/>
                </a:cxn>
                <a:cxn ang="0">
                  <a:pos x="47" y="43"/>
                </a:cxn>
                <a:cxn ang="0">
                  <a:pos x="38" y="49"/>
                </a:cxn>
                <a:cxn ang="0">
                  <a:pos x="31" y="57"/>
                </a:cxn>
                <a:cxn ang="0">
                  <a:pos x="19" y="80"/>
                </a:cxn>
                <a:cxn ang="0">
                  <a:pos x="15" y="91"/>
                </a:cxn>
                <a:cxn ang="0">
                  <a:pos x="12" y="102"/>
                </a:cxn>
                <a:cxn ang="0">
                  <a:pos x="18" y="115"/>
                </a:cxn>
                <a:cxn ang="0">
                  <a:pos x="31" y="119"/>
                </a:cxn>
                <a:cxn ang="0">
                  <a:pos x="42" y="125"/>
                </a:cxn>
                <a:cxn ang="0">
                  <a:pos x="83" y="130"/>
                </a:cxn>
                <a:cxn ang="0">
                  <a:pos x="135" y="132"/>
                </a:cxn>
                <a:cxn ang="0">
                  <a:pos x="188" y="127"/>
                </a:cxn>
                <a:cxn ang="0">
                  <a:pos x="236" y="116"/>
                </a:cxn>
                <a:cxn ang="0">
                  <a:pos x="252" y="109"/>
                </a:cxn>
                <a:cxn ang="0">
                  <a:pos x="268" y="102"/>
                </a:cxn>
                <a:cxn ang="0">
                  <a:pos x="288" y="87"/>
                </a:cxn>
                <a:cxn ang="0">
                  <a:pos x="300" y="73"/>
                </a:cxn>
                <a:cxn ang="0">
                  <a:pos x="306" y="59"/>
                </a:cxn>
                <a:cxn ang="0">
                  <a:pos x="303" y="52"/>
                </a:cxn>
                <a:cxn ang="0">
                  <a:pos x="289" y="33"/>
                </a:cxn>
                <a:cxn ang="0">
                  <a:pos x="272" y="18"/>
                </a:cxn>
                <a:cxn ang="0">
                  <a:pos x="258" y="24"/>
                </a:cxn>
                <a:cxn ang="0">
                  <a:pos x="210" y="33"/>
                </a:cxn>
              </a:cxnLst>
              <a:rect l="0" t="0" r="r" b="b"/>
              <a:pathLst>
                <a:path w="320" h="146">
                  <a:moveTo>
                    <a:pt x="43" y="28"/>
                  </a:moveTo>
                  <a:lnTo>
                    <a:pt x="43" y="28"/>
                  </a:lnTo>
                  <a:lnTo>
                    <a:pt x="69" y="33"/>
                  </a:lnTo>
                  <a:lnTo>
                    <a:pt x="94" y="35"/>
                  </a:lnTo>
                  <a:lnTo>
                    <a:pt x="119" y="35"/>
                  </a:lnTo>
                  <a:lnTo>
                    <a:pt x="144" y="33"/>
                  </a:lnTo>
                  <a:lnTo>
                    <a:pt x="171" y="29"/>
                  </a:lnTo>
                  <a:lnTo>
                    <a:pt x="196" y="24"/>
                  </a:lnTo>
                  <a:lnTo>
                    <a:pt x="222" y="18"/>
                  </a:lnTo>
                  <a:lnTo>
                    <a:pt x="247" y="11"/>
                  </a:lnTo>
                  <a:lnTo>
                    <a:pt x="247" y="11"/>
                  </a:lnTo>
                  <a:lnTo>
                    <a:pt x="252" y="5"/>
                  </a:lnTo>
                  <a:lnTo>
                    <a:pt x="259" y="1"/>
                  </a:lnTo>
                  <a:lnTo>
                    <a:pt x="268" y="0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281" y="5"/>
                  </a:lnTo>
                  <a:lnTo>
                    <a:pt x="286" y="11"/>
                  </a:lnTo>
                  <a:lnTo>
                    <a:pt x="296" y="24"/>
                  </a:lnTo>
                  <a:lnTo>
                    <a:pt x="300" y="29"/>
                  </a:lnTo>
                  <a:lnTo>
                    <a:pt x="304" y="35"/>
                  </a:lnTo>
                  <a:lnTo>
                    <a:pt x="311" y="40"/>
                  </a:lnTo>
                  <a:lnTo>
                    <a:pt x="318" y="43"/>
                  </a:lnTo>
                  <a:lnTo>
                    <a:pt x="318" y="43"/>
                  </a:lnTo>
                  <a:lnTo>
                    <a:pt x="320" y="53"/>
                  </a:lnTo>
                  <a:lnTo>
                    <a:pt x="318" y="61"/>
                  </a:lnTo>
                  <a:lnTo>
                    <a:pt x="316" y="70"/>
                  </a:lnTo>
                  <a:lnTo>
                    <a:pt x="311" y="78"/>
                  </a:lnTo>
                  <a:lnTo>
                    <a:pt x="306" y="87"/>
                  </a:lnTo>
                  <a:lnTo>
                    <a:pt x="299" y="94"/>
                  </a:lnTo>
                  <a:lnTo>
                    <a:pt x="292" y="101"/>
                  </a:lnTo>
                  <a:lnTo>
                    <a:pt x="282" y="106"/>
                  </a:lnTo>
                  <a:lnTo>
                    <a:pt x="262" y="119"/>
                  </a:lnTo>
                  <a:lnTo>
                    <a:pt x="241" y="127"/>
                  </a:lnTo>
                  <a:lnTo>
                    <a:pt x="220" y="134"/>
                  </a:lnTo>
                  <a:lnTo>
                    <a:pt x="199" y="140"/>
                  </a:lnTo>
                  <a:lnTo>
                    <a:pt x="199" y="140"/>
                  </a:lnTo>
                  <a:lnTo>
                    <a:pt x="174" y="144"/>
                  </a:lnTo>
                  <a:lnTo>
                    <a:pt x="146" y="146"/>
                  </a:lnTo>
                  <a:lnTo>
                    <a:pt x="119" y="146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64" y="141"/>
                  </a:lnTo>
                  <a:lnTo>
                    <a:pt x="52" y="140"/>
                  </a:lnTo>
                  <a:lnTo>
                    <a:pt x="39" y="137"/>
                  </a:lnTo>
                  <a:lnTo>
                    <a:pt x="28" y="133"/>
                  </a:lnTo>
                  <a:lnTo>
                    <a:pt x="17" y="129"/>
                  </a:lnTo>
                  <a:lnTo>
                    <a:pt x="8" y="123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" y="104"/>
                  </a:lnTo>
                  <a:lnTo>
                    <a:pt x="3" y="91"/>
                  </a:lnTo>
                  <a:lnTo>
                    <a:pt x="7" y="78"/>
                  </a:lnTo>
                  <a:lnTo>
                    <a:pt x="12" y="66"/>
                  </a:lnTo>
                  <a:lnTo>
                    <a:pt x="19" y="54"/>
                  </a:lnTo>
                  <a:lnTo>
                    <a:pt x="26" y="45"/>
                  </a:lnTo>
                  <a:lnTo>
                    <a:pt x="35" y="36"/>
                  </a:lnTo>
                  <a:lnTo>
                    <a:pt x="43" y="28"/>
                  </a:lnTo>
                  <a:lnTo>
                    <a:pt x="43" y="28"/>
                  </a:lnTo>
                  <a:close/>
                  <a:moveTo>
                    <a:pt x="210" y="33"/>
                  </a:moveTo>
                  <a:lnTo>
                    <a:pt x="210" y="33"/>
                  </a:lnTo>
                  <a:lnTo>
                    <a:pt x="168" y="43"/>
                  </a:lnTo>
                  <a:lnTo>
                    <a:pt x="146" y="47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04" y="47"/>
                  </a:lnTo>
                  <a:lnTo>
                    <a:pt x="83" y="45"/>
                  </a:lnTo>
                  <a:lnTo>
                    <a:pt x="83" y="45"/>
                  </a:lnTo>
                  <a:lnTo>
                    <a:pt x="64" y="43"/>
                  </a:lnTo>
                  <a:lnTo>
                    <a:pt x="56" y="43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3" y="45"/>
                  </a:lnTo>
                  <a:lnTo>
                    <a:pt x="38" y="49"/>
                  </a:lnTo>
                  <a:lnTo>
                    <a:pt x="35" y="52"/>
                  </a:lnTo>
                  <a:lnTo>
                    <a:pt x="31" y="57"/>
                  </a:lnTo>
                  <a:lnTo>
                    <a:pt x="25" y="68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5" y="91"/>
                  </a:lnTo>
                  <a:lnTo>
                    <a:pt x="12" y="98"/>
                  </a:lnTo>
                  <a:lnTo>
                    <a:pt x="12" y="102"/>
                  </a:lnTo>
                  <a:lnTo>
                    <a:pt x="14" y="106"/>
                  </a:lnTo>
                  <a:lnTo>
                    <a:pt x="18" y="115"/>
                  </a:lnTo>
                  <a:lnTo>
                    <a:pt x="18" y="115"/>
                  </a:lnTo>
                  <a:lnTo>
                    <a:pt x="31" y="119"/>
                  </a:lnTo>
                  <a:lnTo>
                    <a:pt x="42" y="125"/>
                  </a:lnTo>
                  <a:lnTo>
                    <a:pt x="42" y="125"/>
                  </a:lnTo>
                  <a:lnTo>
                    <a:pt x="62" y="127"/>
                  </a:lnTo>
                  <a:lnTo>
                    <a:pt x="83" y="130"/>
                  </a:lnTo>
                  <a:lnTo>
                    <a:pt x="108" y="132"/>
                  </a:lnTo>
                  <a:lnTo>
                    <a:pt x="135" y="132"/>
                  </a:lnTo>
                  <a:lnTo>
                    <a:pt x="161" y="130"/>
                  </a:lnTo>
                  <a:lnTo>
                    <a:pt x="188" y="127"/>
                  </a:lnTo>
                  <a:lnTo>
                    <a:pt x="213" y="123"/>
                  </a:lnTo>
                  <a:lnTo>
                    <a:pt x="236" y="116"/>
                  </a:lnTo>
                  <a:lnTo>
                    <a:pt x="236" y="116"/>
                  </a:lnTo>
                  <a:lnTo>
                    <a:pt x="252" y="109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81" y="94"/>
                  </a:lnTo>
                  <a:lnTo>
                    <a:pt x="288" y="87"/>
                  </a:lnTo>
                  <a:lnTo>
                    <a:pt x="295" y="81"/>
                  </a:lnTo>
                  <a:lnTo>
                    <a:pt x="300" y="73"/>
                  </a:lnTo>
                  <a:lnTo>
                    <a:pt x="304" y="66"/>
                  </a:lnTo>
                  <a:lnTo>
                    <a:pt x="306" y="59"/>
                  </a:lnTo>
                  <a:lnTo>
                    <a:pt x="304" y="54"/>
                  </a:lnTo>
                  <a:lnTo>
                    <a:pt x="303" y="52"/>
                  </a:lnTo>
                  <a:lnTo>
                    <a:pt x="303" y="52"/>
                  </a:lnTo>
                  <a:lnTo>
                    <a:pt x="289" y="33"/>
                  </a:lnTo>
                  <a:lnTo>
                    <a:pt x="281" y="25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258" y="24"/>
                  </a:lnTo>
                  <a:lnTo>
                    <a:pt x="244" y="28"/>
                  </a:lnTo>
                  <a:lnTo>
                    <a:pt x="210" y="33"/>
                  </a:lnTo>
                  <a:lnTo>
                    <a:pt x="210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Freeform 122"/>
            <p:cNvSpPr>
              <a:spLocks noEditPoints="1"/>
            </p:cNvSpPr>
            <p:nvPr/>
          </p:nvSpPr>
          <p:spPr bwMode="auto">
            <a:xfrm>
              <a:off x="2498726" y="319088"/>
              <a:ext cx="131763" cy="476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66" y="33"/>
                </a:cxn>
                <a:cxn ang="0">
                  <a:pos x="102" y="35"/>
                </a:cxn>
                <a:cxn ang="0">
                  <a:pos x="115" y="34"/>
                </a:cxn>
                <a:cxn ang="0">
                  <a:pos x="136" y="31"/>
                </a:cxn>
                <a:cxn ang="0">
                  <a:pos x="148" y="30"/>
                </a:cxn>
                <a:cxn ang="0">
                  <a:pos x="172" y="24"/>
                </a:cxn>
                <a:cxn ang="0">
                  <a:pos x="186" y="21"/>
                </a:cxn>
                <a:cxn ang="0">
                  <a:pos x="207" y="12"/>
                </a:cxn>
                <a:cxn ang="0">
                  <a:pos x="230" y="0"/>
                </a:cxn>
                <a:cxn ang="0">
                  <a:pos x="238" y="14"/>
                </a:cxn>
                <a:cxn ang="0">
                  <a:pos x="247" y="31"/>
                </a:cxn>
                <a:cxn ang="0">
                  <a:pos x="244" y="42"/>
                </a:cxn>
                <a:cxn ang="0">
                  <a:pos x="238" y="48"/>
                </a:cxn>
                <a:cxn ang="0">
                  <a:pos x="224" y="56"/>
                </a:cxn>
                <a:cxn ang="0">
                  <a:pos x="202" y="71"/>
                </a:cxn>
                <a:cxn ang="0">
                  <a:pos x="181" y="85"/>
                </a:cxn>
                <a:cxn ang="0">
                  <a:pos x="147" y="90"/>
                </a:cxn>
                <a:cxn ang="0">
                  <a:pos x="134" y="92"/>
                </a:cxn>
                <a:cxn ang="0">
                  <a:pos x="97" y="89"/>
                </a:cxn>
                <a:cxn ang="0">
                  <a:pos x="67" y="89"/>
                </a:cxn>
                <a:cxn ang="0">
                  <a:pos x="54" y="86"/>
                </a:cxn>
                <a:cxn ang="0">
                  <a:pos x="24" y="83"/>
                </a:cxn>
                <a:cxn ang="0">
                  <a:pos x="7" y="82"/>
                </a:cxn>
                <a:cxn ang="0">
                  <a:pos x="1" y="69"/>
                </a:cxn>
                <a:cxn ang="0">
                  <a:pos x="1" y="55"/>
                </a:cxn>
                <a:cxn ang="0">
                  <a:pos x="12" y="28"/>
                </a:cxn>
                <a:cxn ang="0">
                  <a:pos x="109" y="75"/>
                </a:cxn>
                <a:cxn ang="0">
                  <a:pos x="116" y="78"/>
                </a:cxn>
                <a:cxn ang="0">
                  <a:pos x="140" y="79"/>
                </a:cxn>
                <a:cxn ang="0">
                  <a:pos x="172" y="72"/>
                </a:cxn>
                <a:cxn ang="0">
                  <a:pos x="203" y="58"/>
                </a:cxn>
                <a:cxn ang="0">
                  <a:pos x="228" y="40"/>
                </a:cxn>
                <a:cxn ang="0">
                  <a:pos x="230" y="34"/>
                </a:cxn>
                <a:cxn ang="0">
                  <a:pos x="233" y="28"/>
                </a:cxn>
                <a:cxn ang="0">
                  <a:pos x="227" y="24"/>
                </a:cxn>
                <a:cxn ang="0">
                  <a:pos x="223" y="17"/>
                </a:cxn>
                <a:cxn ang="0">
                  <a:pos x="221" y="21"/>
                </a:cxn>
                <a:cxn ang="0">
                  <a:pos x="214" y="26"/>
                </a:cxn>
                <a:cxn ang="0">
                  <a:pos x="203" y="31"/>
                </a:cxn>
                <a:cxn ang="0">
                  <a:pos x="161" y="41"/>
                </a:cxn>
                <a:cxn ang="0">
                  <a:pos x="143" y="44"/>
                </a:cxn>
                <a:cxn ang="0">
                  <a:pos x="105" y="47"/>
                </a:cxn>
                <a:cxn ang="0">
                  <a:pos x="90" y="49"/>
                </a:cxn>
                <a:cxn ang="0">
                  <a:pos x="70" y="47"/>
                </a:cxn>
                <a:cxn ang="0">
                  <a:pos x="43" y="42"/>
                </a:cxn>
                <a:cxn ang="0">
                  <a:pos x="25" y="45"/>
                </a:cxn>
                <a:cxn ang="0">
                  <a:pos x="15" y="48"/>
                </a:cxn>
                <a:cxn ang="0">
                  <a:pos x="14" y="51"/>
                </a:cxn>
                <a:cxn ang="0">
                  <a:pos x="15" y="61"/>
                </a:cxn>
                <a:cxn ang="0">
                  <a:pos x="18" y="66"/>
                </a:cxn>
                <a:cxn ang="0">
                  <a:pos x="39" y="71"/>
                </a:cxn>
                <a:cxn ang="0">
                  <a:pos x="85" y="75"/>
                </a:cxn>
                <a:cxn ang="0">
                  <a:pos x="109" y="75"/>
                </a:cxn>
              </a:cxnLst>
              <a:rect l="0" t="0" r="r" b="b"/>
              <a:pathLst>
                <a:path w="246" h="92">
                  <a:moveTo>
                    <a:pt x="12" y="28"/>
                  </a:moveTo>
                  <a:lnTo>
                    <a:pt x="12" y="28"/>
                  </a:lnTo>
                  <a:lnTo>
                    <a:pt x="39" y="30"/>
                  </a:lnTo>
                  <a:lnTo>
                    <a:pt x="66" y="33"/>
                  </a:lnTo>
                  <a:lnTo>
                    <a:pt x="90" y="35"/>
                  </a:lnTo>
                  <a:lnTo>
                    <a:pt x="102" y="35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25" y="33"/>
                  </a:lnTo>
                  <a:lnTo>
                    <a:pt x="136" y="31"/>
                  </a:lnTo>
                  <a:lnTo>
                    <a:pt x="136" y="31"/>
                  </a:lnTo>
                  <a:lnTo>
                    <a:pt x="148" y="30"/>
                  </a:lnTo>
                  <a:lnTo>
                    <a:pt x="160" y="27"/>
                  </a:lnTo>
                  <a:lnTo>
                    <a:pt x="172" y="24"/>
                  </a:lnTo>
                  <a:lnTo>
                    <a:pt x="186" y="21"/>
                  </a:lnTo>
                  <a:lnTo>
                    <a:pt x="186" y="21"/>
                  </a:lnTo>
                  <a:lnTo>
                    <a:pt x="196" y="16"/>
                  </a:lnTo>
                  <a:lnTo>
                    <a:pt x="207" y="12"/>
                  </a:lnTo>
                  <a:lnTo>
                    <a:pt x="220" y="6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8" y="14"/>
                  </a:lnTo>
                  <a:lnTo>
                    <a:pt x="245" y="26"/>
                  </a:lnTo>
                  <a:lnTo>
                    <a:pt x="247" y="31"/>
                  </a:lnTo>
                  <a:lnTo>
                    <a:pt x="247" y="37"/>
                  </a:lnTo>
                  <a:lnTo>
                    <a:pt x="244" y="42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1" y="52"/>
                  </a:lnTo>
                  <a:lnTo>
                    <a:pt x="224" y="56"/>
                  </a:lnTo>
                  <a:lnTo>
                    <a:pt x="224" y="56"/>
                  </a:lnTo>
                  <a:lnTo>
                    <a:pt x="202" y="71"/>
                  </a:lnTo>
                  <a:lnTo>
                    <a:pt x="181" y="85"/>
                  </a:lnTo>
                  <a:lnTo>
                    <a:pt x="181" y="85"/>
                  </a:lnTo>
                  <a:lnTo>
                    <a:pt x="160" y="89"/>
                  </a:lnTo>
                  <a:lnTo>
                    <a:pt x="147" y="90"/>
                  </a:lnTo>
                  <a:lnTo>
                    <a:pt x="134" y="92"/>
                  </a:lnTo>
                  <a:lnTo>
                    <a:pt x="134" y="92"/>
                  </a:lnTo>
                  <a:lnTo>
                    <a:pt x="116" y="92"/>
                  </a:lnTo>
                  <a:lnTo>
                    <a:pt x="97" y="89"/>
                  </a:lnTo>
                  <a:lnTo>
                    <a:pt x="80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54" y="86"/>
                  </a:lnTo>
                  <a:lnTo>
                    <a:pt x="40" y="85"/>
                  </a:lnTo>
                  <a:lnTo>
                    <a:pt x="24" y="83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2" y="76"/>
                  </a:lnTo>
                  <a:lnTo>
                    <a:pt x="1" y="69"/>
                  </a:lnTo>
                  <a:lnTo>
                    <a:pt x="0" y="62"/>
                  </a:lnTo>
                  <a:lnTo>
                    <a:pt x="1" y="55"/>
                  </a:lnTo>
                  <a:lnTo>
                    <a:pt x="7" y="40"/>
                  </a:lnTo>
                  <a:lnTo>
                    <a:pt x="12" y="28"/>
                  </a:lnTo>
                  <a:lnTo>
                    <a:pt x="12" y="28"/>
                  </a:lnTo>
                  <a:close/>
                  <a:moveTo>
                    <a:pt x="109" y="75"/>
                  </a:moveTo>
                  <a:lnTo>
                    <a:pt x="109" y="75"/>
                  </a:lnTo>
                  <a:lnTo>
                    <a:pt x="116" y="78"/>
                  </a:lnTo>
                  <a:lnTo>
                    <a:pt x="125" y="79"/>
                  </a:lnTo>
                  <a:lnTo>
                    <a:pt x="140" y="79"/>
                  </a:lnTo>
                  <a:lnTo>
                    <a:pt x="155" y="76"/>
                  </a:lnTo>
                  <a:lnTo>
                    <a:pt x="172" y="72"/>
                  </a:lnTo>
                  <a:lnTo>
                    <a:pt x="188" y="65"/>
                  </a:lnTo>
                  <a:lnTo>
                    <a:pt x="203" y="58"/>
                  </a:lnTo>
                  <a:lnTo>
                    <a:pt x="217" y="49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30" y="34"/>
                  </a:lnTo>
                  <a:lnTo>
                    <a:pt x="233" y="28"/>
                  </a:lnTo>
                  <a:lnTo>
                    <a:pt x="233" y="28"/>
                  </a:lnTo>
                  <a:lnTo>
                    <a:pt x="230" y="27"/>
                  </a:lnTo>
                  <a:lnTo>
                    <a:pt x="227" y="24"/>
                  </a:lnTo>
                  <a:lnTo>
                    <a:pt x="226" y="20"/>
                  </a:lnTo>
                  <a:lnTo>
                    <a:pt x="223" y="17"/>
                  </a:lnTo>
                  <a:lnTo>
                    <a:pt x="223" y="17"/>
                  </a:lnTo>
                  <a:lnTo>
                    <a:pt x="221" y="21"/>
                  </a:lnTo>
                  <a:lnTo>
                    <a:pt x="220" y="23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03" y="31"/>
                  </a:lnTo>
                  <a:lnTo>
                    <a:pt x="189" y="35"/>
                  </a:lnTo>
                  <a:lnTo>
                    <a:pt x="161" y="41"/>
                  </a:lnTo>
                  <a:lnTo>
                    <a:pt x="161" y="41"/>
                  </a:lnTo>
                  <a:lnTo>
                    <a:pt x="143" y="44"/>
                  </a:lnTo>
                  <a:lnTo>
                    <a:pt x="123" y="45"/>
                  </a:lnTo>
                  <a:lnTo>
                    <a:pt x="105" y="47"/>
                  </a:lnTo>
                  <a:lnTo>
                    <a:pt x="90" y="49"/>
                  </a:lnTo>
                  <a:lnTo>
                    <a:pt x="90" y="49"/>
                  </a:lnTo>
                  <a:lnTo>
                    <a:pt x="80" y="48"/>
                  </a:lnTo>
                  <a:lnTo>
                    <a:pt x="70" y="47"/>
                  </a:lnTo>
                  <a:lnTo>
                    <a:pt x="52" y="44"/>
                  </a:lnTo>
                  <a:lnTo>
                    <a:pt x="43" y="42"/>
                  </a:lnTo>
                  <a:lnTo>
                    <a:pt x="35" y="42"/>
                  </a:lnTo>
                  <a:lnTo>
                    <a:pt x="25" y="45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9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5" y="61"/>
                  </a:lnTo>
                  <a:lnTo>
                    <a:pt x="17" y="64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39" y="71"/>
                  </a:lnTo>
                  <a:lnTo>
                    <a:pt x="61" y="73"/>
                  </a:lnTo>
                  <a:lnTo>
                    <a:pt x="85" y="75"/>
                  </a:lnTo>
                  <a:lnTo>
                    <a:pt x="109" y="75"/>
                  </a:lnTo>
                  <a:lnTo>
                    <a:pt x="109" y="7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Freeform 123"/>
            <p:cNvSpPr>
              <a:spLocks noEditPoints="1"/>
            </p:cNvSpPr>
            <p:nvPr/>
          </p:nvSpPr>
          <p:spPr bwMode="auto">
            <a:xfrm>
              <a:off x="2506663" y="233363"/>
              <a:ext cx="92075" cy="69850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97" y="4"/>
                </a:cxn>
                <a:cxn ang="0">
                  <a:pos x="127" y="5"/>
                </a:cxn>
                <a:cxn ang="0">
                  <a:pos x="139" y="10"/>
                </a:cxn>
                <a:cxn ang="0">
                  <a:pos x="141" y="15"/>
                </a:cxn>
                <a:cxn ang="0">
                  <a:pos x="146" y="21"/>
                </a:cxn>
                <a:cxn ang="0">
                  <a:pos x="154" y="28"/>
                </a:cxn>
                <a:cxn ang="0">
                  <a:pos x="163" y="34"/>
                </a:cxn>
                <a:cxn ang="0">
                  <a:pos x="168" y="42"/>
                </a:cxn>
                <a:cxn ang="0">
                  <a:pos x="174" y="59"/>
                </a:cxn>
                <a:cxn ang="0">
                  <a:pos x="171" y="74"/>
                </a:cxn>
                <a:cxn ang="0">
                  <a:pos x="163" y="91"/>
                </a:cxn>
                <a:cxn ang="0">
                  <a:pos x="157" y="98"/>
                </a:cxn>
                <a:cxn ang="0">
                  <a:pos x="144" y="109"/>
                </a:cxn>
                <a:cxn ang="0">
                  <a:pos x="129" y="119"/>
                </a:cxn>
                <a:cxn ang="0">
                  <a:pos x="88" y="129"/>
                </a:cxn>
                <a:cxn ang="0">
                  <a:pos x="67" y="132"/>
                </a:cxn>
                <a:cxn ang="0">
                  <a:pos x="49" y="132"/>
                </a:cxn>
                <a:cxn ang="0">
                  <a:pos x="46" y="130"/>
                </a:cxn>
                <a:cxn ang="0">
                  <a:pos x="36" y="123"/>
                </a:cxn>
                <a:cxn ang="0">
                  <a:pos x="25" y="118"/>
                </a:cxn>
                <a:cxn ang="0">
                  <a:pos x="8" y="107"/>
                </a:cxn>
                <a:cxn ang="0">
                  <a:pos x="1" y="97"/>
                </a:cxn>
                <a:cxn ang="0">
                  <a:pos x="0" y="91"/>
                </a:cxn>
                <a:cxn ang="0">
                  <a:pos x="0" y="74"/>
                </a:cxn>
                <a:cxn ang="0">
                  <a:pos x="5" y="59"/>
                </a:cxn>
                <a:cxn ang="0">
                  <a:pos x="15" y="45"/>
                </a:cxn>
                <a:cxn ang="0">
                  <a:pos x="42" y="22"/>
                </a:cxn>
                <a:cxn ang="0">
                  <a:pos x="84" y="0"/>
                </a:cxn>
                <a:cxn ang="0">
                  <a:pos x="52" y="32"/>
                </a:cxn>
                <a:cxn ang="0">
                  <a:pos x="42" y="39"/>
                </a:cxn>
                <a:cxn ang="0">
                  <a:pos x="21" y="59"/>
                </a:cxn>
                <a:cxn ang="0">
                  <a:pos x="15" y="67"/>
                </a:cxn>
                <a:cxn ang="0">
                  <a:pos x="14" y="77"/>
                </a:cxn>
                <a:cxn ang="0">
                  <a:pos x="18" y="94"/>
                </a:cxn>
                <a:cxn ang="0">
                  <a:pos x="28" y="107"/>
                </a:cxn>
                <a:cxn ang="0">
                  <a:pos x="42" y="116"/>
                </a:cxn>
                <a:cxn ang="0">
                  <a:pos x="47" y="118"/>
                </a:cxn>
                <a:cxn ang="0">
                  <a:pos x="74" y="119"/>
                </a:cxn>
                <a:cxn ang="0">
                  <a:pos x="105" y="112"/>
                </a:cxn>
                <a:cxn ang="0">
                  <a:pos x="134" y="101"/>
                </a:cxn>
                <a:cxn ang="0">
                  <a:pos x="153" y="87"/>
                </a:cxn>
                <a:cxn ang="0">
                  <a:pos x="157" y="81"/>
                </a:cxn>
                <a:cxn ang="0">
                  <a:pos x="161" y="70"/>
                </a:cxn>
                <a:cxn ang="0">
                  <a:pos x="161" y="60"/>
                </a:cxn>
                <a:cxn ang="0">
                  <a:pos x="156" y="48"/>
                </a:cxn>
                <a:cxn ang="0">
                  <a:pos x="141" y="32"/>
                </a:cxn>
                <a:cxn ang="0">
                  <a:pos x="122" y="18"/>
                </a:cxn>
                <a:cxn ang="0">
                  <a:pos x="102" y="18"/>
                </a:cxn>
                <a:cxn ang="0">
                  <a:pos x="66" y="25"/>
                </a:cxn>
                <a:cxn ang="0">
                  <a:pos x="52" y="32"/>
                </a:cxn>
              </a:cxnLst>
              <a:rect l="0" t="0" r="r" b="b"/>
              <a:pathLst>
                <a:path w="174" h="133">
                  <a:moveTo>
                    <a:pt x="84" y="0"/>
                  </a:moveTo>
                  <a:lnTo>
                    <a:pt x="84" y="0"/>
                  </a:lnTo>
                  <a:lnTo>
                    <a:pt x="90" y="3"/>
                  </a:lnTo>
                  <a:lnTo>
                    <a:pt x="97" y="4"/>
                  </a:lnTo>
                  <a:lnTo>
                    <a:pt x="113" y="4"/>
                  </a:lnTo>
                  <a:lnTo>
                    <a:pt x="127" y="5"/>
                  </a:lnTo>
                  <a:lnTo>
                    <a:pt x="134" y="7"/>
                  </a:lnTo>
                  <a:lnTo>
                    <a:pt x="139" y="10"/>
                  </a:lnTo>
                  <a:lnTo>
                    <a:pt x="139" y="10"/>
                  </a:lnTo>
                  <a:lnTo>
                    <a:pt x="141" y="15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50" y="25"/>
                  </a:lnTo>
                  <a:lnTo>
                    <a:pt x="154" y="28"/>
                  </a:lnTo>
                  <a:lnTo>
                    <a:pt x="158" y="31"/>
                  </a:lnTo>
                  <a:lnTo>
                    <a:pt x="163" y="34"/>
                  </a:lnTo>
                  <a:lnTo>
                    <a:pt x="163" y="34"/>
                  </a:lnTo>
                  <a:lnTo>
                    <a:pt x="168" y="42"/>
                  </a:lnTo>
                  <a:lnTo>
                    <a:pt x="172" y="50"/>
                  </a:lnTo>
                  <a:lnTo>
                    <a:pt x="174" y="59"/>
                  </a:lnTo>
                  <a:lnTo>
                    <a:pt x="174" y="66"/>
                  </a:lnTo>
                  <a:lnTo>
                    <a:pt x="171" y="74"/>
                  </a:lnTo>
                  <a:lnTo>
                    <a:pt x="168" y="83"/>
                  </a:lnTo>
                  <a:lnTo>
                    <a:pt x="163" y="91"/>
                  </a:lnTo>
                  <a:lnTo>
                    <a:pt x="157" y="98"/>
                  </a:lnTo>
                  <a:lnTo>
                    <a:pt x="157" y="98"/>
                  </a:lnTo>
                  <a:lnTo>
                    <a:pt x="151" y="105"/>
                  </a:lnTo>
                  <a:lnTo>
                    <a:pt x="144" y="109"/>
                  </a:lnTo>
                  <a:lnTo>
                    <a:pt x="137" y="115"/>
                  </a:lnTo>
                  <a:lnTo>
                    <a:pt x="129" y="119"/>
                  </a:lnTo>
                  <a:lnTo>
                    <a:pt x="109" y="125"/>
                  </a:lnTo>
                  <a:lnTo>
                    <a:pt x="88" y="129"/>
                  </a:lnTo>
                  <a:lnTo>
                    <a:pt x="88" y="129"/>
                  </a:lnTo>
                  <a:lnTo>
                    <a:pt x="67" y="132"/>
                  </a:lnTo>
                  <a:lnTo>
                    <a:pt x="57" y="133"/>
                  </a:lnTo>
                  <a:lnTo>
                    <a:pt x="49" y="132"/>
                  </a:lnTo>
                  <a:lnTo>
                    <a:pt x="49" y="132"/>
                  </a:lnTo>
                  <a:lnTo>
                    <a:pt x="46" y="130"/>
                  </a:lnTo>
                  <a:lnTo>
                    <a:pt x="43" y="129"/>
                  </a:lnTo>
                  <a:lnTo>
                    <a:pt x="36" y="123"/>
                  </a:lnTo>
                  <a:lnTo>
                    <a:pt x="36" y="123"/>
                  </a:lnTo>
                  <a:lnTo>
                    <a:pt x="25" y="118"/>
                  </a:lnTo>
                  <a:lnTo>
                    <a:pt x="14" y="111"/>
                  </a:lnTo>
                  <a:lnTo>
                    <a:pt x="8" y="107"/>
                  </a:lnTo>
                  <a:lnTo>
                    <a:pt x="5" y="102"/>
                  </a:lnTo>
                  <a:lnTo>
                    <a:pt x="1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3"/>
                  </a:lnTo>
                  <a:lnTo>
                    <a:pt x="0" y="74"/>
                  </a:lnTo>
                  <a:lnTo>
                    <a:pt x="3" y="66"/>
                  </a:lnTo>
                  <a:lnTo>
                    <a:pt x="5" y="59"/>
                  </a:lnTo>
                  <a:lnTo>
                    <a:pt x="10" y="52"/>
                  </a:lnTo>
                  <a:lnTo>
                    <a:pt x="15" y="45"/>
                  </a:lnTo>
                  <a:lnTo>
                    <a:pt x="28" y="34"/>
                  </a:lnTo>
                  <a:lnTo>
                    <a:pt x="42" y="22"/>
                  </a:lnTo>
                  <a:lnTo>
                    <a:pt x="57" y="14"/>
                  </a:lnTo>
                  <a:lnTo>
                    <a:pt x="84" y="0"/>
                  </a:lnTo>
                  <a:lnTo>
                    <a:pt x="84" y="0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lnTo>
                    <a:pt x="42" y="39"/>
                  </a:lnTo>
                  <a:lnTo>
                    <a:pt x="31" y="49"/>
                  </a:lnTo>
                  <a:lnTo>
                    <a:pt x="21" y="59"/>
                  </a:lnTo>
                  <a:lnTo>
                    <a:pt x="18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4" y="77"/>
                  </a:lnTo>
                  <a:lnTo>
                    <a:pt x="15" y="86"/>
                  </a:lnTo>
                  <a:lnTo>
                    <a:pt x="18" y="94"/>
                  </a:lnTo>
                  <a:lnTo>
                    <a:pt x="22" y="101"/>
                  </a:lnTo>
                  <a:lnTo>
                    <a:pt x="28" y="107"/>
                  </a:lnTo>
                  <a:lnTo>
                    <a:pt x="35" y="112"/>
                  </a:lnTo>
                  <a:lnTo>
                    <a:pt x="42" y="116"/>
                  </a:lnTo>
                  <a:lnTo>
                    <a:pt x="47" y="118"/>
                  </a:lnTo>
                  <a:lnTo>
                    <a:pt x="47" y="118"/>
                  </a:lnTo>
                  <a:lnTo>
                    <a:pt x="60" y="119"/>
                  </a:lnTo>
                  <a:lnTo>
                    <a:pt x="74" y="119"/>
                  </a:lnTo>
                  <a:lnTo>
                    <a:pt x="90" y="116"/>
                  </a:lnTo>
                  <a:lnTo>
                    <a:pt x="105" y="112"/>
                  </a:lnTo>
                  <a:lnTo>
                    <a:pt x="120" y="108"/>
                  </a:lnTo>
                  <a:lnTo>
                    <a:pt x="134" y="101"/>
                  </a:lnTo>
                  <a:lnTo>
                    <a:pt x="146" y="94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7" y="81"/>
                  </a:lnTo>
                  <a:lnTo>
                    <a:pt x="160" y="76"/>
                  </a:lnTo>
                  <a:lnTo>
                    <a:pt x="161" y="70"/>
                  </a:lnTo>
                  <a:lnTo>
                    <a:pt x="163" y="66"/>
                  </a:lnTo>
                  <a:lnTo>
                    <a:pt x="161" y="60"/>
                  </a:lnTo>
                  <a:lnTo>
                    <a:pt x="161" y="56"/>
                  </a:lnTo>
                  <a:lnTo>
                    <a:pt x="156" y="48"/>
                  </a:lnTo>
                  <a:lnTo>
                    <a:pt x="150" y="39"/>
                  </a:lnTo>
                  <a:lnTo>
                    <a:pt x="141" y="32"/>
                  </a:lnTo>
                  <a:lnTo>
                    <a:pt x="122" y="18"/>
                  </a:lnTo>
                  <a:lnTo>
                    <a:pt x="122" y="18"/>
                  </a:lnTo>
                  <a:lnTo>
                    <a:pt x="112" y="18"/>
                  </a:lnTo>
                  <a:lnTo>
                    <a:pt x="102" y="18"/>
                  </a:lnTo>
                  <a:lnTo>
                    <a:pt x="83" y="21"/>
                  </a:lnTo>
                  <a:lnTo>
                    <a:pt x="66" y="25"/>
                  </a:lnTo>
                  <a:lnTo>
                    <a:pt x="52" y="32"/>
                  </a:lnTo>
                  <a:lnTo>
                    <a:pt x="52" y="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Freeform 124"/>
            <p:cNvSpPr>
              <a:spLocks noEditPoints="1"/>
            </p:cNvSpPr>
            <p:nvPr/>
          </p:nvSpPr>
          <p:spPr bwMode="auto">
            <a:xfrm>
              <a:off x="2528888" y="247650"/>
              <a:ext cx="53975" cy="41275"/>
            </a:xfrm>
            <a:custGeom>
              <a:avLst/>
              <a:gdLst/>
              <a:ahLst/>
              <a:cxnLst>
                <a:cxn ang="0">
                  <a:pos x="90" y="7"/>
                </a:cxn>
                <a:cxn ang="0">
                  <a:pos x="99" y="24"/>
                </a:cxn>
                <a:cxn ang="0">
                  <a:pos x="102" y="38"/>
                </a:cxn>
                <a:cxn ang="0">
                  <a:pos x="99" y="49"/>
                </a:cxn>
                <a:cxn ang="0">
                  <a:pos x="92" y="60"/>
                </a:cxn>
                <a:cxn ang="0">
                  <a:pos x="81" y="67"/>
                </a:cxn>
                <a:cxn ang="0">
                  <a:pos x="52" y="77"/>
                </a:cxn>
                <a:cxn ang="0">
                  <a:pos x="38" y="77"/>
                </a:cxn>
                <a:cxn ang="0">
                  <a:pos x="24" y="76"/>
                </a:cxn>
                <a:cxn ang="0">
                  <a:pos x="12" y="69"/>
                </a:cxn>
                <a:cxn ang="0">
                  <a:pos x="5" y="60"/>
                </a:cxn>
                <a:cxn ang="0">
                  <a:pos x="1" y="50"/>
                </a:cxn>
                <a:cxn ang="0">
                  <a:pos x="0" y="39"/>
                </a:cxn>
                <a:cxn ang="0">
                  <a:pos x="4" y="28"/>
                </a:cxn>
                <a:cxn ang="0">
                  <a:pos x="11" y="17"/>
                </a:cxn>
                <a:cxn ang="0">
                  <a:pos x="21" y="8"/>
                </a:cxn>
                <a:cxn ang="0">
                  <a:pos x="35" y="4"/>
                </a:cxn>
                <a:cxn ang="0">
                  <a:pos x="57" y="0"/>
                </a:cxn>
                <a:cxn ang="0">
                  <a:pos x="71" y="3"/>
                </a:cxn>
                <a:cxn ang="0">
                  <a:pos x="78" y="7"/>
                </a:cxn>
                <a:cxn ang="0">
                  <a:pos x="85" y="7"/>
                </a:cxn>
                <a:cxn ang="0">
                  <a:pos x="90" y="7"/>
                </a:cxn>
                <a:cxn ang="0">
                  <a:pos x="88" y="25"/>
                </a:cxn>
                <a:cxn ang="0">
                  <a:pos x="84" y="21"/>
                </a:cxn>
                <a:cxn ang="0">
                  <a:pos x="71" y="15"/>
                </a:cxn>
                <a:cxn ang="0">
                  <a:pos x="57" y="14"/>
                </a:cxn>
                <a:cxn ang="0">
                  <a:pos x="45" y="17"/>
                </a:cxn>
                <a:cxn ang="0">
                  <a:pos x="38" y="21"/>
                </a:cxn>
                <a:cxn ang="0">
                  <a:pos x="29" y="21"/>
                </a:cxn>
                <a:cxn ang="0">
                  <a:pos x="24" y="25"/>
                </a:cxn>
                <a:cxn ang="0">
                  <a:pos x="12" y="35"/>
                </a:cxn>
                <a:cxn ang="0">
                  <a:pos x="12" y="43"/>
                </a:cxn>
                <a:cxn ang="0">
                  <a:pos x="18" y="56"/>
                </a:cxn>
                <a:cxn ang="0">
                  <a:pos x="31" y="62"/>
                </a:cxn>
                <a:cxn ang="0">
                  <a:pos x="48" y="63"/>
                </a:cxn>
                <a:cxn ang="0">
                  <a:pos x="64" y="60"/>
                </a:cxn>
                <a:cxn ang="0">
                  <a:pos x="80" y="55"/>
                </a:cxn>
                <a:cxn ang="0">
                  <a:pos x="90" y="45"/>
                </a:cxn>
                <a:cxn ang="0">
                  <a:pos x="91" y="32"/>
                </a:cxn>
                <a:cxn ang="0">
                  <a:pos x="88" y="25"/>
                </a:cxn>
              </a:cxnLst>
              <a:rect l="0" t="0" r="r" b="b"/>
              <a:pathLst>
                <a:path w="102" h="77">
                  <a:moveTo>
                    <a:pt x="90" y="7"/>
                  </a:moveTo>
                  <a:lnTo>
                    <a:pt x="90" y="7"/>
                  </a:lnTo>
                  <a:lnTo>
                    <a:pt x="95" y="15"/>
                  </a:lnTo>
                  <a:lnTo>
                    <a:pt x="99" y="24"/>
                  </a:lnTo>
                  <a:lnTo>
                    <a:pt x="102" y="31"/>
                  </a:lnTo>
                  <a:lnTo>
                    <a:pt x="102" y="38"/>
                  </a:lnTo>
                  <a:lnTo>
                    <a:pt x="102" y="43"/>
                  </a:lnTo>
                  <a:lnTo>
                    <a:pt x="99" y="49"/>
                  </a:lnTo>
                  <a:lnTo>
                    <a:pt x="97" y="55"/>
                  </a:lnTo>
                  <a:lnTo>
                    <a:pt x="92" y="60"/>
                  </a:lnTo>
                  <a:lnTo>
                    <a:pt x="87" y="65"/>
                  </a:lnTo>
                  <a:lnTo>
                    <a:pt x="81" y="67"/>
                  </a:lnTo>
                  <a:lnTo>
                    <a:pt x="67" y="73"/>
                  </a:lnTo>
                  <a:lnTo>
                    <a:pt x="52" y="77"/>
                  </a:lnTo>
                  <a:lnTo>
                    <a:pt x="38" y="77"/>
                  </a:lnTo>
                  <a:lnTo>
                    <a:pt x="38" y="77"/>
                  </a:lnTo>
                  <a:lnTo>
                    <a:pt x="31" y="77"/>
                  </a:lnTo>
                  <a:lnTo>
                    <a:pt x="24" y="76"/>
                  </a:lnTo>
                  <a:lnTo>
                    <a:pt x="18" y="73"/>
                  </a:lnTo>
                  <a:lnTo>
                    <a:pt x="12" y="69"/>
                  </a:lnTo>
                  <a:lnTo>
                    <a:pt x="8" y="65"/>
                  </a:lnTo>
                  <a:lnTo>
                    <a:pt x="5" y="60"/>
                  </a:lnTo>
                  <a:lnTo>
                    <a:pt x="3" y="56"/>
                  </a:lnTo>
                  <a:lnTo>
                    <a:pt x="1" y="50"/>
                  </a:lnTo>
                  <a:lnTo>
                    <a:pt x="0" y="45"/>
                  </a:lnTo>
                  <a:lnTo>
                    <a:pt x="0" y="39"/>
                  </a:lnTo>
                  <a:lnTo>
                    <a:pt x="1" y="34"/>
                  </a:lnTo>
                  <a:lnTo>
                    <a:pt x="4" y="28"/>
                  </a:lnTo>
                  <a:lnTo>
                    <a:pt x="7" y="22"/>
                  </a:lnTo>
                  <a:lnTo>
                    <a:pt x="11" y="17"/>
                  </a:lnTo>
                  <a:lnTo>
                    <a:pt x="15" y="13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35" y="4"/>
                  </a:lnTo>
                  <a:lnTo>
                    <a:pt x="50" y="1"/>
                  </a:lnTo>
                  <a:lnTo>
                    <a:pt x="57" y="0"/>
                  </a:lnTo>
                  <a:lnTo>
                    <a:pt x="64" y="1"/>
                  </a:lnTo>
                  <a:lnTo>
                    <a:pt x="71" y="3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83" y="7"/>
                  </a:lnTo>
                  <a:lnTo>
                    <a:pt x="85" y="7"/>
                  </a:lnTo>
                  <a:lnTo>
                    <a:pt x="87" y="7"/>
                  </a:lnTo>
                  <a:lnTo>
                    <a:pt x="90" y="7"/>
                  </a:lnTo>
                  <a:lnTo>
                    <a:pt x="90" y="7"/>
                  </a:lnTo>
                  <a:close/>
                  <a:moveTo>
                    <a:pt x="88" y="25"/>
                  </a:moveTo>
                  <a:lnTo>
                    <a:pt x="88" y="25"/>
                  </a:lnTo>
                  <a:lnTo>
                    <a:pt x="84" y="21"/>
                  </a:lnTo>
                  <a:lnTo>
                    <a:pt x="78" y="17"/>
                  </a:lnTo>
                  <a:lnTo>
                    <a:pt x="71" y="15"/>
                  </a:lnTo>
                  <a:lnTo>
                    <a:pt x="64" y="14"/>
                  </a:lnTo>
                  <a:lnTo>
                    <a:pt x="57" y="14"/>
                  </a:lnTo>
                  <a:lnTo>
                    <a:pt x="50" y="15"/>
                  </a:lnTo>
                  <a:lnTo>
                    <a:pt x="45" y="17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4" y="21"/>
                  </a:lnTo>
                  <a:lnTo>
                    <a:pt x="29" y="21"/>
                  </a:lnTo>
                  <a:lnTo>
                    <a:pt x="26" y="22"/>
                  </a:lnTo>
                  <a:lnTo>
                    <a:pt x="24" y="25"/>
                  </a:lnTo>
                  <a:lnTo>
                    <a:pt x="18" y="29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43"/>
                  </a:lnTo>
                  <a:lnTo>
                    <a:pt x="14" y="50"/>
                  </a:lnTo>
                  <a:lnTo>
                    <a:pt x="18" y="56"/>
                  </a:lnTo>
                  <a:lnTo>
                    <a:pt x="24" y="59"/>
                  </a:lnTo>
                  <a:lnTo>
                    <a:pt x="31" y="62"/>
                  </a:lnTo>
                  <a:lnTo>
                    <a:pt x="39" y="63"/>
                  </a:lnTo>
                  <a:lnTo>
                    <a:pt x="48" y="63"/>
                  </a:lnTo>
                  <a:lnTo>
                    <a:pt x="56" y="63"/>
                  </a:lnTo>
                  <a:lnTo>
                    <a:pt x="64" y="60"/>
                  </a:lnTo>
                  <a:lnTo>
                    <a:pt x="73" y="58"/>
                  </a:lnTo>
                  <a:lnTo>
                    <a:pt x="80" y="55"/>
                  </a:lnTo>
                  <a:lnTo>
                    <a:pt x="85" y="49"/>
                  </a:lnTo>
                  <a:lnTo>
                    <a:pt x="90" y="45"/>
                  </a:lnTo>
                  <a:lnTo>
                    <a:pt x="92" y="39"/>
                  </a:lnTo>
                  <a:lnTo>
                    <a:pt x="91" y="32"/>
                  </a:lnTo>
                  <a:lnTo>
                    <a:pt x="88" y="25"/>
                  </a:lnTo>
                  <a:lnTo>
                    <a:pt x="88" y="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Freeform 125"/>
            <p:cNvSpPr>
              <a:spLocks noEditPoints="1"/>
            </p:cNvSpPr>
            <p:nvPr/>
          </p:nvSpPr>
          <p:spPr bwMode="auto">
            <a:xfrm>
              <a:off x="2065338" y="11113"/>
              <a:ext cx="704850" cy="876300"/>
            </a:xfrm>
            <a:custGeom>
              <a:avLst/>
              <a:gdLst/>
              <a:ahLst/>
              <a:cxnLst>
                <a:cxn ang="0">
                  <a:pos x="607" y="1"/>
                </a:cxn>
                <a:cxn ang="0">
                  <a:pos x="1109" y="376"/>
                </a:cxn>
                <a:cxn ang="0">
                  <a:pos x="1175" y="1529"/>
                </a:cxn>
                <a:cxn ang="0">
                  <a:pos x="292" y="1646"/>
                </a:cxn>
                <a:cxn ang="0">
                  <a:pos x="77" y="1126"/>
                </a:cxn>
                <a:cxn ang="0">
                  <a:pos x="1304" y="896"/>
                </a:cxn>
                <a:cxn ang="0">
                  <a:pos x="598" y="1610"/>
                </a:cxn>
                <a:cxn ang="0">
                  <a:pos x="1035" y="355"/>
                </a:cxn>
                <a:cxn ang="0">
                  <a:pos x="503" y="1525"/>
                </a:cxn>
                <a:cxn ang="0">
                  <a:pos x="698" y="774"/>
                </a:cxn>
                <a:cxn ang="0">
                  <a:pos x="643" y="873"/>
                </a:cxn>
                <a:cxn ang="0">
                  <a:pos x="732" y="817"/>
                </a:cxn>
                <a:cxn ang="0">
                  <a:pos x="600" y="1589"/>
                </a:cxn>
                <a:cxn ang="0">
                  <a:pos x="1210" y="733"/>
                </a:cxn>
                <a:cxn ang="0">
                  <a:pos x="360" y="482"/>
                </a:cxn>
                <a:cxn ang="0">
                  <a:pos x="434" y="1369"/>
                </a:cxn>
                <a:cxn ang="0">
                  <a:pos x="681" y="352"/>
                </a:cxn>
                <a:cxn ang="0">
                  <a:pos x="567" y="243"/>
                </a:cxn>
                <a:cxn ang="0">
                  <a:pos x="287" y="520"/>
                </a:cxn>
                <a:cxn ang="0">
                  <a:pos x="180" y="861"/>
                </a:cxn>
                <a:cxn ang="0">
                  <a:pos x="636" y="164"/>
                </a:cxn>
                <a:cxn ang="0">
                  <a:pos x="121" y="1074"/>
                </a:cxn>
                <a:cxn ang="0">
                  <a:pos x="417" y="174"/>
                </a:cxn>
                <a:cxn ang="0">
                  <a:pos x="702" y="138"/>
                </a:cxn>
                <a:cxn ang="0">
                  <a:pos x="486" y="1039"/>
                </a:cxn>
                <a:cxn ang="0">
                  <a:pos x="499" y="107"/>
                </a:cxn>
                <a:cxn ang="0">
                  <a:pos x="313" y="225"/>
                </a:cxn>
                <a:cxn ang="0">
                  <a:pos x="447" y="882"/>
                </a:cxn>
                <a:cxn ang="0">
                  <a:pos x="605" y="1488"/>
                </a:cxn>
                <a:cxn ang="0">
                  <a:pos x="574" y="1480"/>
                </a:cxn>
                <a:cxn ang="0">
                  <a:pos x="466" y="1613"/>
                </a:cxn>
                <a:cxn ang="0">
                  <a:pos x="483" y="1332"/>
                </a:cxn>
                <a:cxn ang="0">
                  <a:pos x="438" y="1626"/>
                </a:cxn>
                <a:cxn ang="0">
                  <a:pos x="469" y="1047"/>
                </a:cxn>
                <a:cxn ang="0">
                  <a:pos x="458" y="1151"/>
                </a:cxn>
                <a:cxn ang="0">
                  <a:pos x="455" y="1501"/>
                </a:cxn>
                <a:cxn ang="0">
                  <a:pos x="458" y="1052"/>
                </a:cxn>
                <a:cxn ang="0">
                  <a:pos x="400" y="295"/>
                </a:cxn>
                <a:cxn ang="0">
                  <a:pos x="273" y="459"/>
                </a:cxn>
                <a:cxn ang="0">
                  <a:pos x="215" y="685"/>
                </a:cxn>
                <a:cxn ang="0">
                  <a:pos x="218" y="890"/>
                </a:cxn>
                <a:cxn ang="0">
                  <a:pos x="367" y="1219"/>
                </a:cxn>
                <a:cxn ang="0">
                  <a:pos x="350" y="1351"/>
                </a:cxn>
                <a:cxn ang="0">
                  <a:pos x="268" y="1478"/>
                </a:cxn>
                <a:cxn ang="0">
                  <a:pos x="350" y="1474"/>
                </a:cxn>
                <a:cxn ang="0">
                  <a:pos x="348" y="350"/>
                </a:cxn>
                <a:cxn ang="0">
                  <a:pos x="310" y="1302"/>
                </a:cxn>
                <a:cxn ang="0">
                  <a:pos x="306" y="1140"/>
                </a:cxn>
                <a:cxn ang="0">
                  <a:pos x="295" y="1310"/>
                </a:cxn>
                <a:cxn ang="0">
                  <a:pos x="257" y="1135"/>
                </a:cxn>
                <a:cxn ang="0">
                  <a:pos x="235" y="1394"/>
                </a:cxn>
                <a:cxn ang="0">
                  <a:pos x="216" y="595"/>
                </a:cxn>
                <a:cxn ang="0">
                  <a:pos x="209" y="1146"/>
                </a:cxn>
                <a:cxn ang="0">
                  <a:pos x="225" y="966"/>
                </a:cxn>
                <a:cxn ang="0">
                  <a:pos x="111" y="1591"/>
                </a:cxn>
                <a:cxn ang="0">
                  <a:pos x="194" y="1019"/>
                </a:cxn>
                <a:cxn ang="0">
                  <a:pos x="201" y="750"/>
                </a:cxn>
                <a:cxn ang="0">
                  <a:pos x="143" y="1147"/>
                </a:cxn>
                <a:cxn ang="0">
                  <a:pos x="148" y="1181"/>
                </a:cxn>
                <a:cxn ang="0">
                  <a:pos x="28" y="1386"/>
                </a:cxn>
                <a:cxn ang="0">
                  <a:pos x="118" y="1189"/>
                </a:cxn>
                <a:cxn ang="0">
                  <a:pos x="100" y="1327"/>
                </a:cxn>
                <a:cxn ang="0">
                  <a:pos x="41" y="1537"/>
                </a:cxn>
              </a:cxnLst>
              <a:rect l="0" t="0" r="r" b="b"/>
              <a:pathLst>
                <a:path w="1331" h="1657">
                  <a:moveTo>
                    <a:pt x="111" y="1050"/>
                  </a:moveTo>
                  <a:lnTo>
                    <a:pt x="111" y="1050"/>
                  </a:lnTo>
                  <a:lnTo>
                    <a:pt x="118" y="1021"/>
                  </a:lnTo>
                  <a:lnTo>
                    <a:pt x="122" y="991"/>
                  </a:lnTo>
                  <a:lnTo>
                    <a:pt x="129" y="932"/>
                  </a:lnTo>
                  <a:lnTo>
                    <a:pt x="129" y="932"/>
                  </a:lnTo>
                  <a:lnTo>
                    <a:pt x="127" y="849"/>
                  </a:lnTo>
                  <a:lnTo>
                    <a:pt x="124" y="754"/>
                  </a:lnTo>
                  <a:lnTo>
                    <a:pt x="122" y="705"/>
                  </a:lnTo>
                  <a:lnTo>
                    <a:pt x="122" y="654"/>
                  </a:lnTo>
                  <a:lnTo>
                    <a:pt x="122" y="604"/>
                  </a:lnTo>
                  <a:lnTo>
                    <a:pt x="125" y="556"/>
                  </a:lnTo>
                  <a:lnTo>
                    <a:pt x="125" y="556"/>
                  </a:lnTo>
                  <a:lnTo>
                    <a:pt x="128" y="517"/>
                  </a:lnTo>
                  <a:lnTo>
                    <a:pt x="131" y="497"/>
                  </a:lnTo>
                  <a:lnTo>
                    <a:pt x="135" y="476"/>
                  </a:lnTo>
                  <a:lnTo>
                    <a:pt x="135" y="476"/>
                  </a:lnTo>
                  <a:lnTo>
                    <a:pt x="143" y="448"/>
                  </a:lnTo>
                  <a:lnTo>
                    <a:pt x="153" y="420"/>
                  </a:lnTo>
                  <a:lnTo>
                    <a:pt x="164" y="392"/>
                  </a:lnTo>
                  <a:lnTo>
                    <a:pt x="179" y="365"/>
                  </a:lnTo>
                  <a:lnTo>
                    <a:pt x="179" y="365"/>
                  </a:lnTo>
                  <a:lnTo>
                    <a:pt x="198" y="331"/>
                  </a:lnTo>
                  <a:lnTo>
                    <a:pt x="218" y="299"/>
                  </a:lnTo>
                  <a:lnTo>
                    <a:pt x="229" y="284"/>
                  </a:lnTo>
                  <a:lnTo>
                    <a:pt x="240" y="270"/>
                  </a:lnTo>
                  <a:lnTo>
                    <a:pt x="253" y="257"/>
                  </a:lnTo>
                  <a:lnTo>
                    <a:pt x="267" y="244"/>
                  </a:lnTo>
                  <a:lnTo>
                    <a:pt x="267" y="244"/>
                  </a:lnTo>
                  <a:lnTo>
                    <a:pt x="281" y="230"/>
                  </a:lnTo>
                  <a:lnTo>
                    <a:pt x="289" y="226"/>
                  </a:lnTo>
                  <a:lnTo>
                    <a:pt x="294" y="225"/>
                  </a:lnTo>
                  <a:lnTo>
                    <a:pt x="299" y="225"/>
                  </a:lnTo>
                  <a:lnTo>
                    <a:pt x="299" y="225"/>
                  </a:lnTo>
                  <a:lnTo>
                    <a:pt x="296" y="209"/>
                  </a:lnTo>
                  <a:lnTo>
                    <a:pt x="296" y="195"/>
                  </a:lnTo>
                  <a:lnTo>
                    <a:pt x="298" y="181"/>
                  </a:lnTo>
                  <a:lnTo>
                    <a:pt x="301" y="169"/>
                  </a:lnTo>
                  <a:lnTo>
                    <a:pt x="305" y="155"/>
                  </a:lnTo>
                  <a:lnTo>
                    <a:pt x="309" y="143"/>
                  </a:lnTo>
                  <a:lnTo>
                    <a:pt x="316" y="131"/>
                  </a:lnTo>
                  <a:lnTo>
                    <a:pt x="323" y="119"/>
                  </a:lnTo>
                  <a:lnTo>
                    <a:pt x="323" y="119"/>
                  </a:lnTo>
                  <a:lnTo>
                    <a:pt x="334" y="104"/>
                  </a:lnTo>
                  <a:lnTo>
                    <a:pt x="347" y="89"/>
                  </a:lnTo>
                  <a:lnTo>
                    <a:pt x="360" y="76"/>
                  </a:lnTo>
                  <a:lnTo>
                    <a:pt x="375" y="65"/>
                  </a:lnTo>
                  <a:lnTo>
                    <a:pt x="392" y="53"/>
                  </a:lnTo>
                  <a:lnTo>
                    <a:pt x="409" y="44"/>
                  </a:lnTo>
                  <a:lnTo>
                    <a:pt x="428" y="35"/>
                  </a:lnTo>
                  <a:lnTo>
                    <a:pt x="449" y="28"/>
                  </a:lnTo>
                  <a:lnTo>
                    <a:pt x="449" y="28"/>
                  </a:lnTo>
                  <a:lnTo>
                    <a:pt x="479" y="20"/>
                  </a:lnTo>
                  <a:lnTo>
                    <a:pt x="510" y="13"/>
                  </a:lnTo>
                  <a:lnTo>
                    <a:pt x="510" y="13"/>
                  </a:lnTo>
                  <a:lnTo>
                    <a:pt x="541" y="4"/>
                  </a:lnTo>
                  <a:lnTo>
                    <a:pt x="556" y="1"/>
                  </a:lnTo>
                  <a:lnTo>
                    <a:pt x="572" y="0"/>
                  </a:lnTo>
                  <a:lnTo>
                    <a:pt x="572" y="0"/>
                  </a:lnTo>
                  <a:lnTo>
                    <a:pt x="576" y="0"/>
                  </a:lnTo>
                  <a:lnTo>
                    <a:pt x="580" y="1"/>
                  </a:lnTo>
                  <a:lnTo>
                    <a:pt x="590" y="3"/>
                  </a:lnTo>
                  <a:lnTo>
                    <a:pt x="590" y="3"/>
                  </a:lnTo>
                  <a:lnTo>
                    <a:pt x="607" y="1"/>
                  </a:lnTo>
                  <a:lnTo>
                    <a:pt x="615" y="1"/>
                  </a:lnTo>
                  <a:lnTo>
                    <a:pt x="624" y="3"/>
                  </a:lnTo>
                  <a:lnTo>
                    <a:pt x="624" y="3"/>
                  </a:lnTo>
                  <a:lnTo>
                    <a:pt x="645" y="7"/>
                  </a:lnTo>
                  <a:lnTo>
                    <a:pt x="666" y="16"/>
                  </a:lnTo>
                  <a:lnTo>
                    <a:pt x="687" y="25"/>
                  </a:lnTo>
                  <a:lnTo>
                    <a:pt x="705" y="37"/>
                  </a:lnTo>
                  <a:lnTo>
                    <a:pt x="705" y="37"/>
                  </a:lnTo>
                  <a:lnTo>
                    <a:pt x="716" y="44"/>
                  </a:lnTo>
                  <a:lnTo>
                    <a:pt x="726" y="51"/>
                  </a:lnTo>
                  <a:lnTo>
                    <a:pt x="733" y="59"/>
                  </a:lnTo>
                  <a:lnTo>
                    <a:pt x="736" y="63"/>
                  </a:lnTo>
                  <a:lnTo>
                    <a:pt x="739" y="70"/>
                  </a:lnTo>
                  <a:lnTo>
                    <a:pt x="739" y="70"/>
                  </a:lnTo>
                  <a:lnTo>
                    <a:pt x="748" y="74"/>
                  </a:lnTo>
                  <a:lnTo>
                    <a:pt x="757" y="81"/>
                  </a:lnTo>
                  <a:lnTo>
                    <a:pt x="772" y="94"/>
                  </a:lnTo>
                  <a:lnTo>
                    <a:pt x="786" y="110"/>
                  </a:lnTo>
                  <a:lnTo>
                    <a:pt x="800" y="126"/>
                  </a:lnTo>
                  <a:lnTo>
                    <a:pt x="800" y="126"/>
                  </a:lnTo>
                  <a:lnTo>
                    <a:pt x="809" y="136"/>
                  </a:lnTo>
                  <a:lnTo>
                    <a:pt x="817" y="147"/>
                  </a:lnTo>
                  <a:lnTo>
                    <a:pt x="823" y="159"/>
                  </a:lnTo>
                  <a:lnTo>
                    <a:pt x="827" y="171"/>
                  </a:lnTo>
                  <a:lnTo>
                    <a:pt x="827" y="171"/>
                  </a:lnTo>
                  <a:lnTo>
                    <a:pt x="844" y="174"/>
                  </a:lnTo>
                  <a:lnTo>
                    <a:pt x="859" y="177"/>
                  </a:lnTo>
                  <a:lnTo>
                    <a:pt x="873" y="178"/>
                  </a:lnTo>
                  <a:lnTo>
                    <a:pt x="886" y="183"/>
                  </a:lnTo>
                  <a:lnTo>
                    <a:pt x="886" y="183"/>
                  </a:lnTo>
                  <a:lnTo>
                    <a:pt x="890" y="184"/>
                  </a:lnTo>
                  <a:lnTo>
                    <a:pt x="894" y="187"/>
                  </a:lnTo>
                  <a:lnTo>
                    <a:pt x="897" y="191"/>
                  </a:lnTo>
                  <a:lnTo>
                    <a:pt x="901" y="194"/>
                  </a:lnTo>
                  <a:lnTo>
                    <a:pt x="901" y="194"/>
                  </a:lnTo>
                  <a:lnTo>
                    <a:pt x="911" y="197"/>
                  </a:lnTo>
                  <a:lnTo>
                    <a:pt x="917" y="198"/>
                  </a:lnTo>
                  <a:lnTo>
                    <a:pt x="923" y="201"/>
                  </a:lnTo>
                  <a:lnTo>
                    <a:pt x="923" y="201"/>
                  </a:lnTo>
                  <a:lnTo>
                    <a:pt x="937" y="209"/>
                  </a:lnTo>
                  <a:lnTo>
                    <a:pt x="944" y="212"/>
                  </a:lnTo>
                  <a:lnTo>
                    <a:pt x="955" y="213"/>
                  </a:lnTo>
                  <a:lnTo>
                    <a:pt x="955" y="213"/>
                  </a:lnTo>
                  <a:lnTo>
                    <a:pt x="959" y="218"/>
                  </a:lnTo>
                  <a:lnTo>
                    <a:pt x="959" y="220"/>
                  </a:lnTo>
                  <a:lnTo>
                    <a:pt x="958" y="225"/>
                  </a:lnTo>
                  <a:lnTo>
                    <a:pt x="958" y="225"/>
                  </a:lnTo>
                  <a:lnTo>
                    <a:pt x="972" y="230"/>
                  </a:lnTo>
                  <a:lnTo>
                    <a:pt x="987" y="235"/>
                  </a:lnTo>
                  <a:lnTo>
                    <a:pt x="1001" y="240"/>
                  </a:lnTo>
                  <a:lnTo>
                    <a:pt x="1014" y="247"/>
                  </a:lnTo>
                  <a:lnTo>
                    <a:pt x="1014" y="247"/>
                  </a:lnTo>
                  <a:lnTo>
                    <a:pt x="1019" y="250"/>
                  </a:lnTo>
                  <a:lnTo>
                    <a:pt x="1026" y="257"/>
                  </a:lnTo>
                  <a:lnTo>
                    <a:pt x="1040" y="271"/>
                  </a:lnTo>
                  <a:lnTo>
                    <a:pt x="1055" y="286"/>
                  </a:lnTo>
                  <a:lnTo>
                    <a:pt x="1064" y="301"/>
                  </a:lnTo>
                  <a:lnTo>
                    <a:pt x="1064" y="301"/>
                  </a:lnTo>
                  <a:lnTo>
                    <a:pt x="1071" y="315"/>
                  </a:lnTo>
                  <a:lnTo>
                    <a:pt x="1078" y="330"/>
                  </a:lnTo>
                  <a:lnTo>
                    <a:pt x="1090" y="358"/>
                  </a:lnTo>
                  <a:lnTo>
                    <a:pt x="1090" y="358"/>
                  </a:lnTo>
                  <a:lnTo>
                    <a:pt x="1102" y="371"/>
                  </a:lnTo>
                  <a:lnTo>
                    <a:pt x="1109" y="376"/>
                  </a:lnTo>
                  <a:lnTo>
                    <a:pt x="1118" y="381"/>
                  </a:lnTo>
                  <a:lnTo>
                    <a:pt x="1118" y="381"/>
                  </a:lnTo>
                  <a:lnTo>
                    <a:pt x="1132" y="400"/>
                  </a:lnTo>
                  <a:lnTo>
                    <a:pt x="1146" y="418"/>
                  </a:lnTo>
                  <a:lnTo>
                    <a:pt x="1158" y="438"/>
                  </a:lnTo>
                  <a:lnTo>
                    <a:pt x="1170" y="459"/>
                  </a:lnTo>
                  <a:lnTo>
                    <a:pt x="1181" y="480"/>
                  </a:lnTo>
                  <a:lnTo>
                    <a:pt x="1192" y="501"/>
                  </a:lnTo>
                  <a:lnTo>
                    <a:pt x="1210" y="548"/>
                  </a:lnTo>
                  <a:lnTo>
                    <a:pt x="1227" y="594"/>
                  </a:lnTo>
                  <a:lnTo>
                    <a:pt x="1241" y="643"/>
                  </a:lnTo>
                  <a:lnTo>
                    <a:pt x="1252" y="695"/>
                  </a:lnTo>
                  <a:lnTo>
                    <a:pt x="1264" y="748"/>
                  </a:lnTo>
                  <a:lnTo>
                    <a:pt x="1264" y="748"/>
                  </a:lnTo>
                  <a:lnTo>
                    <a:pt x="1268" y="757"/>
                  </a:lnTo>
                  <a:lnTo>
                    <a:pt x="1272" y="765"/>
                  </a:lnTo>
                  <a:lnTo>
                    <a:pt x="1274" y="774"/>
                  </a:lnTo>
                  <a:lnTo>
                    <a:pt x="1274" y="779"/>
                  </a:lnTo>
                  <a:lnTo>
                    <a:pt x="1272" y="784"/>
                  </a:lnTo>
                  <a:lnTo>
                    <a:pt x="1272" y="784"/>
                  </a:lnTo>
                  <a:lnTo>
                    <a:pt x="1282" y="798"/>
                  </a:lnTo>
                  <a:lnTo>
                    <a:pt x="1290" y="814"/>
                  </a:lnTo>
                  <a:lnTo>
                    <a:pt x="1297" y="833"/>
                  </a:lnTo>
                  <a:lnTo>
                    <a:pt x="1304" y="851"/>
                  </a:lnTo>
                  <a:lnTo>
                    <a:pt x="1309" y="872"/>
                  </a:lnTo>
                  <a:lnTo>
                    <a:pt x="1313" y="893"/>
                  </a:lnTo>
                  <a:lnTo>
                    <a:pt x="1320" y="935"/>
                  </a:lnTo>
                  <a:lnTo>
                    <a:pt x="1320" y="935"/>
                  </a:lnTo>
                  <a:lnTo>
                    <a:pt x="1323" y="969"/>
                  </a:lnTo>
                  <a:lnTo>
                    <a:pt x="1324" y="1007"/>
                  </a:lnTo>
                  <a:lnTo>
                    <a:pt x="1324" y="1046"/>
                  </a:lnTo>
                  <a:lnTo>
                    <a:pt x="1327" y="1088"/>
                  </a:lnTo>
                  <a:lnTo>
                    <a:pt x="1327" y="1088"/>
                  </a:lnTo>
                  <a:lnTo>
                    <a:pt x="1328" y="1116"/>
                  </a:lnTo>
                  <a:lnTo>
                    <a:pt x="1331" y="1144"/>
                  </a:lnTo>
                  <a:lnTo>
                    <a:pt x="1331" y="1144"/>
                  </a:lnTo>
                  <a:lnTo>
                    <a:pt x="1330" y="1158"/>
                  </a:lnTo>
                  <a:lnTo>
                    <a:pt x="1328" y="1172"/>
                  </a:lnTo>
                  <a:lnTo>
                    <a:pt x="1325" y="1186"/>
                  </a:lnTo>
                  <a:lnTo>
                    <a:pt x="1324" y="1200"/>
                  </a:lnTo>
                  <a:lnTo>
                    <a:pt x="1324" y="1200"/>
                  </a:lnTo>
                  <a:lnTo>
                    <a:pt x="1318" y="1257"/>
                  </a:lnTo>
                  <a:lnTo>
                    <a:pt x="1311" y="1311"/>
                  </a:lnTo>
                  <a:lnTo>
                    <a:pt x="1307" y="1338"/>
                  </a:lnTo>
                  <a:lnTo>
                    <a:pt x="1303" y="1365"/>
                  </a:lnTo>
                  <a:lnTo>
                    <a:pt x="1296" y="1390"/>
                  </a:lnTo>
                  <a:lnTo>
                    <a:pt x="1290" y="1414"/>
                  </a:lnTo>
                  <a:lnTo>
                    <a:pt x="1290" y="1414"/>
                  </a:lnTo>
                  <a:lnTo>
                    <a:pt x="1285" y="1431"/>
                  </a:lnTo>
                  <a:lnTo>
                    <a:pt x="1278" y="1445"/>
                  </a:lnTo>
                  <a:lnTo>
                    <a:pt x="1269" y="1459"/>
                  </a:lnTo>
                  <a:lnTo>
                    <a:pt x="1261" y="1473"/>
                  </a:lnTo>
                  <a:lnTo>
                    <a:pt x="1251" y="1486"/>
                  </a:lnTo>
                  <a:lnTo>
                    <a:pt x="1241" y="1497"/>
                  </a:lnTo>
                  <a:lnTo>
                    <a:pt x="1230" y="1507"/>
                  </a:lnTo>
                  <a:lnTo>
                    <a:pt x="1217" y="1515"/>
                  </a:lnTo>
                  <a:lnTo>
                    <a:pt x="1217" y="1515"/>
                  </a:lnTo>
                  <a:lnTo>
                    <a:pt x="1213" y="1521"/>
                  </a:lnTo>
                  <a:lnTo>
                    <a:pt x="1210" y="1526"/>
                  </a:lnTo>
                  <a:lnTo>
                    <a:pt x="1210" y="1526"/>
                  </a:lnTo>
                  <a:lnTo>
                    <a:pt x="1193" y="1526"/>
                  </a:lnTo>
                  <a:lnTo>
                    <a:pt x="1184" y="1528"/>
                  </a:lnTo>
                  <a:lnTo>
                    <a:pt x="1175" y="1529"/>
                  </a:lnTo>
                  <a:lnTo>
                    <a:pt x="1175" y="1529"/>
                  </a:lnTo>
                  <a:lnTo>
                    <a:pt x="1149" y="1528"/>
                  </a:lnTo>
                  <a:lnTo>
                    <a:pt x="1123" y="1528"/>
                  </a:lnTo>
                  <a:lnTo>
                    <a:pt x="1073" y="1529"/>
                  </a:lnTo>
                  <a:lnTo>
                    <a:pt x="1025" y="1532"/>
                  </a:lnTo>
                  <a:lnTo>
                    <a:pt x="977" y="1533"/>
                  </a:lnTo>
                  <a:lnTo>
                    <a:pt x="977" y="1533"/>
                  </a:lnTo>
                  <a:lnTo>
                    <a:pt x="956" y="1535"/>
                  </a:lnTo>
                  <a:lnTo>
                    <a:pt x="935" y="1536"/>
                  </a:lnTo>
                  <a:lnTo>
                    <a:pt x="935" y="1536"/>
                  </a:lnTo>
                  <a:lnTo>
                    <a:pt x="892" y="1543"/>
                  </a:lnTo>
                  <a:lnTo>
                    <a:pt x="848" y="1554"/>
                  </a:lnTo>
                  <a:lnTo>
                    <a:pt x="806" y="1567"/>
                  </a:lnTo>
                  <a:lnTo>
                    <a:pt x="765" y="1581"/>
                  </a:lnTo>
                  <a:lnTo>
                    <a:pt x="765" y="1581"/>
                  </a:lnTo>
                  <a:lnTo>
                    <a:pt x="718" y="1601"/>
                  </a:lnTo>
                  <a:lnTo>
                    <a:pt x="694" y="1610"/>
                  </a:lnTo>
                  <a:lnTo>
                    <a:pt x="668" y="1617"/>
                  </a:lnTo>
                  <a:lnTo>
                    <a:pt x="643" y="1625"/>
                  </a:lnTo>
                  <a:lnTo>
                    <a:pt x="618" y="1629"/>
                  </a:lnTo>
                  <a:lnTo>
                    <a:pt x="604" y="1629"/>
                  </a:lnTo>
                  <a:lnTo>
                    <a:pt x="591" y="1629"/>
                  </a:lnTo>
                  <a:lnTo>
                    <a:pt x="577" y="1627"/>
                  </a:lnTo>
                  <a:lnTo>
                    <a:pt x="565" y="1626"/>
                  </a:lnTo>
                  <a:lnTo>
                    <a:pt x="565" y="1626"/>
                  </a:lnTo>
                  <a:lnTo>
                    <a:pt x="560" y="1626"/>
                  </a:lnTo>
                  <a:lnTo>
                    <a:pt x="558" y="1629"/>
                  </a:lnTo>
                  <a:lnTo>
                    <a:pt x="556" y="1630"/>
                  </a:lnTo>
                  <a:lnTo>
                    <a:pt x="553" y="1632"/>
                  </a:lnTo>
                  <a:lnTo>
                    <a:pt x="553" y="1632"/>
                  </a:lnTo>
                  <a:lnTo>
                    <a:pt x="551" y="1627"/>
                  </a:lnTo>
                  <a:lnTo>
                    <a:pt x="548" y="1625"/>
                  </a:lnTo>
                  <a:lnTo>
                    <a:pt x="542" y="1622"/>
                  </a:lnTo>
                  <a:lnTo>
                    <a:pt x="535" y="1622"/>
                  </a:lnTo>
                  <a:lnTo>
                    <a:pt x="528" y="1623"/>
                  </a:lnTo>
                  <a:lnTo>
                    <a:pt x="521" y="1626"/>
                  </a:lnTo>
                  <a:lnTo>
                    <a:pt x="514" y="1630"/>
                  </a:lnTo>
                  <a:lnTo>
                    <a:pt x="503" y="1637"/>
                  </a:lnTo>
                  <a:lnTo>
                    <a:pt x="503" y="1637"/>
                  </a:lnTo>
                  <a:lnTo>
                    <a:pt x="492" y="1640"/>
                  </a:lnTo>
                  <a:lnTo>
                    <a:pt x="482" y="1643"/>
                  </a:lnTo>
                  <a:lnTo>
                    <a:pt x="461" y="1648"/>
                  </a:lnTo>
                  <a:lnTo>
                    <a:pt x="461" y="1648"/>
                  </a:lnTo>
                  <a:lnTo>
                    <a:pt x="440" y="1654"/>
                  </a:lnTo>
                  <a:lnTo>
                    <a:pt x="430" y="1657"/>
                  </a:lnTo>
                  <a:lnTo>
                    <a:pt x="420" y="1657"/>
                  </a:lnTo>
                  <a:lnTo>
                    <a:pt x="420" y="1657"/>
                  </a:lnTo>
                  <a:lnTo>
                    <a:pt x="410" y="1654"/>
                  </a:lnTo>
                  <a:lnTo>
                    <a:pt x="398" y="1647"/>
                  </a:lnTo>
                  <a:lnTo>
                    <a:pt x="385" y="1640"/>
                  </a:lnTo>
                  <a:lnTo>
                    <a:pt x="375" y="1633"/>
                  </a:lnTo>
                  <a:lnTo>
                    <a:pt x="375" y="1633"/>
                  </a:lnTo>
                  <a:lnTo>
                    <a:pt x="369" y="1627"/>
                  </a:lnTo>
                  <a:lnTo>
                    <a:pt x="367" y="1622"/>
                  </a:lnTo>
                  <a:lnTo>
                    <a:pt x="362" y="1616"/>
                  </a:lnTo>
                  <a:lnTo>
                    <a:pt x="357" y="1612"/>
                  </a:lnTo>
                  <a:lnTo>
                    <a:pt x="357" y="1612"/>
                  </a:lnTo>
                  <a:lnTo>
                    <a:pt x="353" y="1619"/>
                  </a:lnTo>
                  <a:lnTo>
                    <a:pt x="346" y="1625"/>
                  </a:lnTo>
                  <a:lnTo>
                    <a:pt x="340" y="1630"/>
                  </a:lnTo>
                  <a:lnTo>
                    <a:pt x="332" y="1634"/>
                  </a:lnTo>
                  <a:lnTo>
                    <a:pt x="315" y="1641"/>
                  </a:lnTo>
                  <a:lnTo>
                    <a:pt x="299" y="1648"/>
                  </a:lnTo>
                  <a:lnTo>
                    <a:pt x="299" y="1648"/>
                  </a:lnTo>
                  <a:lnTo>
                    <a:pt x="292" y="1646"/>
                  </a:lnTo>
                  <a:lnTo>
                    <a:pt x="284" y="1644"/>
                  </a:lnTo>
                  <a:lnTo>
                    <a:pt x="264" y="1643"/>
                  </a:lnTo>
                  <a:lnTo>
                    <a:pt x="245" y="1643"/>
                  </a:lnTo>
                  <a:lnTo>
                    <a:pt x="230" y="1643"/>
                  </a:lnTo>
                  <a:lnTo>
                    <a:pt x="230" y="1643"/>
                  </a:lnTo>
                  <a:lnTo>
                    <a:pt x="226" y="1641"/>
                  </a:lnTo>
                  <a:lnTo>
                    <a:pt x="223" y="1640"/>
                  </a:lnTo>
                  <a:lnTo>
                    <a:pt x="221" y="1639"/>
                  </a:lnTo>
                  <a:lnTo>
                    <a:pt x="218" y="1637"/>
                  </a:lnTo>
                  <a:lnTo>
                    <a:pt x="218" y="1637"/>
                  </a:lnTo>
                  <a:lnTo>
                    <a:pt x="214" y="1637"/>
                  </a:lnTo>
                  <a:lnTo>
                    <a:pt x="209" y="1637"/>
                  </a:lnTo>
                  <a:lnTo>
                    <a:pt x="207" y="1637"/>
                  </a:lnTo>
                  <a:lnTo>
                    <a:pt x="202" y="1637"/>
                  </a:lnTo>
                  <a:lnTo>
                    <a:pt x="202" y="1637"/>
                  </a:lnTo>
                  <a:lnTo>
                    <a:pt x="197" y="1634"/>
                  </a:lnTo>
                  <a:lnTo>
                    <a:pt x="193" y="1632"/>
                  </a:lnTo>
                  <a:lnTo>
                    <a:pt x="188" y="1629"/>
                  </a:lnTo>
                  <a:lnTo>
                    <a:pt x="183" y="1626"/>
                  </a:lnTo>
                  <a:lnTo>
                    <a:pt x="183" y="1626"/>
                  </a:lnTo>
                  <a:lnTo>
                    <a:pt x="173" y="1623"/>
                  </a:lnTo>
                  <a:lnTo>
                    <a:pt x="163" y="1622"/>
                  </a:lnTo>
                  <a:lnTo>
                    <a:pt x="153" y="1620"/>
                  </a:lnTo>
                  <a:lnTo>
                    <a:pt x="143" y="1617"/>
                  </a:lnTo>
                  <a:lnTo>
                    <a:pt x="143" y="1617"/>
                  </a:lnTo>
                  <a:lnTo>
                    <a:pt x="134" y="1612"/>
                  </a:lnTo>
                  <a:lnTo>
                    <a:pt x="122" y="1606"/>
                  </a:lnTo>
                  <a:lnTo>
                    <a:pt x="122" y="1606"/>
                  </a:lnTo>
                  <a:lnTo>
                    <a:pt x="110" y="1602"/>
                  </a:lnTo>
                  <a:lnTo>
                    <a:pt x="104" y="1601"/>
                  </a:lnTo>
                  <a:lnTo>
                    <a:pt x="99" y="1599"/>
                  </a:lnTo>
                  <a:lnTo>
                    <a:pt x="99" y="1599"/>
                  </a:lnTo>
                  <a:lnTo>
                    <a:pt x="93" y="1595"/>
                  </a:lnTo>
                  <a:lnTo>
                    <a:pt x="87" y="1589"/>
                  </a:lnTo>
                  <a:lnTo>
                    <a:pt x="75" y="1578"/>
                  </a:lnTo>
                  <a:lnTo>
                    <a:pt x="75" y="1578"/>
                  </a:lnTo>
                  <a:lnTo>
                    <a:pt x="58" y="1567"/>
                  </a:lnTo>
                  <a:lnTo>
                    <a:pt x="41" y="1554"/>
                  </a:lnTo>
                  <a:lnTo>
                    <a:pt x="34" y="1549"/>
                  </a:lnTo>
                  <a:lnTo>
                    <a:pt x="26" y="1542"/>
                  </a:lnTo>
                  <a:lnTo>
                    <a:pt x="20" y="1533"/>
                  </a:lnTo>
                  <a:lnTo>
                    <a:pt x="14" y="1525"/>
                  </a:lnTo>
                  <a:lnTo>
                    <a:pt x="14" y="1525"/>
                  </a:lnTo>
                  <a:lnTo>
                    <a:pt x="14" y="1498"/>
                  </a:lnTo>
                  <a:lnTo>
                    <a:pt x="13" y="1470"/>
                  </a:lnTo>
                  <a:lnTo>
                    <a:pt x="9" y="1442"/>
                  </a:lnTo>
                  <a:lnTo>
                    <a:pt x="7" y="1414"/>
                  </a:lnTo>
                  <a:lnTo>
                    <a:pt x="7" y="1414"/>
                  </a:lnTo>
                  <a:lnTo>
                    <a:pt x="9" y="1398"/>
                  </a:lnTo>
                  <a:lnTo>
                    <a:pt x="10" y="1383"/>
                  </a:lnTo>
                  <a:lnTo>
                    <a:pt x="9" y="1375"/>
                  </a:lnTo>
                  <a:lnTo>
                    <a:pt x="7" y="1368"/>
                  </a:lnTo>
                  <a:lnTo>
                    <a:pt x="4" y="1362"/>
                  </a:lnTo>
                  <a:lnTo>
                    <a:pt x="0" y="1355"/>
                  </a:lnTo>
                  <a:lnTo>
                    <a:pt x="0" y="1355"/>
                  </a:lnTo>
                  <a:lnTo>
                    <a:pt x="7" y="1328"/>
                  </a:lnTo>
                  <a:lnTo>
                    <a:pt x="14" y="1302"/>
                  </a:lnTo>
                  <a:lnTo>
                    <a:pt x="24" y="1275"/>
                  </a:lnTo>
                  <a:lnTo>
                    <a:pt x="34" y="1248"/>
                  </a:lnTo>
                  <a:lnTo>
                    <a:pt x="54" y="1195"/>
                  </a:lnTo>
                  <a:lnTo>
                    <a:pt x="63" y="1168"/>
                  </a:lnTo>
                  <a:lnTo>
                    <a:pt x="72" y="1143"/>
                  </a:lnTo>
                  <a:lnTo>
                    <a:pt x="72" y="1143"/>
                  </a:lnTo>
                  <a:lnTo>
                    <a:pt x="77" y="1126"/>
                  </a:lnTo>
                  <a:lnTo>
                    <a:pt x="82" y="1112"/>
                  </a:lnTo>
                  <a:lnTo>
                    <a:pt x="82" y="1112"/>
                  </a:lnTo>
                  <a:lnTo>
                    <a:pt x="83" y="1098"/>
                  </a:lnTo>
                  <a:lnTo>
                    <a:pt x="84" y="1084"/>
                  </a:lnTo>
                  <a:lnTo>
                    <a:pt x="86" y="1073"/>
                  </a:lnTo>
                  <a:lnTo>
                    <a:pt x="87" y="1067"/>
                  </a:lnTo>
                  <a:lnTo>
                    <a:pt x="90" y="1063"/>
                  </a:lnTo>
                  <a:lnTo>
                    <a:pt x="90" y="1063"/>
                  </a:lnTo>
                  <a:lnTo>
                    <a:pt x="94" y="1057"/>
                  </a:lnTo>
                  <a:lnTo>
                    <a:pt x="100" y="1053"/>
                  </a:lnTo>
                  <a:lnTo>
                    <a:pt x="106" y="1050"/>
                  </a:lnTo>
                  <a:lnTo>
                    <a:pt x="111" y="1050"/>
                  </a:lnTo>
                  <a:lnTo>
                    <a:pt x="111" y="1050"/>
                  </a:lnTo>
                  <a:close/>
                  <a:moveTo>
                    <a:pt x="736" y="1584"/>
                  </a:moveTo>
                  <a:lnTo>
                    <a:pt x="736" y="1584"/>
                  </a:lnTo>
                  <a:lnTo>
                    <a:pt x="770" y="1570"/>
                  </a:lnTo>
                  <a:lnTo>
                    <a:pt x="803" y="1559"/>
                  </a:lnTo>
                  <a:lnTo>
                    <a:pt x="837" y="1549"/>
                  </a:lnTo>
                  <a:lnTo>
                    <a:pt x="873" y="1539"/>
                  </a:lnTo>
                  <a:lnTo>
                    <a:pt x="873" y="1539"/>
                  </a:lnTo>
                  <a:lnTo>
                    <a:pt x="893" y="1535"/>
                  </a:lnTo>
                  <a:lnTo>
                    <a:pt x="911" y="1530"/>
                  </a:lnTo>
                  <a:lnTo>
                    <a:pt x="951" y="1526"/>
                  </a:lnTo>
                  <a:lnTo>
                    <a:pt x="989" y="1523"/>
                  </a:lnTo>
                  <a:lnTo>
                    <a:pt x="1028" y="1522"/>
                  </a:lnTo>
                  <a:lnTo>
                    <a:pt x="1028" y="1522"/>
                  </a:lnTo>
                  <a:lnTo>
                    <a:pt x="1064" y="1519"/>
                  </a:lnTo>
                  <a:lnTo>
                    <a:pt x="1101" y="1516"/>
                  </a:lnTo>
                  <a:lnTo>
                    <a:pt x="1101" y="1516"/>
                  </a:lnTo>
                  <a:lnTo>
                    <a:pt x="1120" y="1516"/>
                  </a:lnTo>
                  <a:lnTo>
                    <a:pt x="1142" y="1516"/>
                  </a:lnTo>
                  <a:lnTo>
                    <a:pt x="1163" y="1518"/>
                  </a:lnTo>
                  <a:lnTo>
                    <a:pt x="1184" y="1516"/>
                  </a:lnTo>
                  <a:lnTo>
                    <a:pt x="1184" y="1516"/>
                  </a:lnTo>
                  <a:lnTo>
                    <a:pt x="1196" y="1514"/>
                  </a:lnTo>
                  <a:lnTo>
                    <a:pt x="1208" y="1509"/>
                  </a:lnTo>
                  <a:lnTo>
                    <a:pt x="1219" y="1504"/>
                  </a:lnTo>
                  <a:lnTo>
                    <a:pt x="1229" y="1495"/>
                  </a:lnTo>
                  <a:lnTo>
                    <a:pt x="1238" y="1487"/>
                  </a:lnTo>
                  <a:lnTo>
                    <a:pt x="1247" y="1477"/>
                  </a:lnTo>
                  <a:lnTo>
                    <a:pt x="1254" y="1467"/>
                  </a:lnTo>
                  <a:lnTo>
                    <a:pt x="1261" y="1457"/>
                  </a:lnTo>
                  <a:lnTo>
                    <a:pt x="1261" y="1457"/>
                  </a:lnTo>
                  <a:lnTo>
                    <a:pt x="1268" y="1442"/>
                  </a:lnTo>
                  <a:lnTo>
                    <a:pt x="1275" y="1425"/>
                  </a:lnTo>
                  <a:lnTo>
                    <a:pt x="1281" y="1405"/>
                  </a:lnTo>
                  <a:lnTo>
                    <a:pt x="1286" y="1386"/>
                  </a:lnTo>
                  <a:lnTo>
                    <a:pt x="1286" y="1386"/>
                  </a:lnTo>
                  <a:lnTo>
                    <a:pt x="1295" y="1347"/>
                  </a:lnTo>
                  <a:lnTo>
                    <a:pt x="1303" y="1306"/>
                  </a:lnTo>
                  <a:lnTo>
                    <a:pt x="1309" y="1265"/>
                  </a:lnTo>
                  <a:lnTo>
                    <a:pt x="1314" y="1222"/>
                  </a:lnTo>
                  <a:lnTo>
                    <a:pt x="1314" y="1222"/>
                  </a:lnTo>
                  <a:lnTo>
                    <a:pt x="1318" y="1172"/>
                  </a:lnTo>
                  <a:lnTo>
                    <a:pt x="1320" y="1150"/>
                  </a:lnTo>
                  <a:lnTo>
                    <a:pt x="1320" y="1130"/>
                  </a:lnTo>
                  <a:lnTo>
                    <a:pt x="1320" y="1130"/>
                  </a:lnTo>
                  <a:lnTo>
                    <a:pt x="1318" y="1080"/>
                  </a:lnTo>
                  <a:lnTo>
                    <a:pt x="1317" y="1036"/>
                  </a:lnTo>
                  <a:lnTo>
                    <a:pt x="1316" y="996"/>
                  </a:lnTo>
                  <a:lnTo>
                    <a:pt x="1314" y="976"/>
                  </a:lnTo>
                  <a:lnTo>
                    <a:pt x="1313" y="956"/>
                  </a:lnTo>
                  <a:lnTo>
                    <a:pt x="1313" y="956"/>
                  </a:lnTo>
                  <a:lnTo>
                    <a:pt x="1304" y="896"/>
                  </a:lnTo>
                  <a:lnTo>
                    <a:pt x="1299" y="868"/>
                  </a:lnTo>
                  <a:lnTo>
                    <a:pt x="1292" y="841"/>
                  </a:lnTo>
                  <a:lnTo>
                    <a:pt x="1286" y="828"/>
                  </a:lnTo>
                  <a:lnTo>
                    <a:pt x="1282" y="817"/>
                  </a:lnTo>
                  <a:lnTo>
                    <a:pt x="1275" y="807"/>
                  </a:lnTo>
                  <a:lnTo>
                    <a:pt x="1268" y="798"/>
                  </a:lnTo>
                  <a:lnTo>
                    <a:pt x="1259" y="789"/>
                  </a:lnTo>
                  <a:lnTo>
                    <a:pt x="1251" y="782"/>
                  </a:lnTo>
                  <a:lnTo>
                    <a:pt x="1240" y="776"/>
                  </a:lnTo>
                  <a:lnTo>
                    <a:pt x="1229" y="772"/>
                  </a:lnTo>
                  <a:lnTo>
                    <a:pt x="1229" y="772"/>
                  </a:lnTo>
                  <a:lnTo>
                    <a:pt x="1198" y="774"/>
                  </a:lnTo>
                  <a:lnTo>
                    <a:pt x="1168" y="774"/>
                  </a:lnTo>
                  <a:lnTo>
                    <a:pt x="1139" y="771"/>
                  </a:lnTo>
                  <a:lnTo>
                    <a:pt x="1111" y="768"/>
                  </a:lnTo>
                  <a:lnTo>
                    <a:pt x="1083" y="764"/>
                  </a:lnTo>
                  <a:lnTo>
                    <a:pt x="1055" y="762"/>
                  </a:lnTo>
                  <a:lnTo>
                    <a:pt x="1028" y="761"/>
                  </a:lnTo>
                  <a:lnTo>
                    <a:pt x="1001" y="764"/>
                  </a:lnTo>
                  <a:lnTo>
                    <a:pt x="1001" y="764"/>
                  </a:lnTo>
                  <a:lnTo>
                    <a:pt x="934" y="774"/>
                  </a:lnTo>
                  <a:lnTo>
                    <a:pt x="866" y="786"/>
                  </a:lnTo>
                  <a:lnTo>
                    <a:pt x="866" y="786"/>
                  </a:lnTo>
                  <a:lnTo>
                    <a:pt x="851" y="791"/>
                  </a:lnTo>
                  <a:lnTo>
                    <a:pt x="834" y="795"/>
                  </a:lnTo>
                  <a:lnTo>
                    <a:pt x="819" y="802"/>
                  </a:lnTo>
                  <a:lnTo>
                    <a:pt x="803" y="810"/>
                  </a:lnTo>
                  <a:lnTo>
                    <a:pt x="803" y="810"/>
                  </a:lnTo>
                  <a:lnTo>
                    <a:pt x="774" y="826"/>
                  </a:lnTo>
                  <a:lnTo>
                    <a:pt x="760" y="834"/>
                  </a:lnTo>
                  <a:lnTo>
                    <a:pt x="747" y="842"/>
                  </a:lnTo>
                  <a:lnTo>
                    <a:pt x="747" y="842"/>
                  </a:lnTo>
                  <a:lnTo>
                    <a:pt x="736" y="854"/>
                  </a:lnTo>
                  <a:lnTo>
                    <a:pt x="726" y="865"/>
                  </a:lnTo>
                  <a:lnTo>
                    <a:pt x="719" y="879"/>
                  </a:lnTo>
                  <a:lnTo>
                    <a:pt x="712" y="893"/>
                  </a:lnTo>
                  <a:lnTo>
                    <a:pt x="706" y="908"/>
                  </a:lnTo>
                  <a:lnTo>
                    <a:pt x="702" y="925"/>
                  </a:lnTo>
                  <a:lnTo>
                    <a:pt x="694" y="962"/>
                  </a:lnTo>
                  <a:lnTo>
                    <a:pt x="694" y="962"/>
                  </a:lnTo>
                  <a:lnTo>
                    <a:pt x="688" y="997"/>
                  </a:lnTo>
                  <a:lnTo>
                    <a:pt x="685" y="1015"/>
                  </a:lnTo>
                  <a:lnTo>
                    <a:pt x="682" y="1033"/>
                  </a:lnTo>
                  <a:lnTo>
                    <a:pt x="682" y="1033"/>
                  </a:lnTo>
                  <a:lnTo>
                    <a:pt x="681" y="1069"/>
                  </a:lnTo>
                  <a:lnTo>
                    <a:pt x="681" y="1106"/>
                  </a:lnTo>
                  <a:lnTo>
                    <a:pt x="681" y="1143"/>
                  </a:lnTo>
                  <a:lnTo>
                    <a:pt x="680" y="1179"/>
                  </a:lnTo>
                  <a:lnTo>
                    <a:pt x="680" y="1179"/>
                  </a:lnTo>
                  <a:lnTo>
                    <a:pt x="677" y="1248"/>
                  </a:lnTo>
                  <a:lnTo>
                    <a:pt x="671" y="1314"/>
                  </a:lnTo>
                  <a:lnTo>
                    <a:pt x="671" y="1314"/>
                  </a:lnTo>
                  <a:lnTo>
                    <a:pt x="664" y="1394"/>
                  </a:lnTo>
                  <a:lnTo>
                    <a:pt x="660" y="1434"/>
                  </a:lnTo>
                  <a:lnTo>
                    <a:pt x="654" y="1473"/>
                  </a:lnTo>
                  <a:lnTo>
                    <a:pt x="646" y="1509"/>
                  </a:lnTo>
                  <a:lnTo>
                    <a:pt x="642" y="1526"/>
                  </a:lnTo>
                  <a:lnTo>
                    <a:pt x="636" y="1543"/>
                  </a:lnTo>
                  <a:lnTo>
                    <a:pt x="631" y="1560"/>
                  </a:lnTo>
                  <a:lnTo>
                    <a:pt x="624" y="1574"/>
                  </a:lnTo>
                  <a:lnTo>
                    <a:pt x="615" y="1588"/>
                  </a:lnTo>
                  <a:lnTo>
                    <a:pt x="605" y="1601"/>
                  </a:lnTo>
                  <a:lnTo>
                    <a:pt x="605" y="1601"/>
                  </a:lnTo>
                  <a:lnTo>
                    <a:pt x="598" y="1610"/>
                  </a:lnTo>
                  <a:lnTo>
                    <a:pt x="595" y="1615"/>
                  </a:lnTo>
                  <a:lnTo>
                    <a:pt x="595" y="1617"/>
                  </a:lnTo>
                  <a:lnTo>
                    <a:pt x="595" y="1620"/>
                  </a:lnTo>
                  <a:lnTo>
                    <a:pt x="595" y="1620"/>
                  </a:lnTo>
                  <a:lnTo>
                    <a:pt x="633" y="1615"/>
                  </a:lnTo>
                  <a:lnTo>
                    <a:pt x="668" y="1608"/>
                  </a:lnTo>
                  <a:lnTo>
                    <a:pt x="704" y="1596"/>
                  </a:lnTo>
                  <a:lnTo>
                    <a:pt x="736" y="1584"/>
                  </a:lnTo>
                  <a:lnTo>
                    <a:pt x="736" y="1584"/>
                  </a:lnTo>
                  <a:close/>
                  <a:moveTo>
                    <a:pt x="1161" y="754"/>
                  </a:moveTo>
                  <a:lnTo>
                    <a:pt x="1161" y="754"/>
                  </a:lnTo>
                  <a:lnTo>
                    <a:pt x="1139" y="754"/>
                  </a:lnTo>
                  <a:lnTo>
                    <a:pt x="1120" y="755"/>
                  </a:lnTo>
                  <a:lnTo>
                    <a:pt x="1120" y="755"/>
                  </a:lnTo>
                  <a:lnTo>
                    <a:pt x="1115" y="755"/>
                  </a:lnTo>
                  <a:lnTo>
                    <a:pt x="1112" y="755"/>
                  </a:lnTo>
                  <a:lnTo>
                    <a:pt x="1112" y="757"/>
                  </a:lnTo>
                  <a:lnTo>
                    <a:pt x="1112" y="757"/>
                  </a:lnTo>
                  <a:lnTo>
                    <a:pt x="1118" y="757"/>
                  </a:lnTo>
                  <a:lnTo>
                    <a:pt x="1118" y="757"/>
                  </a:lnTo>
                  <a:lnTo>
                    <a:pt x="1182" y="760"/>
                  </a:lnTo>
                  <a:lnTo>
                    <a:pt x="1215" y="761"/>
                  </a:lnTo>
                  <a:lnTo>
                    <a:pt x="1245" y="761"/>
                  </a:lnTo>
                  <a:lnTo>
                    <a:pt x="1245" y="761"/>
                  </a:lnTo>
                  <a:lnTo>
                    <a:pt x="1252" y="768"/>
                  </a:lnTo>
                  <a:lnTo>
                    <a:pt x="1257" y="769"/>
                  </a:lnTo>
                  <a:lnTo>
                    <a:pt x="1258" y="769"/>
                  </a:lnTo>
                  <a:lnTo>
                    <a:pt x="1259" y="768"/>
                  </a:lnTo>
                  <a:lnTo>
                    <a:pt x="1259" y="768"/>
                  </a:lnTo>
                  <a:lnTo>
                    <a:pt x="1257" y="762"/>
                  </a:lnTo>
                  <a:lnTo>
                    <a:pt x="1254" y="758"/>
                  </a:lnTo>
                  <a:lnTo>
                    <a:pt x="1250" y="754"/>
                  </a:lnTo>
                  <a:lnTo>
                    <a:pt x="1245" y="751"/>
                  </a:lnTo>
                  <a:lnTo>
                    <a:pt x="1240" y="750"/>
                  </a:lnTo>
                  <a:lnTo>
                    <a:pt x="1234" y="748"/>
                  </a:lnTo>
                  <a:lnTo>
                    <a:pt x="1222" y="748"/>
                  </a:lnTo>
                  <a:lnTo>
                    <a:pt x="1208" y="750"/>
                  </a:lnTo>
                  <a:lnTo>
                    <a:pt x="1192" y="751"/>
                  </a:lnTo>
                  <a:lnTo>
                    <a:pt x="1177" y="753"/>
                  </a:lnTo>
                  <a:lnTo>
                    <a:pt x="1161" y="754"/>
                  </a:lnTo>
                  <a:lnTo>
                    <a:pt x="1161" y="754"/>
                  </a:lnTo>
                  <a:close/>
                  <a:moveTo>
                    <a:pt x="1229" y="642"/>
                  </a:moveTo>
                  <a:lnTo>
                    <a:pt x="1229" y="642"/>
                  </a:lnTo>
                  <a:lnTo>
                    <a:pt x="1216" y="597"/>
                  </a:lnTo>
                  <a:lnTo>
                    <a:pt x="1209" y="576"/>
                  </a:lnTo>
                  <a:lnTo>
                    <a:pt x="1202" y="555"/>
                  </a:lnTo>
                  <a:lnTo>
                    <a:pt x="1202" y="555"/>
                  </a:lnTo>
                  <a:lnTo>
                    <a:pt x="1198" y="545"/>
                  </a:lnTo>
                  <a:lnTo>
                    <a:pt x="1192" y="535"/>
                  </a:lnTo>
                  <a:lnTo>
                    <a:pt x="1182" y="515"/>
                  </a:lnTo>
                  <a:lnTo>
                    <a:pt x="1182" y="515"/>
                  </a:lnTo>
                  <a:lnTo>
                    <a:pt x="1172" y="493"/>
                  </a:lnTo>
                  <a:lnTo>
                    <a:pt x="1161" y="470"/>
                  </a:lnTo>
                  <a:lnTo>
                    <a:pt x="1150" y="448"/>
                  </a:lnTo>
                  <a:lnTo>
                    <a:pt x="1136" y="427"/>
                  </a:lnTo>
                  <a:lnTo>
                    <a:pt x="1122" y="409"/>
                  </a:lnTo>
                  <a:lnTo>
                    <a:pt x="1106" y="390"/>
                  </a:lnTo>
                  <a:lnTo>
                    <a:pt x="1088" y="376"/>
                  </a:lnTo>
                  <a:lnTo>
                    <a:pt x="1080" y="369"/>
                  </a:lnTo>
                  <a:lnTo>
                    <a:pt x="1070" y="364"/>
                  </a:lnTo>
                  <a:lnTo>
                    <a:pt x="1070" y="364"/>
                  </a:lnTo>
                  <a:lnTo>
                    <a:pt x="1059" y="359"/>
                  </a:lnTo>
                  <a:lnTo>
                    <a:pt x="1047" y="357"/>
                  </a:lnTo>
                  <a:lnTo>
                    <a:pt x="1035" y="355"/>
                  </a:lnTo>
                  <a:lnTo>
                    <a:pt x="1022" y="354"/>
                  </a:lnTo>
                  <a:lnTo>
                    <a:pt x="996" y="354"/>
                  </a:lnTo>
                  <a:lnTo>
                    <a:pt x="967" y="352"/>
                  </a:lnTo>
                  <a:lnTo>
                    <a:pt x="967" y="352"/>
                  </a:lnTo>
                  <a:lnTo>
                    <a:pt x="935" y="352"/>
                  </a:lnTo>
                  <a:lnTo>
                    <a:pt x="906" y="351"/>
                  </a:lnTo>
                  <a:lnTo>
                    <a:pt x="906" y="351"/>
                  </a:lnTo>
                  <a:lnTo>
                    <a:pt x="886" y="351"/>
                  </a:lnTo>
                  <a:lnTo>
                    <a:pt x="865" y="351"/>
                  </a:lnTo>
                  <a:lnTo>
                    <a:pt x="844" y="351"/>
                  </a:lnTo>
                  <a:lnTo>
                    <a:pt x="821" y="351"/>
                  </a:lnTo>
                  <a:lnTo>
                    <a:pt x="821" y="351"/>
                  </a:lnTo>
                  <a:lnTo>
                    <a:pt x="795" y="357"/>
                  </a:lnTo>
                  <a:lnTo>
                    <a:pt x="767" y="364"/>
                  </a:lnTo>
                  <a:lnTo>
                    <a:pt x="741" y="372"/>
                  </a:lnTo>
                  <a:lnTo>
                    <a:pt x="716" y="382"/>
                  </a:lnTo>
                  <a:lnTo>
                    <a:pt x="716" y="382"/>
                  </a:lnTo>
                  <a:lnTo>
                    <a:pt x="694" y="395"/>
                  </a:lnTo>
                  <a:lnTo>
                    <a:pt x="671" y="407"/>
                  </a:lnTo>
                  <a:lnTo>
                    <a:pt x="650" y="421"/>
                  </a:lnTo>
                  <a:lnTo>
                    <a:pt x="629" y="435"/>
                  </a:lnTo>
                  <a:lnTo>
                    <a:pt x="629" y="435"/>
                  </a:lnTo>
                  <a:lnTo>
                    <a:pt x="624" y="444"/>
                  </a:lnTo>
                  <a:lnTo>
                    <a:pt x="618" y="452"/>
                  </a:lnTo>
                  <a:lnTo>
                    <a:pt x="610" y="459"/>
                  </a:lnTo>
                  <a:lnTo>
                    <a:pt x="601" y="465"/>
                  </a:lnTo>
                  <a:lnTo>
                    <a:pt x="601" y="465"/>
                  </a:lnTo>
                  <a:lnTo>
                    <a:pt x="591" y="482"/>
                  </a:lnTo>
                  <a:lnTo>
                    <a:pt x="580" y="497"/>
                  </a:lnTo>
                  <a:lnTo>
                    <a:pt x="569" y="514"/>
                  </a:lnTo>
                  <a:lnTo>
                    <a:pt x="563" y="522"/>
                  </a:lnTo>
                  <a:lnTo>
                    <a:pt x="560" y="531"/>
                  </a:lnTo>
                  <a:lnTo>
                    <a:pt x="560" y="531"/>
                  </a:lnTo>
                  <a:lnTo>
                    <a:pt x="556" y="545"/>
                  </a:lnTo>
                  <a:lnTo>
                    <a:pt x="552" y="560"/>
                  </a:lnTo>
                  <a:lnTo>
                    <a:pt x="546" y="590"/>
                  </a:lnTo>
                  <a:lnTo>
                    <a:pt x="546" y="590"/>
                  </a:lnTo>
                  <a:lnTo>
                    <a:pt x="538" y="619"/>
                  </a:lnTo>
                  <a:lnTo>
                    <a:pt x="531" y="647"/>
                  </a:lnTo>
                  <a:lnTo>
                    <a:pt x="531" y="647"/>
                  </a:lnTo>
                  <a:lnTo>
                    <a:pt x="525" y="674"/>
                  </a:lnTo>
                  <a:lnTo>
                    <a:pt x="522" y="701"/>
                  </a:lnTo>
                  <a:lnTo>
                    <a:pt x="517" y="754"/>
                  </a:lnTo>
                  <a:lnTo>
                    <a:pt x="517" y="754"/>
                  </a:lnTo>
                  <a:lnTo>
                    <a:pt x="508" y="807"/>
                  </a:lnTo>
                  <a:lnTo>
                    <a:pt x="503" y="861"/>
                  </a:lnTo>
                  <a:lnTo>
                    <a:pt x="499" y="913"/>
                  </a:lnTo>
                  <a:lnTo>
                    <a:pt x="499" y="938"/>
                  </a:lnTo>
                  <a:lnTo>
                    <a:pt x="500" y="965"/>
                  </a:lnTo>
                  <a:lnTo>
                    <a:pt x="500" y="965"/>
                  </a:lnTo>
                  <a:lnTo>
                    <a:pt x="501" y="988"/>
                  </a:lnTo>
                  <a:lnTo>
                    <a:pt x="504" y="1014"/>
                  </a:lnTo>
                  <a:lnTo>
                    <a:pt x="507" y="1038"/>
                  </a:lnTo>
                  <a:lnTo>
                    <a:pt x="510" y="1063"/>
                  </a:lnTo>
                  <a:lnTo>
                    <a:pt x="510" y="1063"/>
                  </a:lnTo>
                  <a:lnTo>
                    <a:pt x="511" y="1108"/>
                  </a:lnTo>
                  <a:lnTo>
                    <a:pt x="514" y="1151"/>
                  </a:lnTo>
                  <a:lnTo>
                    <a:pt x="515" y="1237"/>
                  </a:lnTo>
                  <a:lnTo>
                    <a:pt x="515" y="1410"/>
                  </a:lnTo>
                  <a:lnTo>
                    <a:pt x="515" y="1410"/>
                  </a:lnTo>
                  <a:lnTo>
                    <a:pt x="514" y="1439"/>
                  </a:lnTo>
                  <a:lnTo>
                    <a:pt x="511" y="1467"/>
                  </a:lnTo>
                  <a:lnTo>
                    <a:pt x="508" y="1497"/>
                  </a:lnTo>
                  <a:lnTo>
                    <a:pt x="503" y="1525"/>
                  </a:lnTo>
                  <a:lnTo>
                    <a:pt x="496" y="1553"/>
                  </a:lnTo>
                  <a:lnTo>
                    <a:pt x="489" y="1580"/>
                  </a:lnTo>
                  <a:lnTo>
                    <a:pt x="480" y="1606"/>
                  </a:lnTo>
                  <a:lnTo>
                    <a:pt x="472" y="1633"/>
                  </a:lnTo>
                  <a:lnTo>
                    <a:pt x="472" y="1633"/>
                  </a:lnTo>
                  <a:lnTo>
                    <a:pt x="479" y="1632"/>
                  </a:lnTo>
                  <a:lnTo>
                    <a:pt x="486" y="1629"/>
                  </a:lnTo>
                  <a:lnTo>
                    <a:pt x="499" y="1622"/>
                  </a:lnTo>
                  <a:lnTo>
                    <a:pt x="511" y="1615"/>
                  </a:lnTo>
                  <a:lnTo>
                    <a:pt x="525" y="1609"/>
                  </a:lnTo>
                  <a:lnTo>
                    <a:pt x="525" y="1609"/>
                  </a:lnTo>
                  <a:lnTo>
                    <a:pt x="529" y="1585"/>
                  </a:lnTo>
                  <a:lnTo>
                    <a:pt x="535" y="1563"/>
                  </a:lnTo>
                  <a:lnTo>
                    <a:pt x="541" y="1540"/>
                  </a:lnTo>
                  <a:lnTo>
                    <a:pt x="546" y="1516"/>
                  </a:lnTo>
                  <a:lnTo>
                    <a:pt x="546" y="1516"/>
                  </a:lnTo>
                  <a:lnTo>
                    <a:pt x="541" y="1512"/>
                  </a:lnTo>
                  <a:lnTo>
                    <a:pt x="537" y="1505"/>
                  </a:lnTo>
                  <a:lnTo>
                    <a:pt x="534" y="1498"/>
                  </a:lnTo>
                  <a:lnTo>
                    <a:pt x="534" y="1491"/>
                  </a:lnTo>
                  <a:lnTo>
                    <a:pt x="532" y="1474"/>
                  </a:lnTo>
                  <a:lnTo>
                    <a:pt x="534" y="1459"/>
                  </a:lnTo>
                  <a:lnTo>
                    <a:pt x="534" y="1459"/>
                  </a:lnTo>
                  <a:lnTo>
                    <a:pt x="537" y="1450"/>
                  </a:lnTo>
                  <a:lnTo>
                    <a:pt x="541" y="1442"/>
                  </a:lnTo>
                  <a:lnTo>
                    <a:pt x="552" y="1427"/>
                  </a:lnTo>
                  <a:lnTo>
                    <a:pt x="563" y="1411"/>
                  </a:lnTo>
                  <a:lnTo>
                    <a:pt x="567" y="1403"/>
                  </a:lnTo>
                  <a:lnTo>
                    <a:pt x="572" y="1394"/>
                  </a:lnTo>
                  <a:lnTo>
                    <a:pt x="572" y="1394"/>
                  </a:lnTo>
                  <a:lnTo>
                    <a:pt x="573" y="1384"/>
                  </a:lnTo>
                  <a:lnTo>
                    <a:pt x="574" y="1375"/>
                  </a:lnTo>
                  <a:lnTo>
                    <a:pt x="579" y="1351"/>
                  </a:lnTo>
                  <a:lnTo>
                    <a:pt x="579" y="1351"/>
                  </a:lnTo>
                  <a:lnTo>
                    <a:pt x="583" y="1330"/>
                  </a:lnTo>
                  <a:lnTo>
                    <a:pt x="587" y="1309"/>
                  </a:lnTo>
                  <a:lnTo>
                    <a:pt x="587" y="1309"/>
                  </a:lnTo>
                  <a:lnTo>
                    <a:pt x="595" y="1266"/>
                  </a:lnTo>
                  <a:lnTo>
                    <a:pt x="601" y="1223"/>
                  </a:lnTo>
                  <a:lnTo>
                    <a:pt x="605" y="1178"/>
                  </a:lnTo>
                  <a:lnTo>
                    <a:pt x="607" y="1133"/>
                  </a:lnTo>
                  <a:lnTo>
                    <a:pt x="607" y="1133"/>
                  </a:lnTo>
                  <a:lnTo>
                    <a:pt x="610" y="1109"/>
                  </a:lnTo>
                  <a:lnTo>
                    <a:pt x="612" y="1088"/>
                  </a:lnTo>
                  <a:lnTo>
                    <a:pt x="615" y="1067"/>
                  </a:lnTo>
                  <a:lnTo>
                    <a:pt x="617" y="1046"/>
                  </a:lnTo>
                  <a:lnTo>
                    <a:pt x="617" y="1046"/>
                  </a:lnTo>
                  <a:lnTo>
                    <a:pt x="618" y="1022"/>
                  </a:lnTo>
                  <a:lnTo>
                    <a:pt x="617" y="997"/>
                  </a:lnTo>
                  <a:lnTo>
                    <a:pt x="617" y="972"/>
                  </a:lnTo>
                  <a:lnTo>
                    <a:pt x="617" y="946"/>
                  </a:lnTo>
                  <a:lnTo>
                    <a:pt x="617" y="946"/>
                  </a:lnTo>
                  <a:lnTo>
                    <a:pt x="621" y="920"/>
                  </a:lnTo>
                  <a:lnTo>
                    <a:pt x="625" y="893"/>
                  </a:lnTo>
                  <a:lnTo>
                    <a:pt x="632" y="868"/>
                  </a:lnTo>
                  <a:lnTo>
                    <a:pt x="642" y="844"/>
                  </a:lnTo>
                  <a:lnTo>
                    <a:pt x="652" y="823"/>
                  </a:lnTo>
                  <a:lnTo>
                    <a:pt x="659" y="813"/>
                  </a:lnTo>
                  <a:lnTo>
                    <a:pt x="666" y="803"/>
                  </a:lnTo>
                  <a:lnTo>
                    <a:pt x="673" y="795"/>
                  </a:lnTo>
                  <a:lnTo>
                    <a:pt x="681" y="786"/>
                  </a:lnTo>
                  <a:lnTo>
                    <a:pt x="690" y="779"/>
                  </a:lnTo>
                  <a:lnTo>
                    <a:pt x="698" y="774"/>
                  </a:lnTo>
                  <a:lnTo>
                    <a:pt x="698" y="774"/>
                  </a:lnTo>
                  <a:lnTo>
                    <a:pt x="720" y="765"/>
                  </a:lnTo>
                  <a:lnTo>
                    <a:pt x="743" y="758"/>
                  </a:lnTo>
                  <a:lnTo>
                    <a:pt x="765" y="753"/>
                  </a:lnTo>
                  <a:lnTo>
                    <a:pt x="789" y="747"/>
                  </a:lnTo>
                  <a:lnTo>
                    <a:pt x="789" y="747"/>
                  </a:lnTo>
                  <a:lnTo>
                    <a:pt x="827" y="741"/>
                  </a:lnTo>
                  <a:lnTo>
                    <a:pt x="864" y="737"/>
                  </a:lnTo>
                  <a:lnTo>
                    <a:pt x="901" y="733"/>
                  </a:lnTo>
                  <a:lnTo>
                    <a:pt x="939" y="730"/>
                  </a:lnTo>
                  <a:lnTo>
                    <a:pt x="1014" y="727"/>
                  </a:lnTo>
                  <a:lnTo>
                    <a:pt x="1087" y="727"/>
                  </a:lnTo>
                  <a:lnTo>
                    <a:pt x="1087" y="727"/>
                  </a:lnTo>
                  <a:lnTo>
                    <a:pt x="1106" y="726"/>
                  </a:lnTo>
                  <a:lnTo>
                    <a:pt x="1128" y="723"/>
                  </a:lnTo>
                  <a:lnTo>
                    <a:pt x="1128" y="723"/>
                  </a:lnTo>
                  <a:lnTo>
                    <a:pt x="1146" y="720"/>
                  </a:lnTo>
                  <a:lnTo>
                    <a:pt x="1154" y="719"/>
                  </a:lnTo>
                  <a:lnTo>
                    <a:pt x="1163" y="718"/>
                  </a:lnTo>
                  <a:lnTo>
                    <a:pt x="1163" y="718"/>
                  </a:lnTo>
                  <a:lnTo>
                    <a:pt x="1172" y="713"/>
                  </a:lnTo>
                  <a:lnTo>
                    <a:pt x="1181" y="709"/>
                  </a:lnTo>
                  <a:lnTo>
                    <a:pt x="1189" y="706"/>
                  </a:lnTo>
                  <a:lnTo>
                    <a:pt x="1199" y="705"/>
                  </a:lnTo>
                  <a:lnTo>
                    <a:pt x="1199" y="705"/>
                  </a:lnTo>
                  <a:lnTo>
                    <a:pt x="1206" y="706"/>
                  </a:lnTo>
                  <a:lnTo>
                    <a:pt x="1213" y="709"/>
                  </a:lnTo>
                  <a:lnTo>
                    <a:pt x="1227" y="715"/>
                  </a:lnTo>
                  <a:lnTo>
                    <a:pt x="1227" y="715"/>
                  </a:lnTo>
                  <a:lnTo>
                    <a:pt x="1230" y="723"/>
                  </a:lnTo>
                  <a:lnTo>
                    <a:pt x="1234" y="730"/>
                  </a:lnTo>
                  <a:lnTo>
                    <a:pt x="1237" y="734"/>
                  </a:lnTo>
                  <a:lnTo>
                    <a:pt x="1241" y="736"/>
                  </a:lnTo>
                  <a:lnTo>
                    <a:pt x="1245" y="739"/>
                  </a:lnTo>
                  <a:lnTo>
                    <a:pt x="1251" y="739"/>
                  </a:lnTo>
                  <a:lnTo>
                    <a:pt x="1251" y="739"/>
                  </a:lnTo>
                  <a:lnTo>
                    <a:pt x="1247" y="713"/>
                  </a:lnTo>
                  <a:lnTo>
                    <a:pt x="1241" y="689"/>
                  </a:lnTo>
                  <a:lnTo>
                    <a:pt x="1229" y="642"/>
                  </a:lnTo>
                  <a:lnTo>
                    <a:pt x="1229" y="642"/>
                  </a:lnTo>
                  <a:close/>
                  <a:moveTo>
                    <a:pt x="1149" y="734"/>
                  </a:moveTo>
                  <a:lnTo>
                    <a:pt x="1149" y="734"/>
                  </a:lnTo>
                  <a:lnTo>
                    <a:pt x="1123" y="737"/>
                  </a:lnTo>
                  <a:lnTo>
                    <a:pt x="1098" y="740"/>
                  </a:lnTo>
                  <a:lnTo>
                    <a:pt x="1043" y="741"/>
                  </a:lnTo>
                  <a:lnTo>
                    <a:pt x="987" y="741"/>
                  </a:lnTo>
                  <a:lnTo>
                    <a:pt x="959" y="743"/>
                  </a:lnTo>
                  <a:lnTo>
                    <a:pt x="932" y="744"/>
                  </a:lnTo>
                  <a:lnTo>
                    <a:pt x="932" y="744"/>
                  </a:lnTo>
                  <a:lnTo>
                    <a:pt x="893" y="747"/>
                  </a:lnTo>
                  <a:lnTo>
                    <a:pt x="854" y="750"/>
                  </a:lnTo>
                  <a:lnTo>
                    <a:pt x="854" y="750"/>
                  </a:lnTo>
                  <a:lnTo>
                    <a:pt x="814" y="755"/>
                  </a:lnTo>
                  <a:lnTo>
                    <a:pt x="778" y="761"/>
                  </a:lnTo>
                  <a:lnTo>
                    <a:pt x="743" y="771"/>
                  </a:lnTo>
                  <a:lnTo>
                    <a:pt x="727" y="776"/>
                  </a:lnTo>
                  <a:lnTo>
                    <a:pt x="712" y="782"/>
                  </a:lnTo>
                  <a:lnTo>
                    <a:pt x="712" y="782"/>
                  </a:lnTo>
                  <a:lnTo>
                    <a:pt x="695" y="791"/>
                  </a:lnTo>
                  <a:lnTo>
                    <a:pt x="681" y="802"/>
                  </a:lnTo>
                  <a:lnTo>
                    <a:pt x="670" y="816"/>
                  </a:lnTo>
                  <a:lnTo>
                    <a:pt x="660" y="830"/>
                  </a:lnTo>
                  <a:lnTo>
                    <a:pt x="660" y="830"/>
                  </a:lnTo>
                  <a:lnTo>
                    <a:pt x="650" y="851"/>
                  </a:lnTo>
                  <a:lnTo>
                    <a:pt x="643" y="873"/>
                  </a:lnTo>
                  <a:lnTo>
                    <a:pt x="638" y="897"/>
                  </a:lnTo>
                  <a:lnTo>
                    <a:pt x="633" y="922"/>
                  </a:lnTo>
                  <a:lnTo>
                    <a:pt x="629" y="948"/>
                  </a:lnTo>
                  <a:lnTo>
                    <a:pt x="628" y="974"/>
                  </a:lnTo>
                  <a:lnTo>
                    <a:pt x="625" y="1029"/>
                  </a:lnTo>
                  <a:lnTo>
                    <a:pt x="625" y="1029"/>
                  </a:lnTo>
                  <a:lnTo>
                    <a:pt x="622" y="1077"/>
                  </a:lnTo>
                  <a:lnTo>
                    <a:pt x="618" y="1127"/>
                  </a:lnTo>
                  <a:lnTo>
                    <a:pt x="618" y="1127"/>
                  </a:lnTo>
                  <a:lnTo>
                    <a:pt x="614" y="1182"/>
                  </a:lnTo>
                  <a:lnTo>
                    <a:pt x="610" y="1237"/>
                  </a:lnTo>
                  <a:lnTo>
                    <a:pt x="605" y="1264"/>
                  </a:lnTo>
                  <a:lnTo>
                    <a:pt x="601" y="1290"/>
                  </a:lnTo>
                  <a:lnTo>
                    <a:pt x="597" y="1314"/>
                  </a:lnTo>
                  <a:lnTo>
                    <a:pt x="590" y="1338"/>
                  </a:lnTo>
                  <a:lnTo>
                    <a:pt x="590" y="1338"/>
                  </a:lnTo>
                  <a:lnTo>
                    <a:pt x="597" y="1339"/>
                  </a:lnTo>
                  <a:lnTo>
                    <a:pt x="602" y="1341"/>
                  </a:lnTo>
                  <a:lnTo>
                    <a:pt x="610" y="1344"/>
                  </a:lnTo>
                  <a:lnTo>
                    <a:pt x="618" y="1345"/>
                  </a:lnTo>
                  <a:lnTo>
                    <a:pt x="618" y="1345"/>
                  </a:lnTo>
                  <a:lnTo>
                    <a:pt x="622" y="1299"/>
                  </a:lnTo>
                  <a:lnTo>
                    <a:pt x="626" y="1250"/>
                  </a:lnTo>
                  <a:lnTo>
                    <a:pt x="631" y="1202"/>
                  </a:lnTo>
                  <a:lnTo>
                    <a:pt x="633" y="1151"/>
                  </a:lnTo>
                  <a:lnTo>
                    <a:pt x="633" y="1151"/>
                  </a:lnTo>
                  <a:lnTo>
                    <a:pt x="638" y="1102"/>
                  </a:lnTo>
                  <a:lnTo>
                    <a:pt x="645" y="1053"/>
                  </a:lnTo>
                  <a:lnTo>
                    <a:pt x="652" y="1005"/>
                  </a:lnTo>
                  <a:lnTo>
                    <a:pt x="656" y="958"/>
                  </a:lnTo>
                  <a:lnTo>
                    <a:pt x="656" y="958"/>
                  </a:lnTo>
                  <a:lnTo>
                    <a:pt x="659" y="925"/>
                  </a:lnTo>
                  <a:lnTo>
                    <a:pt x="661" y="908"/>
                  </a:lnTo>
                  <a:lnTo>
                    <a:pt x="664" y="893"/>
                  </a:lnTo>
                  <a:lnTo>
                    <a:pt x="664" y="893"/>
                  </a:lnTo>
                  <a:lnTo>
                    <a:pt x="670" y="878"/>
                  </a:lnTo>
                  <a:lnTo>
                    <a:pt x="675" y="865"/>
                  </a:lnTo>
                  <a:lnTo>
                    <a:pt x="688" y="838"/>
                  </a:lnTo>
                  <a:lnTo>
                    <a:pt x="688" y="838"/>
                  </a:lnTo>
                  <a:lnTo>
                    <a:pt x="701" y="826"/>
                  </a:lnTo>
                  <a:lnTo>
                    <a:pt x="716" y="816"/>
                  </a:lnTo>
                  <a:lnTo>
                    <a:pt x="732" y="806"/>
                  </a:lnTo>
                  <a:lnTo>
                    <a:pt x="748" y="799"/>
                  </a:lnTo>
                  <a:lnTo>
                    <a:pt x="767" y="792"/>
                  </a:lnTo>
                  <a:lnTo>
                    <a:pt x="785" y="786"/>
                  </a:lnTo>
                  <a:lnTo>
                    <a:pt x="820" y="775"/>
                  </a:lnTo>
                  <a:lnTo>
                    <a:pt x="820" y="775"/>
                  </a:lnTo>
                  <a:lnTo>
                    <a:pt x="833" y="769"/>
                  </a:lnTo>
                  <a:lnTo>
                    <a:pt x="840" y="767"/>
                  </a:lnTo>
                  <a:lnTo>
                    <a:pt x="843" y="767"/>
                  </a:lnTo>
                  <a:lnTo>
                    <a:pt x="845" y="768"/>
                  </a:lnTo>
                  <a:lnTo>
                    <a:pt x="845" y="768"/>
                  </a:lnTo>
                  <a:lnTo>
                    <a:pt x="845" y="771"/>
                  </a:lnTo>
                  <a:lnTo>
                    <a:pt x="843" y="774"/>
                  </a:lnTo>
                  <a:lnTo>
                    <a:pt x="838" y="776"/>
                  </a:lnTo>
                  <a:lnTo>
                    <a:pt x="833" y="779"/>
                  </a:lnTo>
                  <a:lnTo>
                    <a:pt x="830" y="781"/>
                  </a:lnTo>
                  <a:lnTo>
                    <a:pt x="828" y="784"/>
                  </a:lnTo>
                  <a:lnTo>
                    <a:pt x="828" y="784"/>
                  </a:lnTo>
                  <a:lnTo>
                    <a:pt x="800" y="792"/>
                  </a:lnTo>
                  <a:lnTo>
                    <a:pt x="772" y="802"/>
                  </a:lnTo>
                  <a:lnTo>
                    <a:pt x="772" y="802"/>
                  </a:lnTo>
                  <a:lnTo>
                    <a:pt x="744" y="812"/>
                  </a:lnTo>
                  <a:lnTo>
                    <a:pt x="732" y="817"/>
                  </a:lnTo>
                  <a:lnTo>
                    <a:pt x="719" y="824"/>
                  </a:lnTo>
                  <a:lnTo>
                    <a:pt x="719" y="824"/>
                  </a:lnTo>
                  <a:lnTo>
                    <a:pt x="711" y="831"/>
                  </a:lnTo>
                  <a:lnTo>
                    <a:pt x="702" y="840"/>
                  </a:lnTo>
                  <a:lnTo>
                    <a:pt x="695" y="851"/>
                  </a:lnTo>
                  <a:lnTo>
                    <a:pt x="688" y="862"/>
                  </a:lnTo>
                  <a:lnTo>
                    <a:pt x="681" y="875"/>
                  </a:lnTo>
                  <a:lnTo>
                    <a:pt x="677" y="887"/>
                  </a:lnTo>
                  <a:lnTo>
                    <a:pt x="673" y="900"/>
                  </a:lnTo>
                  <a:lnTo>
                    <a:pt x="668" y="913"/>
                  </a:lnTo>
                  <a:lnTo>
                    <a:pt x="668" y="913"/>
                  </a:lnTo>
                  <a:lnTo>
                    <a:pt x="666" y="938"/>
                  </a:lnTo>
                  <a:lnTo>
                    <a:pt x="663" y="965"/>
                  </a:lnTo>
                  <a:lnTo>
                    <a:pt x="660" y="1018"/>
                  </a:lnTo>
                  <a:lnTo>
                    <a:pt x="660" y="1018"/>
                  </a:lnTo>
                  <a:lnTo>
                    <a:pt x="657" y="1045"/>
                  </a:lnTo>
                  <a:lnTo>
                    <a:pt x="654" y="1071"/>
                  </a:lnTo>
                  <a:lnTo>
                    <a:pt x="646" y="1127"/>
                  </a:lnTo>
                  <a:lnTo>
                    <a:pt x="646" y="1127"/>
                  </a:lnTo>
                  <a:lnTo>
                    <a:pt x="642" y="1168"/>
                  </a:lnTo>
                  <a:lnTo>
                    <a:pt x="639" y="1209"/>
                  </a:lnTo>
                  <a:lnTo>
                    <a:pt x="633" y="1292"/>
                  </a:lnTo>
                  <a:lnTo>
                    <a:pt x="633" y="1292"/>
                  </a:lnTo>
                  <a:lnTo>
                    <a:pt x="632" y="1320"/>
                  </a:lnTo>
                  <a:lnTo>
                    <a:pt x="631" y="1334"/>
                  </a:lnTo>
                  <a:lnTo>
                    <a:pt x="626" y="1347"/>
                  </a:lnTo>
                  <a:lnTo>
                    <a:pt x="626" y="1347"/>
                  </a:lnTo>
                  <a:lnTo>
                    <a:pt x="632" y="1349"/>
                  </a:lnTo>
                  <a:lnTo>
                    <a:pt x="636" y="1352"/>
                  </a:lnTo>
                  <a:lnTo>
                    <a:pt x="639" y="1356"/>
                  </a:lnTo>
                  <a:lnTo>
                    <a:pt x="642" y="1362"/>
                  </a:lnTo>
                  <a:lnTo>
                    <a:pt x="643" y="1369"/>
                  </a:lnTo>
                  <a:lnTo>
                    <a:pt x="643" y="1376"/>
                  </a:lnTo>
                  <a:lnTo>
                    <a:pt x="642" y="1390"/>
                  </a:lnTo>
                  <a:lnTo>
                    <a:pt x="642" y="1390"/>
                  </a:lnTo>
                  <a:lnTo>
                    <a:pt x="640" y="1396"/>
                  </a:lnTo>
                  <a:lnTo>
                    <a:pt x="636" y="1401"/>
                  </a:lnTo>
                  <a:lnTo>
                    <a:pt x="633" y="1407"/>
                  </a:lnTo>
                  <a:lnTo>
                    <a:pt x="629" y="1412"/>
                  </a:lnTo>
                  <a:lnTo>
                    <a:pt x="629" y="1412"/>
                  </a:lnTo>
                  <a:lnTo>
                    <a:pt x="626" y="1427"/>
                  </a:lnTo>
                  <a:lnTo>
                    <a:pt x="626" y="1442"/>
                  </a:lnTo>
                  <a:lnTo>
                    <a:pt x="626" y="1473"/>
                  </a:lnTo>
                  <a:lnTo>
                    <a:pt x="628" y="1487"/>
                  </a:lnTo>
                  <a:lnTo>
                    <a:pt x="626" y="1501"/>
                  </a:lnTo>
                  <a:lnTo>
                    <a:pt x="624" y="1514"/>
                  </a:lnTo>
                  <a:lnTo>
                    <a:pt x="621" y="1519"/>
                  </a:lnTo>
                  <a:lnTo>
                    <a:pt x="617" y="1523"/>
                  </a:lnTo>
                  <a:lnTo>
                    <a:pt x="617" y="1523"/>
                  </a:lnTo>
                  <a:lnTo>
                    <a:pt x="604" y="1523"/>
                  </a:lnTo>
                  <a:lnTo>
                    <a:pt x="593" y="1525"/>
                  </a:lnTo>
                  <a:lnTo>
                    <a:pt x="593" y="1525"/>
                  </a:lnTo>
                  <a:lnTo>
                    <a:pt x="587" y="1549"/>
                  </a:lnTo>
                  <a:lnTo>
                    <a:pt x="580" y="1571"/>
                  </a:lnTo>
                  <a:lnTo>
                    <a:pt x="565" y="1615"/>
                  </a:lnTo>
                  <a:lnTo>
                    <a:pt x="565" y="1615"/>
                  </a:lnTo>
                  <a:lnTo>
                    <a:pt x="569" y="1617"/>
                  </a:lnTo>
                  <a:lnTo>
                    <a:pt x="574" y="1617"/>
                  </a:lnTo>
                  <a:lnTo>
                    <a:pt x="577" y="1616"/>
                  </a:lnTo>
                  <a:lnTo>
                    <a:pt x="581" y="1615"/>
                  </a:lnTo>
                  <a:lnTo>
                    <a:pt x="587" y="1608"/>
                  </a:lnTo>
                  <a:lnTo>
                    <a:pt x="591" y="1601"/>
                  </a:lnTo>
                  <a:lnTo>
                    <a:pt x="591" y="1601"/>
                  </a:lnTo>
                  <a:lnTo>
                    <a:pt x="600" y="1589"/>
                  </a:lnTo>
                  <a:lnTo>
                    <a:pt x="607" y="1577"/>
                  </a:lnTo>
                  <a:lnTo>
                    <a:pt x="612" y="1564"/>
                  </a:lnTo>
                  <a:lnTo>
                    <a:pt x="618" y="1551"/>
                  </a:lnTo>
                  <a:lnTo>
                    <a:pt x="626" y="1525"/>
                  </a:lnTo>
                  <a:lnTo>
                    <a:pt x="633" y="1494"/>
                  </a:lnTo>
                  <a:lnTo>
                    <a:pt x="633" y="1494"/>
                  </a:lnTo>
                  <a:lnTo>
                    <a:pt x="645" y="1453"/>
                  </a:lnTo>
                  <a:lnTo>
                    <a:pt x="650" y="1434"/>
                  </a:lnTo>
                  <a:lnTo>
                    <a:pt x="653" y="1412"/>
                  </a:lnTo>
                  <a:lnTo>
                    <a:pt x="653" y="1412"/>
                  </a:lnTo>
                  <a:lnTo>
                    <a:pt x="656" y="1391"/>
                  </a:lnTo>
                  <a:lnTo>
                    <a:pt x="659" y="1369"/>
                  </a:lnTo>
                  <a:lnTo>
                    <a:pt x="660" y="1324"/>
                  </a:lnTo>
                  <a:lnTo>
                    <a:pt x="660" y="1324"/>
                  </a:lnTo>
                  <a:lnTo>
                    <a:pt x="664" y="1281"/>
                  </a:lnTo>
                  <a:lnTo>
                    <a:pt x="667" y="1236"/>
                  </a:lnTo>
                  <a:lnTo>
                    <a:pt x="667" y="1236"/>
                  </a:lnTo>
                  <a:lnTo>
                    <a:pt x="671" y="1146"/>
                  </a:lnTo>
                  <a:lnTo>
                    <a:pt x="673" y="1057"/>
                  </a:lnTo>
                  <a:lnTo>
                    <a:pt x="673" y="1057"/>
                  </a:lnTo>
                  <a:lnTo>
                    <a:pt x="674" y="1035"/>
                  </a:lnTo>
                  <a:lnTo>
                    <a:pt x="677" y="1012"/>
                  </a:lnTo>
                  <a:lnTo>
                    <a:pt x="682" y="970"/>
                  </a:lnTo>
                  <a:lnTo>
                    <a:pt x="691" y="928"/>
                  </a:lnTo>
                  <a:lnTo>
                    <a:pt x="698" y="886"/>
                  </a:lnTo>
                  <a:lnTo>
                    <a:pt x="698" y="886"/>
                  </a:lnTo>
                  <a:lnTo>
                    <a:pt x="705" y="873"/>
                  </a:lnTo>
                  <a:lnTo>
                    <a:pt x="713" y="861"/>
                  </a:lnTo>
                  <a:lnTo>
                    <a:pt x="722" y="851"/>
                  </a:lnTo>
                  <a:lnTo>
                    <a:pt x="730" y="842"/>
                  </a:lnTo>
                  <a:lnTo>
                    <a:pt x="741" y="834"/>
                  </a:lnTo>
                  <a:lnTo>
                    <a:pt x="753" y="826"/>
                  </a:lnTo>
                  <a:lnTo>
                    <a:pt x="777" y="812"/>
                  </a:lnTo>
                  <a:lnTo>
                    <a:pt x="777" y="812"/>
                  </a:lnTo>
                  <a:lnTo>
                    <a:pt x="799" y="799"/>
                  </a:lnTo>
                  <a:lnTo>
                    <a:pt x="809" y="793"/>
                  </a:lnTo>
                  <a:lnTo>
                    <a:pt x="819" y="788"/>
                  </a:lnTo>
                  <a:lnTo>
                    <a:pt x="819" y="788"/>
                  </a:lnTo>
                  <a:lnTo>
                    <a:pt x="833" y="782"/>
                  </a:lnTo>
                  <a:lnTo>
                    <a:pt x="848" y="778"/>
                  </a:lnTo>
                  <a:lnTo>
                    <a:pt x="878" y="771"/>
                  </a:lnTo>
                  <a:lnTo>
                    <a:pt x="911" y="765"/>
                  </a:lnTo>
                  <a:lnTo>
                    <a:pt x="944" y="761"/>
                  </a:lnTo>
                  <a:lnTo>
                    <a:pt x="944" y="761"/>
                  </a:lnTo>
                  <a:lnTo>
                    <a:pt x="1008" y="753"/>
                  </a:lnTo>
                  <a:lnTo>
                    <a:pt x="1040" y="751"/>
                  </a:lnTo>
                  <a:lnTo>
                    <a:pt x="1057" y="751"/>
                  </a:lnTo>
                  <a:lnTo>
                    <a:pt x="1073" y="753"/>
                  </a:lnTo>
                  <a:lnTo>
                    <a:pt x="1073" y="753"/>
                  </a:lnTo>
                  <a:lnTo>
                    <a:pt x="1083" y="750"/>
                  </a:lnTo>
                  <a:lnTo>
                    <a:pt x="1092" y="748"/>
                  </a:lnTo>
                  <a:lnTo>
                    <a:pt x="1115" y="746"/>
                  </a:lnTo>
                  <a:lnTo>
                    <a:pt x="1128" y="746"/>
                  </a:lnTo>
                  <a:lnTo>
                    <a:pt x="1139" y="744"/>
                  </a:lnTo>
                  <a:lnTo>
                    <a:pt x="1149" y="741"/>
                  </a:lnTo>
                  <a:lnTo>
                    <a:pt x="1158" y="737"/>
                  </a:lnTo>
                  <a:lnTo>
                    <a:pt x="1158" y="737"/>
                  </a:lnTo>
                  <a:lnTo>
                    <a:pt x="1170" y="739"/>
                  </a:lnTo>
                  <a:lnTo>
                    <a:pt x="1182" y="740"/>
                  </a:lnTo>
                  <a:lnTo>
                    <a:pt x="1196" y="740"/>
                  </a:lnTo>
                  <a:lnTo>
                    <a:pt x="1203" y="739"/>
                  </a:lnTo>
                  <a:lnTo>
                    <a:pt x="1210" y="736"/>
                  </a:lnTo>
                  <a:lnTo>
                    <a:pt x="1210" y="736"/>
                  </a:lnTo>
                  <a:lnTo>
                    <a:pt x="1210" y="733"/>
                  </a:lnTo>
                  <a:lnTo>
                    <a:pt x="1209" y="730"/>
                  </a:lnTo>
                  <a:lnTo>
                    <a:pt x="1210" y="727"/>
                  </a:lnTo>
                  <a:lnTo>
                    <a:pt x="1210" y="726"/>
                  </a:lnTo>
                  <a:lnTo>
                    <a:pt x="1213" y="725"/>
                  </a:lnTo>
                  <a:lnTo>
                    <a:pt x="1213" y="725"/>
                  </a:lnTo>
                  <a:lnTo>
                    <a:pt x="1210" y="722"/>
                  </a:lnTo>
                  <a:lnTo>
                    <a:pt x="1208" y="719"/>
                  </a:lnTo>
                  <a:lnTo>
                    <a:pt x="1201" y="718"/>
                  </a:lnTo>
                  <a:lnTo>
                    <a:pt x="1192" y="718"/>
                  </a:lnTo>
                  <a:lnTo>
                    <a:pt x="1184" y="720"/>
                  </a:lnTo>
                  <a:lnTo>
                    <a:pt x="1167" y="729"/>
                  </a:lnTo>
                  <a:lnTo>
                    <a:pt x="1157" y="732"/>
                  </a:lnTo>
                  <a:lnTo>
                    <a:pt x="1149" y="734"/>
                  </a:lnTo>
                  <a:lnTo>
                    <a:pt x="1149" y="734"/>
                  </a:lnTo>
                  <a:close/>
                  <a:moveTo>
                    <a:pt x="1081" y="753"/>
                  </a:moveTo>
                  <a:lnTo>
                    <a:pt x="1081" y="753"/>
                  </a:lnTo>
                  <a:lnTo>
                    <a:pt x="1084" y="753"/>
                  </a:lnTo>
                  <a:lnTo>
                    <a:pt x="1088" y="754"/>
                  </a:lnTo>
                  <a:lnTo>
                    <a:pt x="1091" y="754"/>
                  </a:lnTo>
                  <a:lnTo>
                    <a:pt x="1094" y="753"/>
                  </a:lnTo>
                  <a:lnTo>
                    <a:pt x="1094" y="753"/>
                  </a:lnTo>
                  <a:lnTo>
                    <a:pt x="1090" y="753"/>
                  </a:lnTo>
                  <a:lnTo>
                    <a:pt x="1087" y="751"/>
                  </a:lnTo>
                  <a:lnTo>
                    <a:pt x="1084" y="751"/>
                  </a:lnTo>
                  <a:lnTo>
                    <a:pt x="1081" y="753"/>
                  </a:lnTo>
                  <a:lnTo>
                    <a:pt x="1081" y="753"/>
                  </a:lnTo>
                  <a:close/>
                  <a:moveTo>
                    <a:pt x="1015" y="263"/>
                  </a:moveTo>
                  <a:lnTo>
                    <a:pt x="1015" y="263"/>
                  </a:lnTo>
                  <a:lnTo>
                    <a:pt x="989" y="250"/>
                  </a:lnTo>
                  <a:lnTo>
                    <a:pt x="959" y="240"/>
                  </a:lnTo>
                  <a:lnTo>
                    <a:pt x="925" y="232"/>
                  </a:lnTo>
                  <a:lnTo>
                    <a:pt x="886" y="228"/>
                  </a:lnTo>
                  <a:lnTo>
                    <a:pt x="886" y="228"/>
                  </a:lnTo>
                  <a:lnTo>
                    <a:pt x="861" y="223"/>
                  </a:lnTo>
                  <a:lnTo>
                    <a:pt x="848" y="222"/>
                  </a:lnTo>
                  <a:lnTo>
                    <a:pt x="836" y="222"/>
                  </a:lnTo>
                  <a:lnTo>
                    <a:pt x="836" y="222"/>
                  </a:lnTo>
                  <a:lnTo>
                    <a:pt x="824" y="222"/>
                  </a:lnTo>
                  <a:lnTo>
                    <a:pt x="812" y="223"/>
                  </a:lnTo>
                  <a:lnTo>
                    <a:pt x="786" y="226"/>
                  </a:lnTo>
                  <a:lnTo>
                    <a:pt x="786" y="226"/>
                  </a:lnTo>
                  <a:lnTo>
                    <a:pt x="750" y="226"/>
                  </a:lnTo>
                  <a:lnTo>
                    <a:pt x="713" y="229"/>
                  </a:lnTo>
                  <a:lnTo>
                    <a:pt x="680" y="232"/>
                  </a:lnTo>
                  <a:lnTo>
                    <a:pt x="646" y="237"/>
                  </a:lnTo>
                  <a:lnTo>
                    <a:pt x="646" y="237"/>
                  </a:lnTo>
                  <a:lnTo>
                    <a:pt x="601" y="247"/>
                  </a:lnTo>
                  <a:lnTo>
                    <a:pt x="559" y="258"/>
                  </a:lnTo>
                  <a:lnTo>
                    <a:pt x="517" y="274"/>
                  </a:lnTo>
                  <a:lnTo>
                    <a:pt x="479" y="291"/>
                  </a:lnTo>
                  <a:lnTo>
                    <a:pt x="479" y="291"/>
                  </a:lnTo>
                  <a:lnTo>
                    <a:pt x="458" y="313"/>
                  </a:lnTo>
                  <a:lnTo>
                    <a:pt x="438" y="336"/>
                  </a:lnTo>
                  <a:lnTo>
                    <a:pt x="438" y="336"/>
                  </a:lnTo>
                  <a:lnTo>
                    <a:pt x="420" y="361"/>
                  </a:lnTo>
                  <a:lnTo>
                    <a:pt x="405" y="386"/>
                  </a:lnTo>
                  <a:lnTo>
                    <a:pt x="405" y="386"/>
                  </a:lnTo>
                  <a:lnTo>
                    <a:pt x="395" y="399"/>
                  </a:lnTo>
                  <a:lnTo>
                    <a:pt x="386" y="411"/>
                  </a:lnTo>
                  <a:lnTo>
                    <a:pt x="386" y="411"/>
                  </a:lnTo>
                  <a:lnTo>
                    <a:pt x="381" y="423"/>
                  </a:lnTo>
                  <a:lnTo>
                    <a:pt x="375" y="435"/>
                  </a:lnTo>
                  <a:lnTo>
                    <a:pt x="367" y="458"/>
                  </a:lnTo>
                  <a:lnTo>
                    <a:pt x="360" y="482"/>
                  </a:lnTo>
                  <a:lnTo>
                    <a:pt x="351" y="506"/>
                  </a:lnTo>
                  <a:lnTo>
                    <a:pt x="351" y="506"/>
                  </a:lnTo>
                  <a:lnTo>
                    <a:pt x="350" y="522"/>
                  </a:lnTo>
                  <a:lnTo>
                    <a:pt x="347" y="538"/>
                  </a:lnTo>
                  <a:lnTo>
                    <a:pt x="341" y="570"/>
                  </a:lnTo>
                  <a:lnTo>
                    <a:pt x="339" y="587"/>
                  </a:lnTo>
                  <a:lnTo>
                    <a:pt x="337" y="604"/>
                  </a:lnTo>
                  <a:lnTo>
                    <a:pt x="337" y="621"/>
                  </a:lnTo>
                  <a:lnTo>
                    <a:pt x="339" y="639"/>
                  </a:lnTo>
                  <a:lnTo>
                    <a:pt x="339" y="639"/>
                  </a:lnTo>
                  <a:lnTo>
                    <a:pt x="341" y="656"/>
                  </a:lnTo>
                  <a:lnTo>
                    <a:pt x="346" y="673"/>
                  </a:lnTo>
                  <a:lnTo>
                    <a:pt x="355" y="706"/>
                  </a:lnTo>
                  <a:lnTo>
                    <a:pt x="355" y="706"/>
                  </a:lnTo>
                  <a:lnTo>
                    <a:pt x="362" y="740"/>
                  </a:lnTo>
                  <a:lnTo>
                    <a:pt x="367" y="758"/>
                  </a:lnTo>
                  <a:lnTo>
                    <a:pt x="368" y="775"/>
                  </a:lnTo>
                  <a:lnTo>
                    <a:pt x="368" y="775"/>
                  </a:lnTo>
                  <a:lnTo>
                    <a:pt x="372" y="842"/>
                  </a:lnTo>
                  <a:lnTo>
                    <a:pt x="376" y="910"/>
                  </a:lnTo>
                  <a:lnTo>
                    <a:pt x="381" y="976"/>
                  </a:lnTo>
                  <a:lnTo>
                    <a:pt x="383" y="1045"/>
                  </a:lnTo>
                  <a:lnTo>
                    <a:pt x="383" y="1045"/>
                  </a:lnTo>
                  <a:lnTo>
                    <a:pt x="385" y="1123"/>
                  </a:lnTo>
                  <a:lnTo>
                    <a:pt x="385" y="1163"/>
                  </a:lnTo>
                  <a:lnTo>
                    <a:pt x="383" y="1202"/>
                  </a:lnTo>
                  <a:lnTo>
                    <a:pt x="383" y="1202"/>
                  </a:lnTo>
                  <a:lnTo>
                    <a:pt x="378" y="1285"/>
                  </a:lnTo>
                  <a:lnTo>
                    <a:pt x="376" y="1324"/>
                  </a:lnTo>
                  <a:lnTo>
                    <a:pt x="376" y="1363"/>
                  </a:lnTo>
                  <a:lnTo>
                    <a:pt x="376" y="1363"/>
                  </a:lnTo>
                  <a:lnTo>
                    <a:pt x="372" y="1384"/>
                  </a:lnTo>
                  <a:lnTo>
                    <a:pt x="369" y="1407"/>
                  </a:lnTo>
                  <a:lnTo>
                    <a:pt x="369" y="1429"/>
                  </a:lnTo>
                  <a:lnTo>
                    <a:pt x="371" y="1439"/>
                  </a:lnTo>
                  <a:lnTo>
                    <a:pt x="374" y="1448"/>
                  </a:lnTo>
                  <a:lnTo>
                    <a:pt x="374" y="1448"/>
                  </a:lnTo>
                  <a:lnTo>
                    <a:pt x="371" y="1452"/>
                  </a:lnTo>
                  <a:lnTo>
                    <a:pt x="369" y="1455"/>
                  </a:lnTo>
                  <a:lnTo>
                    <a:pt x="369" y="1463"/>
                  </a:lnTo>
                  <a:lnTo>
                    <a:pt x="369" y="1463"/>
                  </a:lnTo>
                  <a:lnTo>
                    <a:pt x="368" y="1493"/>
                  </a:lnTo>
                  <a:lnTo>
                    <a:pt x="368" y="1508"/>
                  </a:lnTo>
                  <a:lnTo>
                    <a:pt x="367" y="1523"/>
                  </a:lnTo>
                  <a:lnTo>
                    <a:pt x="367" y="1523"/>
                  </a:lnTo>
                  <a:lnTo>
                    <a:pt x="361" y="1553"/>
                  </a:lnTo>
                  <a:lnTo>
                    <a:pt x="358" y="1567"/>
                  </a:lnTo>
                  <a:lnTo>
                    <a:pt x="358" y="1578"/>
                  </a:lnTo>
                  <a:lnTo>
                    <a:pt x="358" y="1578"/>
                  </a:lnTo>
                  <a:lnTo>
                    <a:pt x="360" y="1588"/>
                  </a:lnTo>
                  <a:lnTo>
                    <a:pt x="362" y="1598"/>
                  </a:lnTo>
                  <a:lnTo>
                    <a:pt x="367" y="1606"/>
                  </a:lnTo>
                  <a:lnTo>
                    <a:pt x="372" y="1613"/>
                  </a:lnTo>
                  <a:lnTo>
                    <a:pt x="379" y="1620"/>
                  </a:lnTo>
                  <a:lnTo>
                    <a:pt x="386" y="1626"/>
                  </a:lnTo>
                  <a:lnTo>
                    <a:pt x="405" y="1636"/>
                  </a:lnTo>
                  <a:lnTo>
                    <a:pt x="405" y="1636"/>
                  </a:lnTo>
                  <a:lnTo>
                    <a:pt x="410" y="1615"/>
                  </a:lnTo>
                  <a:lnTo>
                    <a:pt x="414" y="1594"/>
                  </a:lnTo>
                  <a:lnTo>
                    <a:pt x="423" y="1550"/>
                  </a:lnTo>
                  <a:lnTo>
                    <a:pt x="427" y="1505"/>
                  </a:lnTo>
                  <a:lnTo>
                    <a:pt x="431" y="1460"/>
                  </a:lnTo>
                  <a:lnTo>
                    <a:pt x="433" y="1414"/>
                  </a:lnTo>
                  <a:lnTo>
                    <a:pt x="434" y="1369"/>
                  </a:lnTo>
                  <a:lnTo>
                    <a:pt x="437" y="1283"/>
                  </a:lnTo>
                  <a:lnTo>
                    <a:pt x="437" y="1283"/>
                  </a:lnTo>
                  <a:lnTo>
                    <a:pt x="438" y="1248"/>
                  </a:lnTo>
                  <a:lnTo>
                    <a:pt x="438" y="1210"/>
                  </a:lnTo>
                  <a:lnTo>
                    <a:pt x="437" y="1177"/>
                  </a:lnTo>
                  <a:lnTo>
                    <a:pt x="434" y="1147"/>
                  </a:lnTo>
                  <a:lnTo>
                    <a:pt x="434" y="1147"/>
                  </a:lnTo>
                  <a:lnTo>
                    <a:pt x="431" y="1127"/>
                  </a:lnTo>
                  <a:lnTo>
                    <a:pt x="428" y="1118"/>
                  </a:lnTo>
                  <a:lnTo>
                    <a:pt x="427" y="1112"/>
                  </a:lnTo>
                  <a:lnTo>
                    <a:pt x="427" y="1112"/>
                  </a:lnTo>
                  <a:lnTo>
                    <a:pt x="423" y="1106"/>
                  </a:lnTo>
                  <a:lnTo>
                    <a:pt x="417" y="1104"/>
                  </a:lnTo>
                  <a:lnTo>
                    <a:pt x="412" y="1099"/>
                  </a:lnTo>
                  <a:lnTo>
                    <a:pt x="407" y="1094"/>
                  </a:lnTo>
                  <a:lnTo>
                    <a:pt x="407" y="1094"/>
                  </a:lnTo>
                  <a:lnTo>
                    <a:pt x="405" y="1083"/>
                  </a:lnTo>
                  <a:lnTo>
                    <a:pt x="403" y="1071"/>
                  </a:lnTo>
                  <a:lnTo>
                    <a:pt x="403" y="1071"/>
                  </a:lnTo>
                  <a:lnTo>
                    <a:pt x="403" y="1050"/>
                  </a:lnTo>
                  <a:lnTo>
                    <a:pt x="405" y="1029"/>
                  </a:lnTo>
                  <a:lnTo>
                    <a:pt x="407" y="1010"/>
                  </a:lnTo>
                  <a:lnTo>
                    <a:pt x="413" y="993"/>
                  </a:lnTo>
                  <a:lnTo>
                    <a:pt x="413" y="993"/>
                  </a:lnTo>
                  <a:lnTo>
                    <a:pt x="410" y="987"/>
                  </a:lnTo>
                  <a:lnTo>
                    <a:pt x="407" y="979"/>
                  </a:lnTo>
                  <a:lnTo>
                    <a:pt x="405" y="959"/>
                  </a:lnTo>
                  <a:lnTo>
                    <a:pt x="405" y="939"/>
                  </a:lnTo>
                  <a:lnTo>
                    <a:pt x="405" y="932"/>
                  </a:lnTo>
                  <a:lnTo>
                    <a:pt x="407" y="927"/>
                  </a:lnTo>
                  <a:lnTo>
                    <a:pt x="407" y="927"/>
                  </a:lnTo>
                  <a:lnTo>
                    <a:pt x="410" y="922"/>
                  </a:lnTo>
                  <a:lnTo>
                    <a:pt x="414" y="921"/>
                  </a:lnTo>
                  <a:lnTo>
                    <a:pt x="419" y="921"/>
                  </a:lnTo>
                  <a:lnTo>
                    <a:pt x="423" y="918"/>
                  </a:lnTo>
                  <a:lnTo>
                    <a:pt x="423" y="918"/>
                  </a:lnTo>
                  <a:lnTo>
                    <a:pt x="421" y="882"/>
                  </a:lnTo>
                  <a:lnTo>
                    <a:pt x="423" y="845"/>
                  </a:lnTo>
                  <a:lnTo>
                    <a:pt x="428" y="807"/>
                  </a:lnTo>
                  <a:lnTo>
                    <a:pt x="434" y="771"/>
                  </a:lnTo>
                  <a:lnTo>
                    <a:pt x="449" y="696"/>
                  </a:lnTo>
                  <a:lnTo>
                    <a:pt x="465" y="622"/>
                  </a:lnTo>
                  <a:lnTo>
                    <a:pt x="465" y="622"/>
                  </a:lnTo>
                  <a:lnTo>
                    <a:pt x="469" y="600"/>
                  </a:lnTo>
                  <a:lnTo>
                    <a:pt x="478" y="579"/>
                  </a:lnTo>
                  <a:lnTo>
                    <a:pt x="486" y="557"/>
                  </a:lnTo>
                  <a:lnTo>
                    <a:pt x="494" y="538"/>
                  </a:lnTo>
                  <a:lnTo>
                    <a:pt x="513" y="498"/>
                  </a:lnTo>
                  <a:lnTo>
                    <a:pt x="521" y="479"/>
                  </a:lnTo>
                  <a:lnTo>
                    <a:pt x="528" y="459"/>
                  </a:lnTo>
                  <a:lnTo>
                    <a:pt x="528" y="459"/>
                  </a:lnTo>
                  <a:lnTo>
                    <a:pt x="532" y="454"/>
                  </a:lnTo>
                  <a:lnTo>
                    <a:pt x="537" y="448"/>
                  </a:lnTo>
                  <a:lnTo>
                    <a:pt x="545" y="435"/>
                  </a:lnTo>
                  <a:lnTo>
                    <a:pt x="552" y="423"/>
                  </a:lnTo>
                  <a:lnTo>
                    <a:pt x="556" y="417"/>
                  </a:lnTo>
                  <a:lnTo>
                    <a:pt x="562" y="411"/>
                  </a:lnTo>
                  <a:lnTo>
                    <a:pt x="562" y="411"/>
                  </a:lnTo>
                  <a:lnTo>
                    <a:pt x="579" y="399"/>
                  </a:lnTo>
                  <a:lnTo>
                    <a:pt x="597" y="386"/>
                  </a:lnTo>
                  <a:lnTo>
                    <a:pt x="617" y="376"/>
                  </a:lnTo>
                  <a:lnTo>
                    <a:pt x="636" y="367"/>
                  </a:lnTo>
                  <a:lnTo>
                    <a:pt x="659" y="359"/>
                  </a:lnTo>
                  <a:lnTo>
                    <a:pt x="681" y="352"/>
                  </a:lnTo>
                  <a:lnTo>
                    <a:pt x="706" y="347"/>
                  </a:lnTo>
                  <a:lnTo>
                    <a:pt x="732" y="341"/>
                  </a:lnTo>
                  <a:lnTo>
                    <a:pt x="732" y="341"/>
                  </a:lnTo>
                  <a:lnTo>
                    <a:pt x="744" y="340"/>
                  </a:lnTo>
                  <a:lnTo>
                    <a:pt x="755" y="336"/>
                  </a:lnTo>
                  <a:lnTo>
                    <a:pt x="767" y="333"/>
                  </a:lnTo>
                  <a:lnTo>
                    <a:pt x="778" y="330"/>
                  </a:lnTo>
                  <a:lnTo>
                    <a:pt x="778" y="330"/>
                  </a:lnTo>
                  <a:lnTo>
                    <a:pt x="803" y="329"/>
                  </a:lnTo>
                  <a:lnTo>
                    <a:pt x="830" y="329"/>
                  </a:lnTo>
                  <a:lnTo>
                    <a:pt x="855" y="330"/>
                  </a:lnTo>
                  <a:lnTo>
                    <a:pt x="879" y="333"/>
                  </a:lnTo>
                  <a:lnTo>
                    <a:pt x="879" y="333"/>
                  </a:lnTo>
                  <a:lnTo>
                    <a:pt x="885" y="337"/>
                  </a:lnTo>
                  <a:lnTo>
                    <a:pt x="892" y="338"/>
                  </a:lnTo>
                  <a:lnTo>
                    <a:pt x="906" y="340"/>
                  </a:lnTo>
                  <a:lnTo>
                    <a:pt x="921" y="341"/>
                  </a:lnTo>
                  <a:lnTo>
                    <a:pt x="938" y="340"/>
                  </a:lnTo>
                  <a:lnTo>
                    <a:pt x="938" y="340"/>
                  </a:lnTo>
                  <a:lnTo>
                    <a:pt x="974" y="340"/>
                  </a:lnTo>
                  <a:lnTo>
                    <a:pt x="1011" y="340"/>
                  </a:lnTo>
                  <a:lnTo>
                    <a:pt x="1029" y="341"/>
                  </a:lnTo>
                  <a:lnTo>
                    <a:pt x="1046" y="343"/>
                  </a:lnTo>
                  <a:lnTo>
                    <a:pt x="1062" y="347"/>
                  </a:lnTo>
                  <a:lnTo>
                    <a:pt x="1076" y="351"/>
                  </a:lnTo>
                  <a:lnTo>
                    <a:pt x="1076" y="351"/>
                  </a:lnTo>
                  <a:lnTo>
                    <a:pt x="1077" y="351"/>
                  </a:lnTo>
                  <a:lnTo>
                    <a:pt x="1077" y="350"/>
                  </a:lnTo>
                  <a:lnTo>
                    <a:pt x="1077" y="350"/>
                  </a:lnTo>
                  <a:lnTo>
                    <a:pt x="1063" y="324"/>
                  </a:lnTo>
                  <a:lnTo>
                    <a:pt x="1049" y="302"/>
                  </a:lnTo>
                  <a:lnTo>
                    <a:pt x="1033" y="281"/>
                  </a:lnTo>
                  <a:lnTo>
                    <a:pt x="1015" y="263"/>
                  </a:lnTo>
                  <a:lnTo>
                    <a:pt x="1015" y="263"/>
                  </a:lnTo>
                  <a:close/>
                  <a:moveTo>
                    <a:pt x="858" y="205"/>
                  </a:moveTo>
                  <a:lnTo>
                    <a:pt x="858" y="205"/>
                  </a:lnTo>
                  <a:lnTo>
                    <a:pt x="828" y="202"/>
                  </a:lnTo>
                  <a:lnTo>
                    <a:pt x="798" y="201"/>
                  </a:lnTo>
                  <a:lnTo>
                    <a:pt x="798" y="201"/>
                  </a:lnTo>
                  <a:lnTo>
                    <a:pt x="754" y="199"/>
                  </a:lnTo>
                  <a:lnTo>
                    <a:pt x="733" y="201"/>
                  </a:lnTo>
                  <a:lnTo>
                    <a:pt x="715" y="204"/>
                  </a:lnTo>
                  <a:lnTo>
                    <a:pt x="715" y="204"/>
                  </a:lnTo>
                  <a:lnTo>
                    <a:pt x="602" y="223"/>
                  </a:lnTo>
                  <a:lnTo>
                    <a:pt x="602" y="223"/>
                  </a:lnTo>
                  <a:lnTo>
                    <a:pt x="574" y="228"/>
                  </a:lnTo>
                  <a:lnTo>
                    <a:pt x="548" y="232"/>
                  </a:lnTo>
                  <a:lnTo>
                    <a:pt x="534" y="235"/>
                  </a:lnTo>
                  <a:lnTo>
                    <a:pt x="521" y="239"/>
                  </a:lnTo>
                  <a:lnTo>
                    <a:pt x="510" y="243"/>
                  </a:lnTo>
                  <a:lnTo>
                    <a:pt x="499" y="249"/>
                  </a:lnTo>
                  <a:lnTo>
                    <a:pt x="499" y="249"/>
                  </a:lnTo>
                  <a:lnTo>
                    <a:pt x="501" y="249"/>
                  </a:lnTo>
                  <a:lnTo>
                    <a:pt x="506" y="249"/>
                  </a:lnTo>
                  <a:lnTo>
                    <a:pt x="513" y="247"/>
                  </a:lnTo>
                  <a:lnTo>
                    <a:pt x="520" y="243"/>
                  </a:lnTo>
                  <a:lnTo>
                    <a:pt x="528" y="242"/>
                  </a:lnTo>
                  <a:lnTo>
                    <a:pt x="528" y="242"/>
                  </a:lnTo>
                  <a:lnTo>
                    <a:pt x="535" y="240"/>
                  </a:lnTo>
                  <a:lnTo>
                    <a:pt x="544" y="242"/>
                  </a:lnTo>
                  <a:lnTo>
                    <a:pt x="553" y="243"/>
                  </a:lnTo>
                  <a:lnTo>
                    <a:pt x="563" y="244"/>
                  </a:lnTo>
                  <a:lnTo>
                    <a:pt x="563" y="244"/>
                  </a:lnTo>
                  <a:lnTo>
                    <a:pt x="567" y="243"/>
                  </a:lnTo>
                  <a:lnTo>
                    <a:pt x="574" y="240"/>
                  </a:lnTo>
                  <a:lnTo>
                    <a:pt x="586" y="237"/>
                  </a:lnTo>
                  <a:lnTo>
                    <a:pt x="586" y="237"/>
                  </a:lnTo>
                  <a:lnTo>
                    <a:pt x="625" y="228"/>
                  </a:lnTo>
                  <a:lnTo>
                    <a:pt x="645" y="22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701" y="218"/>
                  </a:lnTo>
                  <a:lnTo>
                    <a:pt x="737" y="216"/>
                  </a:lnTo>
                  <a:lnTo>
                    <a:pt x="774" y="215"/>
                  </a:lnTo>
                  <a:lnTo>
                    <a:pt x="809" y="213"/>
                  </a:lnTo>
                  <a:lnTo>
                    <a:pt x="809" y="213"/>
                  </a:lnTo>
                  <a:lnTo>
                    <a:pt x="820" y="211"/>
                  </a:lnTo>
                  <a:lnTo>
                    <a:pt x="831" y="209"/>
                  </a:lnTo>
                  <a:lnTo>
                    <a:pt x="831" y="209"/>
                  </a:lnTo>
                  <a:lnTo>
                    <a:pt x="843" y="209"/>
                  </a:lnTo>
                  <a:lnTo>
                    <a:pt x="854" y="211"/>
                  </a:lnTo>
                  <a:lnTo>
                    <a:pt x="875" y="213"/>
                  </a:lnTo>
                  <a:lnTo>
                    <a:pt x="894" y="216"/>
                  </a:lnTo>
                  <a:lnTo>
                    <a:pt x="906" y="216"/>
                  </a:lnTo>
                  <a:lnTo>
                    <a:pt x="916" y="216"/>
                  </a:lnTo>
                  <a:lnTo>
                    <a:pt x="916" y="216"/>
                  </a:lnTo>
                  <a:lnTo>
                    <a:pt x="887" y="211"/>
                  </a:lnTo>
                  <a:lnTo>
                    <a:pt x="858" y="205"/>
                  </a:lnTo>
                  <a:lnTo>
                    <a:pt x="858" y="205"/>
                  </a:lnTo>
                  <a:close/>
                  <a:moveTo>
                    <a:pt x="869" y="195"/>
                  </a:moveTo>
                  <a:lnTo>
                    <a:pt x="869" y="195"/>
                  </a:lnTo>
                  <a:lnTo>
                    <a:pt x="875" y="195"/>
                  </a:lnTo>
                  <a:lnTo>
                    <a:pt x="880" y="197"/>
                  </a:lnTo>
                  <a:lnTo>
                    <a:pt x="885" y="198"/>
                  </a:lnTo>
                  <a:lnTo>
                    <a:pt x="889" y="198"/>
                  </a:lnTo>
                  <a:lnTo>
                    <a:pt x="889" y="198"/>
                  </a:lnTo>
                  <a:lnTo>
                    <a:pt x="879" y="194"/>
                  </a:lnTo>
                  <a:lnTo>
                    <a:pt x="875" y="194"/>
                  </a:lnTo>
                  <a:lnTo>
                    <a:pt x="869" y="195"/>
                  </a:lnTo>
                  <a:lnTo>
                    <a:pt x="869" y="195"/>
                  </a:lnTo>
                  <a:close/>
                  <a:moveTo>
                    <a:pt x="354" y="762"/>
                  </a:moveTo>
                  <a:lnTo>
                    <a:pt x="354" y="762"/>
                  </a:lnTo>
                  <a:lnTo>
                    <a:pt x="353" y="746"/>
                  </a:lnTo>
                  <a:lnTo>
                    <a:pt x="348" y="729"/>
                  </a:lnTo>
                  <a:lnTo>
                    <a:pt x="340" y="696"/>
                  </a:lnTo>
                  <a:lnTo>
                    <a:pt x="332" y="664"/>
                  </a:lnTo>
                  <a:lnTo>
                    <a:pt x="327" y="646"/>
                  </a:lnTo>
                  <a:lnTo>
                    <a:pt x="326" y="629"/>
                  </a:lnTo>
                  <a:lnTo>
                    <a:pt x="326" y="629"/>
                  </a:lnTo>
                  <a:lnTo>
                    <a:pt x="325" y="607"/>
                  </a:lnTo>
                  <a:lnTo>
                    <a:pt x="326" y="583"/>
                  </a:lnTo>
                  <a:lnTo>
                    <a:pt x="333" y="538"/>
                  </a:lnTo>
                  <a:lnTo>
                    <a:pt x="333" y="538"/>
                  </a:lnTo>
                  <a:lnTo>
                    <a:pt x="337" y="514"/>
                  </a:lnTo>
                  <a:lnTo>
                    <a:pt x="343" y="490"/>
                  </a:lnTo>
                  <a:lnTo>
                    <a:pt x="351" y="466"/>
                  </a:lnTo>
                  <a:lnTo>
                    <a:pt x="358" y="442"/>
                  </a:lnTo>
                  <a:lnTo>
                    <a:pt x="376" y="399"/>
                  </a:lnTo>
                  <a:lnTo>
                    <a:pt x="393" y="359"/>
                  </a:lnTo>
                  <a:lnTo>
                    <a:pt x="393" y="359"/>
                  </a:lnTo>
                  <a:lnTo>
                    <a:pt x="383" y="369"/>
                  </a:lnTo>
                  <a:lnTo>
                    <a:pt x="374" y="379"/>
                  </a:lnTo>
                  <a:lnTo>
                    <a:pt x="357" y="400"/>
                  </a:lnTo>
                  <a:lnTo>
                    <a:pt x="326" y="445"/>
                  </a:lnTo>
                  <a:lnTo>
                    <a:pt x="326" y="445"/>
                  </a:lnTo>
                  <a:lnTo>
                    <a:pt x="310" y="469"/>
                  </a:lnTo>
                  <a:lnTo>
                    <a:pt x="298" y="493"/>
                  </a:lnTo>
                  <a:lnTo>
                    <a:pt x="287" y="520"/>
                  </a:lnTo>
                  <a:lnTo>
                    <a:pt x="277" y="545"/>
                  </a:lnTo>
                  <a:lnTo>
                    <a:pt x="277" y="545"/>
                  </a:lnTo>
                  <a:lnTo>
                    <a:pt x="266" y="577"/>
                  </a:lnTo>
                  <a:lnTo>
                    <a:pt x="257" y="611"/>
                  </a:lnTo>
                  <a:lnTo>
                    <a:pt x="250" y="646"/>
                  </a:lnTo>
                  <a:lnTo>
                    <a:pt x="246" y="681"/>
                  </a:lnTo>
                  <a:lnTo>
                    <a:pt x="243" y="718"/>
                  </a:lnTo>
                  <a:lnTo>
                    <a:pt x="240" y="754"/>
                  </a:lnTo>
                  <a:lnTo>
                    <a:pt x="240" y="791"/>
                  </a:lnTo>
                  <a:lnTo>
                    <a:pt x="242" y="826"/>
                  </a:lnTo>
                  <a:lnTo>
                    <a:pt x="242" y="826"/>
                  </a:lnTo>
                  <a:lnTo>
                    <a:pt x="242" y="842"/>
                  </a:lnTo>
                  <a:lnTo>
                    <a:pt x="240" y="859"/>
                  </a:lnTo>
                  <a:lnTo>
                    <a:pt x="240" y="859"/>
                  </a:lnTo>
                  <a:lnTo>
                    <a:pt x="242" y="876"/>
                  </a:lnTo>
                  <a:lnTo>
                    <a:pt x="242" y="885"/>
                  </a:lnTo>
                  <a:lnTo>
                    <a:pt x="242" y="894"/>
                  </a:lnTo>
                  <a:lnTo>
                    <a:pt x="242" y="894"/>
                  </a:lnTo>
                  <a:lnTo>
                    <a:pt x="239" y="904"/>
                  </a:lnTo>
                  <a:lnTo>
                    <a:pt x="237" y="911"/>
                  </a:lnTo>
                  <a:lnTo>
                    <a:pt x="236" y="917"/>
                  </a:lnTo>
                  <a:lnTo>
                    <a:pt x="236" y="917"/>
                  </a:lnTo>
                  <a:lnTo>
                    <a:pt x="236" y="953"/>
                  </a:lnTo>
                  <a:lnTo>
                    <a:pt x="236" y="953"/>
                  </a:lnTo>
                  <a:lnTo>
                    <a:pt x="237" y="966"/>
                  </a:lnTo>
                  <a:lnTo>
                    <a:pt x="240" y="979"/>
                  </a:lnTo>
                  <a:lnTo>
                    <a:pt x="247" y="1004"/>
                  </a:lnTo>
                  <a:lnTo>
                    <a:pt x="250" y="1015"/>
                  </a:lnTo>
                  <a:lnTo>
                    <a:pt x="253" y="1026"/>
                  </a:lnTo>
                  <a:lnTo>
                    <a:pt x="253" y="1038"/>
                  </a:lnTo>
                  <a:lnTo>
                    <a:pt x="250" y="1047"/>
                  </a:lnTo>
                  <a:lnTo>
                    <a:pt x="250" y="1047"/>
                  </a:lnTo>
                  <a:lnTo>
                    <a:pt x="246" y="1054"/>
                  </a:lnTo>
                  <a:lnTo>
                    <a:pt x="239" y="1060"/>
                  </a:lnTo>
                  <a:lnTo>
                    <a:pt x="230" y="1066"/>
                  </a:lnTo>
                  <a:lnTo>
                    <a:pt x="221" y="1069"/>
                  </a:lnTo>
                  <a:lnTo>
                    <a:pt x="209" y="1070"/>
                  </a:lnTo>
                  <a:lnTo>
                    <a:pt x="200" y="1071"/>
                  </a:lnTo>
                  <a:lnTo>
                    <a:pt x="188" y="1070"/>
                  </a:lnTo>
                  <a:lnTo>
                    <a:pt x="179" y="1069"/>
                  </a:lnTo>
                  <a:lnTo>
                    <a:pt x="179" y="1069"/>
                  </a:lnTo>
                  <a:lnTo>
                    <a:pt x="170" y="1064"/>
                  </a:lnTo>
                  <a:lnTo>
                    <a:pt x="164" y="1060"/>
                  </a:lnTo>
                  <a:lnTo>
                    <a:pt x="159" y="1054"/>
                  </a:lnTo>
                  <a:lnTo>
                    <a:pt x="156" y="1047"/>
                  </a:lnTo>
                  <a:lnTo>
                    <a:pt x="153" y="1040"/>
                  </a:lnTo>
                  <a:lnTo>
                    <a:pt x="152" y="1032"/>
                  </a:lnTo>
                  <a:lnTo>
                    <a:pt x="152" y="1024"/>
                  </a:lnTo>
                  <a:lnTo>
                    <a:pt x="153" y="1015"/>
                  </a:lnTo>
                  <a:lnTo>
                    <a:pt x="157" y="997"/>
                  </a:lnTo>
                  <a:lnTo>
                    <a:pt x="163" y="980"/>
                  </a:lnTo>
                  <a:lnTo>
                    <a:pt x="172" y="965"/>
                  </a:lnTo>
                  <a:lnTo>
                    <a:pt x="181" y="953"/>
                  </a:lnTo>
                  <a:lnTo>
                    <a:pt x="181" y="953"/>
                  </a:lnTo>
                  <a:lnTo>
                    <a:pt x="179" y="946"/>
                  </a:lnTo>
                  <a:lnTo>
                    <a:pt x="179" y="941"/>
                  </a:lnTo>
                  <a:lnTo>
                    <a:pt x="179" y="935"/>
                  </a:lnTo>
                  <a:lnTo>
                    <a:pt x="180" y="928"/>
                  </a:lnTo>
                  <a:lnTo>
                    <a:pt x="183" y="917"/>
                  </a:lnTo>
                  <a:lnTo>
                    <a:pt x="186" y="904"/>
                  </a:lnTo>
                  <a:lnTo>
                    <a:pt x="186" y="904"/>
                  </a:lnTo>
                  <a:lnTo>
                    <a:pt x="184" y="890"/>
                  </a:lnTo>
                  <a:lnTo>
                    <a:pt x="183" y="876"/>
                  </a:lnTo>
                  <a:lnTo>
                    <a:pt x="180" y="861"/>
                  </a:lnTo>
                  <a:lnTo>
                    <a:pt x="179" y="847"/>
                  </a:lnTo>
                  <a:lnTo>
                    <a:pt x="179" y="847"/>
                  </a:lnTo>
                  <a:lnTo>
                    <a:pt x="179" y="796"/>
                  </a:lnTo>
                  <a:lnTo>
                    <a:pt x="179" y="796"/>
                  </a:lnTo>
                  <a:lnTo>
                    <a:pt x="179" y="765"/>
                  </a:lnTo>
                  <a:lnTo>
                    <a:pt x="181" y="736"/>
                  </a:lnTo>
                  <a:lnTo>
                    <a:pt x="186" y="705"/>
                  </a:lnTo>
                  <a:lnTo>
                    <a:pt x="190" y="675"/>
                  </a:lnTo>
                  <a:lnTo>
                    <a:pt x="201" y="615"/>
                  </a:lnTo>
                  <a:lnTo>
                    <a:pt x="214" y="557"/>
                  </a:lnTo>
                  <a:lnTo>
                    <a:pt x="214" y="557"/>
                  </a:lnTo>
                  <a:lnTo>
                    <a:pt x="221" y="529"/>
                  </a:lnTo>
                  <a:lnTo>
                    <a:pt x="229" y="503"/>
                  </a:lnTo>
                  <a:lnTo>
                    <a:pt x="240" y="476"/>
                  </a:lnTo>
                  <a:lnTo>
                    <a:pt x="253" y="452"/>
                  </a:lnTo>
                  <a:lnTo>
                    <a:pt x="266" y="428"/>
                  </a:lnTo>
                  <a:lnTo>
                    <a:pt x="280" y="406"/>
                  </a:lnTo>
                  <a:lnTo>
                    <a:pt x="308" y="364"/>
                  </a:lnTo>
                  <a:lnTo>
                    <a:pt x="308" y="364"/>
                  </a:lnTo>
                  <a:lnTo>
                    <a:pt x="326" y="348"/>
                  </a:lnTo>
                  <a:lnTo>
                    <a:pt x="343" y="331"/>
                  </a:lnTo>
                  <a:lnTo>
                    <a:pt x="378" y="299"/>
                  </a:lnTo>
                  <a:lnTo>
                    <a:pt x="396" y="282"/>
                  </a:lnTo>
                  <a:lnTo>
                    <a:pt x="416" y="268"/>
                  </a:lnTo>
                  <a:lnTo>
                    <a:pt x="437" y="256"/>
                  </a:lnTo>
                  <a:lnTo>
                    <a:pt x="461" y="244"/>
                  </a:lnTo>
                  <a:lnTo>
                    <a:pt x="461" y="244"/>
                  </a:lnTo>
                  <a:lnTo>
                    <a:pt x="482" y="236"/>
                  </a:lnTo>
                  <a:lnTo>
                    <a:pt x="504" y="229"/>
                  </a:lnTo>
                  <a:lnTo>
                    <a:pt x="528" y="223"/>
                  </a:lnTo>
                  <a:lnTo>
                    <a:pt x="553" y="219"/>
                  </a:lnTo>
                  <a:lnTo>
                    <a:pt x="605" y="211"/>
                  </a:lnTo>
                  <a:lnTo>
                    <a:pt x="657" y="205"/>
                  </a:lnTo>
                  <a:lnTo>
                    <a:pt x="657" y="205"/>
                  </a:lnTo>
                  <a:lnTo>
                    <a:pt x="674" y="202"/>
                  </a:lnTo>
                  <a:lnTo>
                    <a:pt x="690" y="198"/>
                  </a:lnTo>
                  <a:lnTo>
                    <a:pt x="705" y="194"/>
                  </a:lnTo>
                  <a:lnTo>
                    <a:pt x="720" y="191"/>
                  </a:lnTo>
                  <a:lnTo>
                    <a:pt x="720" y="191"/>
                  </a:lnTo>
                  <a:lnTo>
                    <a:pt x="739" y="188"/>
                  </a:lnTo>
                  <a:lnTo>
                    <a:pt x="755" y="188"/>
                  </a:lnTo>
                  <a:lnTo>
                    <a:pt x="789" y="188"/>
                  </a:lnTo>
                  <a:lnTo>
                    <a:pt x="789" y="188"/>
                  </a:lnTo>
                  <a:lnTo>
                    <a:pt x="809" y="188"/>
                  </a:lnTo>
                  <a:lnTo>
                    <a:pt x="828" y="191"/>
                  </a:lnTo>
                  <a:lnTo>
                    <a:pt x="848" y="191"/>
                  </a:lnTo>
                  <a:lnTo>
                    <a:pt x="868" y="192"/>
                  </a:lnTo>
                  <a:lnTo>
                    <a:pt x="868" y="192"/>
                  </a:lnTo>
                  <a:lnTo>
                    <a:pt x="850" y="188"/>
                  </a:lnTo>
                  <a:lnTo>
                    <a:pt x="831" y="184"/>
                  </a:lnTo>
                  <a:lnTo>
                    <a:pt x="813" y="178"/>
                  </a:lnTo>
                  <a:lnTo>
                    <a:pt x="795" y="176"/>
                  </a:lnTo>
                  <a:lnTo>
                    <a:pt x="795" y="176"/>
                  </a:lnTo>
                  <a:lnTo>
                    <a:pt x="772" y="173"/>
                  </a:lnTo>
                  <a:lnTo>
                    <a:pt x="748" y="170"/>
                  </a:lnTo>
                  <a:lnTo>
                    <a:pt x="748" y="170"/>
                  </a:lnTo>
                  <a:lnTo>
                    <a:pt x="739" y="167"/>
                  </a:lnTo>
                  <a:lnTo>
                    <a:pt x="729" y="164"/>
                  </a:lnTo>
                  <a:lnTo>
                    <a:pt x="729" y="164"/>
                  </a:lnTo>
                  <a:lnTo>
                    <a:pt x="715" y="163"/>
                  </a:lnTo>
                  <a:lnTo>
                    <a:pt x="699" y="163"/>
                  </a:lnTo>
                  <a:lnTo>
                    <a:pt x="667" y="164"/>
                  </a:lnTo>
                  <a:lnTo>
                    <a:pt x="667" y="164"/>
                  </a:lnTo>
                  <a:lnTo>
                    <a:pt x="636" y="164"/>
                  </a:lnTo>
                  <a:lnTo>
                    <a:pt x="604" y="166"/>
                  </a:lnTo>
                  <a:lnTo>
                    <a:pt x="573" y="169"/>
                  </a:lnTo>
                  <a:lnTo>
                    <a:pt x="542" y="174"/>
                  </a:lnTo>
                  <a:lnTo>
                    <a:pt x="511" y="180"/>
                  </a:lnTo>
                  <a:lnTo>
                    <a:pt x="482" y="187"/>
                  </a:lnTo>
                  <a:lnTo>
                    <a:pt x="452" y="195"/>
                  </a:lnTo>
                  <a:lnTo>
                    <a:pt x="424" y="206"/>
                  </a:lnTo>
                  <a:lnTo>
                    <a:pt x="424" y="206"/>
                  </a:lnTo>
                  <a:lnTo>
                    <a:pt x="423" y="213"/>
                  </a:lnTo>
                  <a:lnTo>
                    <a:pt x="423" y="219"/>
                  </a:lnTo>
                  <a:lnTo>
                    <a:pt x="426" y="232"/>
                  </a:lnTo>
                  <a:lnTo>
                    <a:pt x="428" y="242"/>
                  </a:lnTo>
                  <a:lnTo>
                    <a:pt x="428" y="247"/>
                  </a:lnTo>
                  <a:lnTo>
                    <a:pt x="427" y="251"/>
                  </a:lnTo>
                  <a:lnTo>
                    <a:pt x="427" y="251"/>
                  </a:lnTo>
                  <a:lnTo>
                    <a:pt x="423" y="253"/>
                  </a:lnTo>
                  <a:lnTo>
                    <a:pt x="416" y="256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375" y="257"/>
                  </a:lnTo>
                  <a:lnTo>
                    <a:pt x="360" y="256"/>
                  </a:lnTo>
                  <a:lnTo>
                    <a:pt x="346" y="253"/>
                  </a:lnTo>
                  <a:lnTo>
                    <a:pt x="332" y="250"/>
                  </a:lnTo>
                  <a:lnTo>
                    <a:pt x="319" y="244"/>
                  </a:lnTo>
                  <a:lnTo>
                    <a:pt x="308" y="239"/>
                  </a:lnTo>
                  <a:lnTo>
                    <a:pt x="301" y="233"/>
                  </a:lnTo>
                  <a:lnTo>
                    <a:pt x="301" y="233"/>
                  </a:lnTo>
                  <a:lnTo>
                    <a:pt x="292" y="240"/>
                  </a:lnTo>
                  <a:lnTo>
                    <a:pt x="282" y="246"/>
                  </a:lnTo>
                  <a:lnTo>
                    <a:pt x="273" y="251"/>
                  </a:lnTo>
                  <a:lnTo>
                    <a:pt x="264" y="260"/>
                  </a:lnTo>
                  <a:lnTo>
                    <a:pt x="264" y="260"/>
                  </a:lnTo>
                  <a:lnTo>
                    <a:pt x="250" y="277"/>
                  </a:lnTo>
                  <a:lnTo>
                    <a:pt x="236" y="293"/>
                  </a:lnTo>
                  <a:lnTo>
                    <a:pt x="211" y="330"/>
                  </a:lnTo>
                  <a:lnTo>
                    <a:pt x="190" y="367"/>
                  </a:lnTo>
                  <a:lnTo>
                    <a:pt x="170" y="404"/>
                  </a:lnTo>
                  <a:lnTo>
                    <a:pt x="170" y="404"/>
                  </a:lnTo>
                  <a:lnTo>
                    <a:pt x="162" y="425"/>
                  </a:lnTo>
                  <a:lnTo>
                    <a:pt x="155" y="447"/>
                  </a:lnTo>
                  <a:lnTo>
                    <a:pt x="149" y="469"/>
                  </a:lnTo>
                  <a:lnTo>
                    <a:pt x="145" y="491"/>
                  </a:lnTo>
                  <a:lnTo>
                    <a:pt x="141" y="515"/>
                  </a:lnTo>
                  <a:lnTo>
                    <a:pt x="138" y="539"/>
                  </a:lnTo>
                  <a:lnTo>
                    <a:pt x="135" y="590"/>
                  </a:lnTo>
                  <a:lnTo>
                    <a:pt x="135" y="590"/>
                  </a:lnTo>
                  <a:lnTo>
                    <a:pt x="134" y="663"/>
                  </a:lnTo>
                  <a:lnTo>
                    <a:pt x="135" y="740"/>
                  </a:lnTo>
                  <a:lnTo>
                    <a:pt x="139" y="894"/>
                  </a:lnTo>
                  <a:lnTo>
                    <a:pt x="139" y="894"/>
                  </a:lnTo>
                  <a:lnTo>
                    <a:pt x="139" y="922"/>
                  </a:lnTo>
                  <a:lnTo>
                    <a:pt x="139" y="949"/>
                  </a:lnTo>
                  <a:lnTo>
                    <a:pt x="138" y="976"/>
                  </a:lnTo>
                  <a:lnTo>
                    <a:pt x="134" y="1001"/>
                  </a:lnTo>
                  <a:lnTo>
                    <a:pt x="134" y="1001"/>
                  </a:lnTo>
                  <a:lnTo>
                    <a:pt x="129" y="1011"/>
                  </a:lnTo>
                  <a:lnTo>
                    <a:pt x="128" y="1017"/>
                  </a:lnTo>
                  <a:lnTo>
                    <a:pt x="127" y="1022"/>
                  </a:lnTo>
                  <a:lnTo>
                    <a:pt x="127" y="1022"/>
                  </a:lnTo>
                  <a:lnTo>
                    <a:pt x="127" y="1033"/>
                  </a:lnTo>
                  <a:lnTo>
                    <a:pt x="127" y="1047"/>
                  </a:lnTo>
                  <a:lnTo>
                    <a:pt x="125" y="1060"/>
                  </a:lnTo>
                  <a:lnTo>
                    <a:pt x="124" y="1067"/>
                  </a:lnTo>
                  <a:lnTo>
                    <a:pt x="121" y="1074"/>
                  </a:lnTo>
                  <a:lnTo>
                    <a:pt x="121" y="1074"/>
                  </a:lnTo>
                  <a:lnTo>
                    <a:pt x="135" y="1080"/>
                  </a:lnTo>
                  <a:lnTo>
                    <a:pt x="149" y="1084"/>
                  </a:lnTo>
                  <a:lnTo>
                    <a:pt x="164" y="1088"/>
                  </a:lnTo>
                  <a:lnTo>
                    <a:pt x="180" y="1091"/>
                  </a:lnTo>
                  <a:lnTo>
                    <a:pt x="212" y="1095"/>
                  </a:lnTo>
                  <a:lnTo>
                    <a:pt x="245" y="1097"/>
                  </a:lnTo>
                  <a:lnTo>
                    <a:pt x="278" y="1094"/>
                  </a:lnTo>
                  <a:lnTo>
                    <a:pt x="310" y="1090"/>
                  </a:lnTo>
                  <a:lnTo>
                    <a:pt x="343" y="1083"/>
                  </a:lnTo>
                  <a:lnTo>
                    <a:pt x="372" y="1073"/>
                  </a:lnTo>
                  <a:lnTo>
                    <a:pt x="372" y="1073"/>
                  </a:lnTo>
                  <a:lnTo>
                    <a:pt x="372" y="1029"/>
                  </a:lnTo>
                  <a:lnTo>
                    <a:pt x="371" y="988"/>
                  </a:lnTo>
                  <a:lnTo>
                    <a:pt x="365" y="911"/>
                  </a:lnTo>
                  <a:lnTo>
                    <a:pt x="358" y="837"/>
                  </a:lnTo>
                  <a:lnTo>
                    <a:pt x="354" y="762"/>
                  </a:lnTo>
                  <a:lnTo>
                    <a:pt x="354" y="762"/>
                  </a:lnTo>
                  <a:close/>
                  <a:moveTo>
                    <a:pt x="812" y="163"/>
                  </a:moveTo>
                  <a:lnTo>
                    <a:pt x="812" y="163"/>
                  </a:lnTo>
                  <a:lnTo>
                    <a:pt x="800" y="143"/>
                  </a:lnTo>
                  <a:lnTo>
                    <a:pt x="785" y="124"/>
                  </a:lnTo>
                  <a:lnTo>
                    <a:pt x="768" y="105"/>
                  </a:lnTo>
                  <a:lnTo>
                    <a:pt x="748" y="87"/>
                  </a:lnTo>
                  <a:lnTo>
                    <a:pt x="727" y="73"/>
                  </a:lnTo>
                  <a:lnTo>
                    <a:pt x="705" y="59"/>
                  </a:lnTo>
                  <a:lnTo>
                    <a:pt x="681" y="49"/>
                  </a:lnTo>
                  <a:lnTo>
                    <a:pt x="670" y="46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38" y="41"/>
                  </a:lnTo>
                  <a:lnTo>
                    <a:pt x="619" y="41"/>
                  </a:lnTo>
                  <a:lnTo>
                    <a:pt x="601" y="41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44" y="51"/>
                  </a:lnTo>
                  <a:lnTo>
                    <a:pt x="524" y="56"/>
                  </a:lnTo>
                  <a:lnTo>
                    <a:pt x="504" y="60"/>
                  </a:lnTo>
                  <a:lnTo>
                    <a:pt x="485" y="67"/>
                  </a:lnTo>
                  <a:lnTo>
                    <a:pt x="466" y="76"/>
                  </a:lnTo>
                  <a:lnTo>
                    <a:pt x="449" y="86"/>
                  </a:lnTo>
                  <a:lnTo>
                    <a:pt x="435" y="98"/>
                  </a:lnTo>
                  <a:lnTo>
                    <a:pt x="435" y="98"/>
                  </a:lnTo>
                  <a:lnTo>
                    <a:pt x="424" y="119"/>
                  </a:lnTo>
                  <a:lnTo>
                    <a:pt x="413" y="142"/>
                  </a:lnTo>
                  <a:lnTo>
                    <a:pt x="409" y="155"/>
                  </a:lnTo>
                  <a:lnTo>
                    <a:pt x="405" y="167"/>
                  </a:lnTo>
                  <a:lnTo>
                    <a:pt x="402" y="180"/>
                  </a:lnTo>
                  <a:lnTo>
                    <a:pt x="400" y="192"/>
                  </a:lnTo>
                  <a:lnTo>
                    <a:pt x="400" y="192"/>
                  </a:lnTo>
                  <a:lnTo>
                    <a:pt x="400" y="206"/>
                  </a:lnTo>
                  <a:lnTo>
                    <a:pt x="402" y="222"/>
                  </a:lnTo>
                  <a:lnTo>
                    <a:pt x="406" y="233"/>
                  </a:lnTo>
                  <a:lnTo>
                    <a:pt x="407" y="237"/>
                  </a:lnTo>
                  <a:lnTo>
                    <a:pt x="412" y="242"/>
                  </a:lnTo>
                  <a:lnTo>
                    <a:pt x="412" y="242"/>
                  </a:lnTo>
                  <a:lnTo>
                    <a:pt x="413" y="240"/>
                  </a:lnTo>
                  <a:lnTo>
                    <a:pt x="414" y="237"/>
                  </a:lnTo>
                  <a:lnTo>
                    <a:pt x="414" y="233"/>
                  </a:lnTo>
                  <a:lnTo>
                    <a:pt x="414" y="226"/>
                  </a:lnTo>
                  <a:lnTo>
                    <a:pt x="414" y="226"/>
                  </a:lnTo>
                  <a:lnTo>
                    <a:pt x="413" y="204"/>
                  </a:lnTo>
                  <a:lnTo>
                    <a:pt x="414" y="184"/>
                  </a:lnTo>
                  <a:lnTo>
                    <a:pt x="417" y="174"/>
                  </a:lnTo>
                  <a:lnTo>
                    <a:pt x="420" y="166"/>
                  </a:lnTo>
                  <a:lnTo>
                    <a:pt x="423" y="156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35" y="135"/>
                  </a:lnTo>
                  <a:lnTo>
                    <a:pt x="444" y="125"/>
                  </a:lnTo>
                  <a:lnTo>
                    <a:pt x="452" y="117"/>
                  </a:lnTo>
                  <a:lnTo>
                    <a:pt x="462" y="110"/>
                  </a:lnTo>
                  <a:lnTo>
                    <a:pt x="472" y="103"/>
                  </a:lnTo>
                  <a:lnTo>
                    <a:pt x="483" y="97"/>
                  </a:lnTo>
                  <a:lnTo>
                    <a:pt x="508" y="87"/>
                  </a:lnTo>
                  <a:lnTo>
                    <a:pt x="508" y="87"/>
                  </a:lnTo>
                  <a:lnTo>
                    <a:pt x="521" y="86"/>
                  </a:lnTo>
                  <a:lnTo>
                    <a:pt x="534" y="81"/>
                  </a:lnTo>
                  <a:lnTo>
                    <a:pt x="558" y="73"/>
                  </a:lnTo>
                  <a:lnTo>
                    <a:pt x="581" y="65"/>
                  </a:lnTo>
                  <a:lnTo>
                    <a:pt x="593" y="60"/>
                  </a:lnTo>
                  <a:lnTo>
                    <a:pt x="604" y="59"/>
                  </a:lnTo>
                  <a:lnTo>
                    <a:pt x="604" y="59"/>
                  </a:lnTo>
                  <a:lnTo>
                    <a:pt x="617" y="58"/>
                  </a:lnTo>
                  <a:lnTo>
                    <a:pt x="628" y="59"/>
                  </a:lnTo>
                  <a:lnTo>
                    <a:pt x="638" y="60"/>
                  </a:lnTo>
                  <a:lnTo>
                    <a:pt x="649" y="62"/>
                  </a:lnTo>
                  <a:lnTo>
                    <a:pt x="668" y="69"/>
                  </a:lnTo>
                  <a:lnTo>
                    <a:pt x="688" y="76"/>
                  </a:lnTo>
                  <a:lnTo>
                    <a:pt x="688" y="76"/>
                  </a:lnTo>
                  <a:lnTo>
                    <a:pt x="706" y="81"/>
                  </a:lnTo>
                  <a:lnTo>
                    <a:pt x="715" y="84"/>
                  </a:lnTo>
                  <a:lnTo>
                    <a:pt x="722" y="89"/>
                  </a:lnTo>
                  <a:lnTo>
                    <a:pt x="722" y="89"/>
                  </a:lnTo>
                  <a:lnTo>
                    <a:pt x="730" y="93"/>
                  </a:lnTo>
                  <a:lnTo>
                    <a:pt x="737" y="98"/>
                  </a:lnTo>
                  <a:lnTo>
                    <a:pt x="750" y="111"/>
                  </a:lnTo>
                  <a:lnTo>
                    <a:pt x="772" y="138"/>
                  </a:lnTo>
                  <a:lnTo>
                    <a:pt x="772" y="138"/>
                  </a:lnTo>
                  <a:lnTo>
                    <a:pt x="784" y="147"/>
                  </a:lnTo>
                  <a:lnTo>
                    <a:pt x="788" y="155"/>
                  </a:lnTo>
                  <a:lnTo>
                    <a:pt x="789" y="157"/>
                  </a:lnTo>
                  <a:lnTo>
                    <a:pt x="789" y="163"/>
                  </a:lnTo>
                  <a:lnTo>
                    <a:pt x="789" y="163"/>
                  </a:lnTo>
                  <a:lnTo>
                    <a:pt x="796" y="163"/>
                  </a:lnTo>
                  <a:lnTo>
                    <a:pt x="802" y="166"/>
                  </a:lnTo>
                  <a:lnTo>
                    <a:pt x="807" y="167"/>
                  </a:lnTo>
                  <a:lnTo>
                    <a:pt x="810" y="166"/>
                  </a:lnTo>
                  <a:lnTo>
                    <a:pt x="812" y="164"/>
                  </a:lnTo>
                  <a:lnTo>
                    <a:pt x="812" y="164"/>
                  </a:lnTo>
                  <a:lnTo>
                    <a:pt x="812" y="163"/>
                  </a:lnTo>
                  <a:lnTo>
                    <a:pt x="812" y="163"/>
                  </a:lnTo>
                  <a:close/>
                  <a:moveTo>
                    <a:pt x="744" y="124"/>
                  </a:moveTo>
                  <a:lnTo>
                    <a:pt x="744" y="124"/>
                  </a:lnTo>
                  <a:lnTo>
                    <a:pt x="732" y="117"/>
                  </a:lnTo>
                  <a:lnTo>
                    <a:pt x="719" y="108"/>
                  </a:lnTo>
                  <a:lnTo>
                    <a:pt x="694" y="94"/>
                  </a:lnTo>
                  <a:lnTo>
                    <a:pt x="681" y="87"/>
                  </a:lnTo>
                  <a:lnTo>
                    <a:pt x="667" y="81"/>
                  </a:lnTo>
                  <a:lnTo>
                    <a:pt x="652" y="77"/>
                  </a:lnTo>
                  <a:lnTo>
                    <a:pt x="633" y="74"/>
                  </a:lnTo>
                  <a:lnTo>
                    <a:pt x="633" y="74"/>
                  </a:lnTo>
                  <a:lnTo>
                    <a:pt x="657" y="87"/>
                  </a:lnTo>
                  <a:lnTo>
                    <a:pt x="667" y="96"/>
                  </a:lnTo>
                  <a:lnTo>
                    <a:pt x="678" y="104"/>
                  </a:lnTo>
                  <a:lnTo>
                    <a:pt x="688" y="114"/>
                  </a:lnTo>
                  <a:lnTo>
                    <a:pt x="697" y="125"/>
                  </a:lnTo>
                  <a:lnTo>
                    <a:pt x="702" y="138"/>
                  </a:lnTo>
                  <a:lnTo>
                    <a:pt x="706" y="153"/>
                  </a:lnTo>
                  <a:lnTo>
                    <a:pt x="706" y="153"/>
                  </a:lnTo>
                  <a:lnTo>
                    <a:pt x="741" y="155"/>
                  </a:lnTo>
                  <a:lnTo>
                    <a:pt x="757" y="157"/>
                  </a:lnTo>
                  <a:lnTo>
                    <a:pt x="774" y="160"/>
                  </a:lnTo>
                  <a:lnTo>
                    <a:pt x="774" y="160"/>
                  </a:lnTo>
                  <a:lnTo>
                    <a:pt x="775" y="159"/>
                  </a:lnTo>
                  <a:lnTo>
                    <a:pt x="775" y="157"/>
                  </a:lnTo>
                  <a:lnTo>
                    <a:pt x="775" y="157"/>
                  </a:lnTo>
                  <a:lnTo>
                    <a:pt x="761" y="139"/>
                  </a:lnTo>
                  <a:lnTo>
                    <a:pt x="744" y="124"/>
                  </a:lnTo>
                  <a:lnTo>
                    <a:pt x="744" y="124"/>
                  </a:lnTo>
                  <a:close/>
                  <a:moveTo>
                    <a:pt x="657" y="389"/>
                  </a:moveTo>
                  <a:lnTo>
                    <a:pt x="657" y="389"/>
                  </a:lnTo>
                  <a:lnTo>
                    <a:pt x="635" y="406"/>
                  </a:lnTo>
                  <a:lnTo>
                    <a:pt x="612" y="420"/>
                  </a:lnTo>
                  <a:lnTo>
                    <a:pt x="612" y="420"/>
                  </a:lnTo>
                  <a:lnTo>
                    <a:pt x="602" y="430"/>
                  </a:lnTo>
                  <a:lnTo>
                    <a:pt x="594" y="438"/>
                  </a:lnTo>
                  <a:lnTo>
                    <a:pt x="579" y="458"/>
                  </a:lnTo>
                  <a:lnTo>
                    <a:pt x="579" y="458"/>
                  </a:lnTo>
                  <a:lnTo>
                    <a:pt x="567" y="473"/>
                  </a:lnTo>
                  <a:lnTo>
                    <a:pt x="559" y="487"/>
                  </a:lnTo>
                  <a:lnTo>
                    <a:pt x="551" y="501"/>
                  </a:lnTo>
                  <a:lnTo>
                    <a:pt x="544" y="518"/>
                  </a:lnTo>
                  <a:lnTo>
                    <a:pt x="544" y="518"/>
                  </a:lnTo>
                  <a:lnTo>
                    <a:pt x="534" y="535"/>
                  </a:lnTo>
                  <a:lnTo>
                    <a:pt x="527" y="552"/>
                  </a:lnTo>
                  <a:lnTo>
                    <a:pt x="527" y="552"/>
                  </a:lnTo>
                  <a:lnTo>
                    <a:pt x="522" y="562"/>
                  </a:lnTo>
                  <a:lnTo>
                    <a:pt x="521" y="573"/>
                  </a:lnTo>
                  <a:lnTo>
                    <a:pt x="518" y="583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08" y="615"/>
                  </a:lnTo>
                  <a:lnTo>
                    <a:pt x="503" y="636"/>
                  </a:lnTo>
                  <a:lnTo>
                    <a:pt x="503" y="636"/>
                  </a:lnTo>
                  <a:lnTo>
                    <a:pt x="486" y="702"/>
                  </a:lnTo>
                  <a:lnTo>
                    <a:pt x="479" y="734"/>
                  </a:lnTo>
                  <a:lnTo>
                    <a:pt x="473" y="767"/>
                  </a:lnTo>
                  <a:lnTo>
                    <a:pt x="473" y="767"/>
                  </a:lnTo>
                  <a:lnTo>
                    <a:pt x="464" y="828"/>
                  </a:lnTo>
                  <a:lnTo>
                    <a:pt x="461" y="858"/>
                  </a:lnTo>
                  <a:lnTo>
                    <a:pt x="459" y="887"/>
                  </a:lnTo>
                  <a:lnTo>
                    <a:pt x="459" y="887"/>
                  </a:lnTo>
                  <a:lnTo>
                    <a:pt x="458" y="920"/>
                  </a:lnTo>
                  <a:lnTo>
                    <a:pt x="458" y="934"/>
                  </a:lnTo>
                  <a:lnTo>
                    <a:pt x="459" y="946"/>
                  </a:lnTo>
                  <a:lnTo>
                    <a:pt x="459" y="946"/>
                  </a:lnTo>
                  <a:lnTo>
                    <a:pt x="461" y="952"/>
                  </a:lnTo>
                  <a:lnTo>
                    <a:pt x="464" y="958"/>
                  </a:lnTo>
                  <a:lnTo>
                    <a:pt x="466" y="963"/>
                  </a:lnTo>
                  <a:lnTo>
                    <a:pt x="468" y="970"/>
                  </a:lnTo>
                  <a:lnTo>
                    <a:pt x="468" y="970"/>
                  </a:lnTo>
                  <a:lnTo>
                    <a:pt x="468" y="976"/>
                  </a:lnTo>
                  <a:lnTo>
                    <a:pt x="466" y="983"/>
                  </a:lnTo>
                  <a:lnTo>
                    <a:pt x="465" y="990"/>
                  </a:lnTo>
                  <a:lnTo>
                    <a:pt x="466" y="997"/>
                  </a:lnTo>
                  <a:lnTo>
                    <a:pt x="466" y="997"/>
                  </a:lnTo>
                  <a:lnTo>
                    <a:pt x="468" y="1004"/>
                  </a:lnTo>
                  <a:lnTo>
                    <a:pt x="472" y="1012"/>
                  </a:lnTo>
                  <a:lnTo>
                    <a:pt x="482" y="1031"/>
                  </a:lnTo>
                  <a:lnTo>
                    <a:pt x="482" y="1031"/>
                  </a:lnTo>
                  <a:lnTo>
                    <a:pt x="486" y="1039"/>
                  </a:lnTo>
                  <a:lnTo>
                    <a:pt x="490" y="1047"/>
                  </a:lnTo>
                  <a:lnTo>
                    <a:pt x="490" y="1047"/>
                  </a:lnTo>
                  <a:lnTo>
                    <a:pt x="492" y="1057"/>
                  </a:lnTo>
                  <a:lnTo>
                    <a:pt x="493" y="1061"/>
                  </a:lnTo>
                  <a:lnTo>
                    <a:pt x="494" y="1063"/>
                  </a:lnTo>
                  <a:lnTo>
                    <a:pt x="497" y="1064"/>
                  </a:lnTo>
                  <a:lnTo>
                    <a:pt x="497" y="1064"/>
                  </a:lnTo>
                  <a:lnTo>
                    <a:pt x="492" y="1038"/>
                  </a:lnTo>
                  <a:lnTo>
                    <a:pt x="489" y="1012"/>
                  </a:lnTo>
                  <a:lnTo>
                    <a:pt x="487" y="986"/>
                  </a:lnTo>
                  <a:lnTo>
                    <a:pt x="486" y="960"/>
                  </a:lnTo>
                  <a:lnTo>
                    <a:pt x="486" y="935"/>
                  </a:lnTo>
                  <a:lnTo>
                    <a:pt x="486" y="910"/>
                  </a:lnTo>
                  <a:lnTo>
                    <a:pt x="490" y="859"/>
                  </a:lnTo>
                  <a:lnTo>
                    <a:pt x="496" y="810"/>
                  </a:lnTo>
                  <a:lnTo>
                    <a:pt x="503" y="761"/>
                  </a:lnTo>
                  <a:lnTo>
                    <a:pt x="510" y="712"/>
                  </a:lnTo>
                  <a:lnTo>
                    <a:pt x="517" y="664"/>
                  </a:lnTo>
                  <a:lnTo>
                    <a:pt x="517" y="664"/>
                  </a:lnTo>
                  <a:lnTo>
                    <a:pt x="520" y="645"/>
                  </a:lnTo>
                  <a:lnTo>
                    <a:pt x="524" y="625"/>
                  </a:lnTo>
                  <a:lnTo>
                    <a:pt x="535" y="586"/>
                  </a:lnTo>
                  <a:lnTo>
                    <a:pt x="535" y="586"/>
                  </a:lnTo>
                  <a:lnTo>
                    <a:pt x="544" y="545"/>
                  </a:lnTo>
                  <a:lnTo>
                    <a:pt x="549" y="527"/>
                  </a:lnTo>
                  <a:lnTo>
                    <a:pt x="556" y="507"/>
                  </a:lnTo>
                  <a:lnTo>
                    <a:pt x="556" y="507"/>
                  </a:lnTo>
                  <a:lnTo>
                    <a:pt x="574" y="480"/>
                  </a:lnTo>
                  <a:lnTo>
                    <a:pt x="595" y="456"/>
                  </a:lnTo>
                  <a:lnTo>
                    <a:pt x="619" y="432"/>
                  </a:lnTo>
                  <a:lnTo>
                    <a:pt x="645" y="413"/>
                  </a:lnTo>
                  <a:lnTo>
                    <a:pt x="671" y="393"/>
                  </a:lnTo>
                  <a:lnTo>
                    <a:pt x="699" y="378"/>
                  </a:lnTo>
                  <a:lnTo>
                    <a:pt x="730" y="364"/>
                  </a:lnTo>
                  <a:lnTo>
                    <a:pt x="747" y="358"/>
                  </a:lnTo>
                  <a:lnTo>
                    <a:pt x="763" y="352"/>
                  </a:lnTo>
                  <a:lnTo>
                    <a:pt x="763" y="352"/>
                  </a:lnTo>
                  <a:lnTo>
                    <a:pt x="748" y="354"/>
                  </a:lnTo>
                  <a:lnTo>
                    <a:pt x="734" y="355"/>
                  </a:lnTo>
                  <a:lnTo>
                    <a:pt x="720" y="358"/>
                  </a:lnTo>
                  <a:lnTo>
                    <a:pt x="706" y="364"/>
                  </a:lnTo>
                  <a:lnTo>
                    <a:pt x="692" y="368"/>
                  </a:lnTo>
                  <a:lnTo>
                    <a:pt x="680" y="375"/>
                  </a:lnTo>
                  <a:lnTo>
                    <a:pt x="668" y="382"/>
                  </a:lnTo>
                  <a:lnTo>
                    <a:pt x="657" y="389"/>
                  </a:lnTo>
                  <a:lnTo>
                    <a:pt x="657" y="389"/>
                  </a:lnTo>
                  <a:close/>
                  <a:moveTo>
                    <a:pt x="650" y="100"/>
                  </a:moveTo>
                  <a:lnTo>
                    <a:pt x="650" y="100"/>
                  </a:lnTo>
                  <a:lnTo>
                    <a:pt x="643" y="94"/>
                  </a:lnTo>
                  <a:lnTo>
                    <a:pt x="636" y="89"/>
                  </a:lnTo>
                  <a:lnTo>
                    <a:pt x="636" y="89"/>
                  </a:lnTo>
                  <a:lnTo>
                    <a:pt x="631" y="84"/>
                  </a:lnTo>
                  <a:lnTo>
                    <a:pt x="624" y="81"/>
                  </a:lnTo>
                  <a:lnTo>
                    <a:pt x="617" y="81"/>
                  </a:lnTo>
                  <a:lnTo>
                    <a:pt x="611" y="81"/>
                  </a:lnTo>
                  <a:lnTo>
                    <a:pt x="598" y="83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51" y="90"/>
                  </a:lnTo>
                  <a:lnTo>
                    <a:pt x="531" y="93"/>
                  </a:lnTo>
                  <a:lnTo>
                    <a:pt x="514" y="98"/>
                  </a:lnTo>
                  <a:lnTo>
                    <a:pt x="514" y="98"/>
                  </a:lnTo>
                  <a:lnTo>
                    <a:pt x="506" y="103"/>
                  </a:lnTo>
                  <a:lnTo>
                    <a:pt x="499" y="107"/>
                  </a:lnTo>
                  <a:lnTo>
                    <a:pt x="499" y="107"/>
                  </a:lnTo>
                  <a:lnTo>
                    <a:pt x="480" y="112"/>
                  </a:lnTo>
                  <a:lnTo>
                    <a:pt x="464" y="121"/>
                  </a:lnTo>
                  <a:lnTo>
                    <a:pt x="464" y="121"/>
                  </a:lnTo>
                  <a:lnTo>
                    <a:pt x="451" y="136"/>
                  </a:lnTo>
                  <a:lnTo>
                    <a:pt x="438" y="155"/>
                  </a:lnTo>
                  <a:lnTo>
                    <a:pt x="434" y="163"/>
                  </a:lnTo>
                  <a:lnTo>
                    <a:pt x="430" y="173"/>
                  </a:lnTo>
                  <a:lnTo>
                    <a:pt x="427" y="183"/>
                  </a:lnTo>
                  <a:lnTo>
                    <a:pt x="427" y="194"/>
                  </a:lnTo>
                  <a:lnTo>
                    <a:pt x="427" y="194"/>
                  </a:lnTo>
                  <a:lnTo>
                    <a:pt x="455" y="181"/>
                  </a:lnTo>
                  <a:lnTo>
                    <a:pt x="485" y="173"/>
                  </a:lnTo>
                  <a:lnTo>
                    <a:pt x="515" y="166"/>
                  </a:lnTo>
                  <a:lnTo>
                    <a:pt x="549" y="160"/>
                  </a:lnTo>
                  <a:lnTo>
                    <a:pt x="583" y="157"/>
                  </a:lnTo>
                  <a:lnTo>
                    <a:pt x="618" y="155"/>
                  </a:lnTo>
                  <a:lnTo>
                    <a:pt x="692" y="152"/>
                  </a:lnTo>
                  <a:lnTo>
                    <a:pt x="692" y="152"/>
                  </a:lnTo>
                  <a:lnTo>
                    <a:pt x="691" y="142"/>
                  </a:lnTo>
                  <a:lnTo>
                    <a:pt x="687" y="133"/>
                  </a:lnTo>
                  <a:lnTo>
                    <a:pt x="682" y="126"/>
                  </a:lnTo>
                  <a:lnTo>
                    <a:pt x="678" y="121"/>
                  </a:lnTo>
                  <a:lnTo>
                    <a:pt x="666" y="110"/>
                  </a:lnTo>
                  <a:lnTo>
                    <a:pt x="650" y="100"/>
                  </a:lnTo>
                  <a:lnTo>
                    <a:pt x="650" y="100"/>
                  </a:lnTo>
                  <a:close/>
                  <a:moveTo>
                    <a:pt x="640" y="24"/>
                  </a:moveTo>
                  <a:lnTo>
                    <a:pt x="640" y="24"/>
                  </a:lnTo>
                  <a:lnTo>
                    <a:pt x="636" y="21"/>
                  </a:lnTo>
                  <a:lnTo>
                    <a:pt x="631" y="18"/>
                  </a:lnTo>
                  <a:lnTo>
                    <a:pt x="631" y="18"/>
                  </a:lnTo>
                  <a:lnTo>
                    <a:pt x="619" y="16"/>
                  </a:lnTo>
                  <a:lnTo>
                    <a:pt x="608" y="16"/>
                  </a:lnTo>
                  <a:lnTo>
                    <a:pt x="597" y="16"/>
                  </a:lnTo>
                  <a:lnTo>
                    <a:pt x="586" y="16"/>
                  </a:lnTo>
                  <a:lnTo>
                    <a:pt x="586" y="16"/>
                  </a:lnTo>
                  <a:lnTo>
                    <a:pt x="573" y="14"/>
                  </a:lnTo>
                  <a:lnTo>
                    <a:pt x="562" y="14"/>
                  </a:lnTo>
                  <a:lnTo>
                    <a:pt x="551" y="16"/>
                  </a:lnTo>
                  <a:lnTo>
                    <a:pt x="539" y="18"/>
                  </a:lnTo>
                  <a:lnTo>
                    <a:pt x="517" y="24"/>
                  </a:lnTo>
                  <a:lnTo>
                    <a:pt x="493" y="30"/>
                  </a:lnTo>
                  <a:lnTo>
                    <a:pt x="493" y="30"/>
                  </a:lnTo>
                  <a:lnTo>
                    <a:pt x="472" y="34"/>
                  </a:lnTo>
                  <a:lnTo>
                    <a:pt x="452" y="39"/>
                  </a:lnTo>
                  <a:lnTo>
                    <a:pt x="434" y="46"/>
                  </a:lnTo>
                  <a:lnTo>
                    <a:pt x="417" y="53"/>
                  </a:lnTo>
                  <a:lnTo>
                    <a:pt x="400" y="62"/>
                  </a:lnTo>
                  <a:lnTo>
                    <a:pt x="385" y="72"/>
                  </a:lnTo>
                  <a:lnTo>
                    <a:pt x="369" y="81"/>
                  </a:lnTo>
                  <a:lnTo>
                    <a:pt x="357" y="93"/>
                  </a:lnTo>
                  <a:lnTo>
                    <a:pt x="357" y="93"/>
                  </a:lnTo>
                  <a:lnTo>
                    <a:pt x="347" y="105"/>
                  </a:lnTo>
                  <a:lnTo>
                    <a:pt x="337" y="119"/>
                  </a:lnTo>
                  <a:lnTo>
                    <a:pt x="327" y="135"/>
                  </a:lnTo>
                  <a:lnTo>
                    <a:pt x="319" y="150"/>
                  </a:lnTo>
                  <a:lnTo>
                    <a:pt x="312" y="167"/>
                  </a:lnTo>
                  <a:lnTo>
                    <a:pt x="309" y="176"/>
                  </a:lnTo>
                  <a:lnTo>
                    <a:pt x="308" y="185"/>
                  </a:lnTo>
                  <a:lnTo>
                    <a:pt x="308" y="194"/>
                  </a:lnTo>
                  <a:lnTo>
                    <a:pt x="308" y="204"/>
                  </a:lnTo>
                  <a:lnTo>
                    <a:pt x="309" y="213"/>
                  </a:lnTo>
                  <a:lnTo>
                    <a:pt x="313" y="225"/>
                  </a:lnTo>
                  <a:lnTo>
                    <a:pt x="313" y="225"/>
                  </a:lnTo>
                  <a:lnTo>
                    <a:pt x="322" y="230"/>
                  </a:lnTo>
                  <a:lnTo>
                    <a:pt x="332" y="236"/>
                  </a:lnTo>
                  <a:lnTo>
                    <a:pt x="341" y="239"/>
                  </a:lnTo>
                  <a:lnTo>
                    <a:pt x="353" y="242"/>
                  </a:lnTo>
                  <a:lnTo>
                    <a:pt x="374" y="244"/>
                  </a:lnTo>
                  <a:lnTo>
                    <a:pt x="396" y="244"/>
                  </a:lnTo>
                  <a:lnTo>
                    <a:pt x="396" y="244"/>
                  </a:lnTo>
                  <a:lnTo>
                    <a:pt x="393" y="233"/>
                  </a:lnTo>
                  <a:lnTo>
                    <a:pt x="391" y="222"/>
                  </a:lnTo>
                  <a:lnTo>
                    <a:pt x="391" y="211"/>
                  </a:lnTo>
                  <a:lnTo>
                    <a:pt x="391" y="198"/>
                  </a:lnTo>
                  <a:lnTo>
                    <a:pt x="392" y="176"/>
                  </a:lnTo>
                  <a:lnTo>
                    <a:pt x="398" y="153"/>
                  </a:lnTo>
                  <a:lnTo>
                    <a:pt x="405" y="132"/>
                  </a:lnTo>
                  <a:lnTo>
                    <a:pt x="414" y="112"/>
                  </a:lnTo>
                  <a:lnTo>
                    <a:pt x="424" y="94"/>
                  </a:lnTo>
                  <a:lnTo>
                    <a:pt x="437" y="80"/>
                  </a:lnTo>
                  <a:lnTo>
                    <a:pt x="437" y="80"/>
                  </a:lnTo>
                  <a:lnTo>
                    <a:pt x="448" y="73"/>
                  </a:lnTo>
                  <a:lnTo>
                    <a:pt x="459" y="66"/>
                  </a:lnTo>
                  <a:lnTo>
                    <a:pt x="487" y="53"/>
                  </a:lnTo>
                  <a:lnTo>
                    <a:pt x="517" y="44"/>
                  </a:lnTo>
                  <a:lnTo>
                    <a:pt x="549" y="37"/>
                  </a:lnTo>
                  <a:lnTo>
                    <a:pt x="581" y="31"/>
                  </a:lnTo>
                  <a:lnTo>
                    <a:pt x="612" y="28"/>
                  </a:lnTo>
                  <a:lnTo>
                    <a:pt x="643" y="28"/>
                  </a:lnTo>
                  <a:lnTo>
                    <a:pt x="656" y="30"/>
                  </a:lnTo>
                  <a:lnTo>
                    <a:pt x="668" y="32"/>
                  </a:lnTo>
                  <a:lnTo>
                    <a:pt x="668" y="32"/>
                  </a:lnTo>
                  <a:lnTo>
                    <a:pt x="663" y="28"/>
                  </a:lnTo>
                  <a:lnTo>
                    <a:pt x="656" y="27"/>
                  </a:lnTo>
                  <a:lnTo>
                    <a:pt x="640" y="24"/>
                  </a:lnTo>
                  <a:lnTo>
                    <a:pt x="640" y="24"/>
                  </a:lnTo>
                  <a:close/>
                  <a:moveTo>
                    <a:pt x="587" y="406"/>
                  </a:moveTo>
                  <a:lnTo>
                    <a:pt x="587" y="406"/>
                  </a:lnTo>
                  <a:lnTo>
                    <a:pt x="579" y="417"/>
                  </a:lnTo>
                  <a:lnTo>
                    <a:pt x="570" y="431"/>
                  </a:lnTo>
                  <a:lnTo>
                    <a:pt x="555" y="459"/>
                  </a:lnTo>
                  <a:lnTo>
                    <a:pt x="555" y="459"/>
                  </a:lnTo>
                  <a:lnTo>
                    <a:pt x="538" y="487"/>
                  </a:lnTo>
                  <a:lnTo>
                    <a:pt x="522" y="514"/>
                  </a:lnTo>
                  <a:lnTo>
                    <a:pt x="508" y="542"/>
                  </a:lnTo>
                  <a:lnTo>
                    <a:pt x="496" y="573"/>
                  </a:lnTo>
                  <a:lnTo>
                    <a:pt x="496" y="573"/>
                  </a:lnTo>
                  <a:lnTo>
                    <a:pt x="490" y="588"/>
                  </a:lnTo>
                  <a:lnTo>
                    <a:pt x="486" y="605"/>
                  </a:lnTo>
                  <a:lnTo>
                    <a:pt x="482" y="622"/>
                  </a:lnTo>
                  <a:lnTo>
                    <a:pt x="478" y="639"/>
                  </a:lnTo>
                  <a:lnTo>
                    <a:pt x="478" y="639"/>
                  </a:lnTo>
                  <a:lnTo>
                    <a:pt x="466" y="670"/>
                  </a:lnTo>
                  <a:lnTo>
                    <a:pt x="458" y="703"/>
                  </a:lnTo>
                  <a:lnTo>
                    <a:pt x="451" y="739"/>
                  </a:lnTo>
                  <a:lnTo>
                    <a:pt x="444" y="775"/>
                  </a:lnTo>
                  <a:lnTo>
                    <a:pt x="440" y="812"/>
                  </a:lnTo>
                  <a:lnTo>
                    <a:pt x="435" y="848"/>
                  </a:lnTo>
                  <a:lnTo>
                    <a:pt x="434" y="885"/>
                  </a:lnTo>
                  <a:lnTo>
                    <a:pt x="434" y="921"/>
                  </a:lnTo>
                  <a:lnTo>
                    <a:pt x="434" y="921"/>
                  </a:lnTo>
                  <a:lnTo>
                    <a:pt x="441" y="924"/>
                  </a:lnTo>
                  <a:lnTo>
                    <a:pt x="451" y="925"/>
                  </a:lnTo>
                  <a:lnTo>
                    <a:pt x="451" y="925"/>
                  </a:lnTo>
                  <a:lnTo>
                    <a:pt x="448" y="910"/>
                  </a:lnTo>
                  <a:lnTo>
                    <a:pt x="447" y="896"/>
                  </a:lnTo>
                  <a:lnTo>
                    <a:pt x="447" y="882"/>
                  </a:lnTo>
                  <a:lnTo>
                    <a:pt x="448" y="869"/>
                  </a:lnTo>
                  <a:lnTo>
                    <a:pt x="451" y="842"/>
                  </a:lnTo>
                  <a:lnTo>
                    <a:pt x="455" y="816"/>
                  </a:lnTo>
                  <a:lnTo>
                    <a:pt x="455" y="816"/>
                  </a:lnTo>
                  <a:lnTo>
                    <a:pt x="461" y="768"/>
                  </a:lnTo>
                  <a:lnTo>
                    <a:pt x="469" y="723"/>
                  </a:lnTo>
                  <a:lnTo>
                    <a:pt x="479" y="678"/>
                  </a:lnTo>
                  <a:lnTo>
                    <a:pt x="490" y="635"/>
                  </a:lnTo>
                  <a:lnTo>
                    <a:pt x="503" y="593"/>
                  </a:lnTo>
                  <a:lnTo>
                    <a:pt x="517" y="550"/>
                  </a:lnTo>
                  <a:lnTo>
                    <a:pt x="534" y="510"/>
                  </a:lnTo>
                  <a:lnTo>
                    <a:pt x="552" y="469"/>
                  </a:lnTo>
                  <a:lnTo>
                    <a:pt x="552" y="469"/>
                  </a:lnTo>
                  <a:lnTo>
                    <a:pt x="570" y="448"/>
                  </a:lnTo>
                  <a:lnTo>
                    <a:pt x="580" y="437"/>
                  </a:lnTo>
                  <a:lnTo>
                    <a:pt x="587" y="424"/>
                  </a:lnTo>
                  <a:lnTo>
                    <a:pt x="587" y="424"/>
                  </a:lnTo>
                  <a:lnTo>
                    <a:pt x="607" y="410"/>
                  </a:lnTo>
                  <a:lnTo>
                    <a:pt x="626" y="397"/>
                  </a:lnTo>
                  <a:lnTo>
                    <a:pt x="646" y="383"/>
                  </a:lnTo>
                  <a:lnTo>
                    <a:pt x="654" y="376"/>
                  </a:lnTo>
                  <a:lnTo>
                    <a:pt x="661" y="369"/>
                  </a:lnTo>
                  <a:lnTo>
                    <a:pt x="661" y="369"/>
                  </a:lnTo>
                  <a:lnTo>
                    <a:pt x="653" y="375"/>
                  </a:lnTo>
                  <a:lnTo>
                    <a:pt x="643" y="379"/>
                  </a:lnTo>
                  <a:lnTo>
                    <a:pt x="624" y="386"/>
                  </a:lnTo>
                  <a:lnTo>
                    <a:pt x="604" y="395"/>
                  </a:lnTo>
                  <a:lnTo>
                    <a:pt x="595" y="400"/>
                  </a:lnTo>
                  <a:lnTo>
                    <a:pt x="587" y="406"/>
                  </a:lnTo>
                  <a:lnTo>
                    <a:pt x="587" y="406"/>
                  </a:lnTo>
                  <a:close/>
                  <a:moveTo>
                    <a:pt x="605" y="1401"/>
                  </a:moveTo>
                  <a:lnTo>
                    <a:pt x="605" y="1401"/>
                  </a:lnTo>
                  <a:lnTo>
                    <a:pt x="610" y="1401"/>
                  </a:lnTo>
                  <a:lnTo>
                    <a:pt x="617" y="1400"/>
                  </a:lnTo>
                  <a:lnTo>
                    <a:pt x="622" y="1398"/>
                  </a:lnTo>
                  <a:lnTo>
                    <a:pt x="626" y="1396"/>
                  </a:lnTo>
                  <a:lnTo>
                    <a:pt x="626" y="1396"/>
                  </a:lnTo>
                  <a:lnTo>
                    <a:pt x="629" y="1393"/>
                  </a:lnTo>
                  <a:lnTo>
                    <a:pt x="631" y="1389"/>
                  </a:lnTo>
                  <a:lnTo>
                    <a:pt x="631" y="1377"/>
                  </a:lnTo>
                  <a:lnTo>
                    <a:pt x="631" y="1372"/>
                  </a:lnTo>
                  <a:lnTo>
                    <a:pt x="629" y="1366"/>
                  </a:lnTo>
                  <a:lnTo>
                    <a:pt x="628" y="1362"/>
                  </a:lnTo>
                  <a:lnTo>
                    <a:pt x="624" y="1358"/>
                  </a:lnTo>
                  <a:lnTo>
                    <a:pt x="624" y="1358"/>
                  </a:lnTo>
                  <a:lnTo>
                    <a:pt x="618" y="1355"/>
                  </a:lnTo>
                  <a:lnTo>
                    <a:pt x="611" y="1355"/>
                  </a:lnTo>
                  <a:lnTo>
                    <a:pt x="604" y="1355"/>
                  </a:lnTo>
                  <a:lnTo>
                    <a:pt x="597" y="1354"/>
                  </a:lnTo>
                  <a:lnTo>
                    <a:pt x="597" y="1354"/>
                  </a:lnTo>
                  <a:lnTo>
                    <a:pt x="595" y="1361"/>
                  </a:lnTo>
                  <a:lnTo>
                    <a:pt x="591" y="1368"/>
                  </a:lnTo>
                  <a:lnTo>
                    <a:pt x="587" y="1376"/>
                  </a:lnTo>
                  <a:lnTo>
                    <a:pt x="586" y="1382"/>
                  </a:lnTo>
                  <a:lnTo>
                    <a:pt x="586" y="1387"/>
                  </a:lnTo>
                  <a:lnTo>
                    <a:pt x="586" y="1387"/>
                  </a:lnTo>
                  <a:lnTo>
                    <a:pt x="593" y="1390"/>
                  </a:lnTo>
                  <a:lnTo>
                    <a:pt x="597" y="1394"/>
                  </a:lnTo>
                  <a:lnTo>
                    <a:pt x="601" y="1398"/>
                  </a:lnTo>
                  <a:lnTo>
                    <a:pt x="605" y="1401"/>
                  </a:lnTo>
                  <a:lnTo>
                    <a:pt x="605" y="1401"/>
                  </a:lnTo>
                  <a:close/>
                  <a:moveTo>
                    <a:pt x="607" y="1484"/>
                  </a:moveTo>
                  <a:lnTo>
                    <a:pt x="607" y="1484"/>
                  </a:lnTo>
                  <a:lnTo>
                    <a:pt x="605" y="1488"/>
                  </a:lnTo>
                  <a:lnTo>
                    <a:pt x="602" y="1491"/>
                  </a:lnTo>
                  <a:lnTo>
                    <a:pt x="595" y="1495"/>
                  </a:lnTo>
                  <a:lnTo>
                    <a:pt x="587" y="1497"/>
                  </a:lnTo>
                  <a:lnTo>
                    <a:pt x="579" y="1495"/>
                  </a:lnTo>
                  <a:lnTo>
                    <a:pt x="570" y="1493"/>
                  </a:lnTo>
                  <a:lnTo>
                    <a:pt x="565" y="1487"/>
                  </a:lnTo>
                  <a:lnTo>
                    <a:pt x="560" y="1480"/>
                  </a:lnTo>
                  <a:lnTo>
                    <a:pt x="559" y="1476"/>
                  </a:lnTo>
                  <a:lnTo>
                    <a:pt x="559" y="1470"/>
                  </a:lnTo>
                  <a:lnTo>
                    <a:pt x="559" y="1470"/>
                  </a:lnTo>
                  <a:lnTo>
                    <a:pt x="559" y="1469"/>
                  </a:lnTo>
                  <a:lnTo>
                    <a:pt x="560" y="1466"/>
                  </a:lnTo>
                  <a:lnTo>
                    <a:pt x="563" y="1463"/>
                  </a:lnTo>
                  <a:lnTo>
                    <a:pt x="563" y="1463"/>
                  </a:lnTo>
                  <a:lnTo>
                    <a:pt x="567" y="1443"/>
                  </a:lnTo>
                  <a:lnTo>
                    <a:pt x="573" y="1421"/>
                  </a:lnTo>
                  <a:lnTo>
                    <a:pt x="573" y="1421"/>
                  </a:lnTo>
                  <a:lnTo>
                    <a:pt x="566" y="1428"/>
                  </a:lnTo>
                  <a:lnTo>
                    <a:pt x="560" y="1436"/>
                  </a:lnTo>
                  <a:lnTo>
                    <a:pt x="553" y="1446"/>
                  </a:lnTo>
                  <a:lnTo>
                    <a:pt x="549" y="1456"/>
                  </a:lnTo>
                  <a:lnTo>
                    <a:pt x="545" y="1466"/>
                  </a:lnTo>
                  <a:lnTo>
                    <a:pt x="544" y="1477"/>
                  </a:lnTo>
                  <a:lnTo>
                    <a:pt x="544" y="1488"/>
                  </a:lnTo>
                  <a:lnTo>
                    <a:pt x="546" y="1500"/>
                  </a:lnTo>
                  <a:lnTo>
                    <a:pt x="546" y="1500"/>
                  </a:lnTo>
                  <a:lnTo>
                    <a:pt x="551" y="1498"/>
                  </a:lnTo>
                  <a:lnTo>
                    <a:pt x="556" y="1497"/>
                  </a:lnTo>
                  <a:lnTo>
                    <a:pt x="556" y="1497"/>
                  </a:lnTo>
                  <a:lnTo>
                    <a:pt x="559" y="1501"/>
                  </a:lnTo>
                  <a:lnTo>
                    <a:pt x="562" y="1504"/>
                  </a:lnTo>
                  <a:lnTo>
                    <a:pt x="572" y="1508"/>
                  </a:lnTo>
                  <a:lnTo>
                    <a:pt x="577" y="1509"/>
                  </a:lnTo>
                  <a:lnTo>
                    <a:pt x="583" y="1509"/>
                  </a:lnTo>
                  <a:lnTo>
                    <a:pt x="587" y="1509"/>
                  </a:lnTo>
                  <a:lnTo>
                    <a:pt x="591" y="1507"/>
                  </a:lnTo>
                  <a:lnTo>
                    <a:pt x="591" y="1507"/>
                  </a:lnTo>
                  <a:lnTo>
                    <a:pt x="593" y="1509"/>
                  </a:lnTo>
                  <a:lnTo>
                    <a:pt x="594" y="1511"/>
                  </a:lnTo>
                  <a:lnTo>
                    <a:pt x="598" y="1512"/>
                  </a:lnTo>
                  <a:lnTo>
                    <a:pt x="608" y="1509"/>
                  </a:lnTo>
                  <a:lnTo>
                    <a:pt x="608" y="1509"/>
                  </a:lnTo>
                  <a:lnTo>
                    <a:pt x="611" y="1501"/>
                  </a:lnTo>
                  <a:lnTo>
                    <a:pt x="614" y="1493"/>
                  </a:lnTo>
                  <a:lnTo>
                    <a:pt x="615" y="1474"/>
                  </a:lnTo>
                  <a:lnTo>
                    <a:pt x="615" y="1436"/>
                  </a:lnTo>
                  <a:lnTo>
                    <a:pt x="615" y="1436"/>
                  </a:lnTo>
                  <a:lnTo>
                    <a:pt x="614" y="1443"/>
                  </a:lnTo>
                  <a:lnTo>
                    <a:pt x="612" y="1450"/>
                  </a:lnTo>
                  <a:lnTo>
                    <a:pt x="611" y="1462"/>
                  </a:lnTo>
                  <a:lnTo>
                    <a:pt x="611" y="1473"/>
                  </a:lnTo>
                  <a:lnTo>
                    <a:pt x="610" y="1478"/>
                  </a:lnTo>
                  <a:lnTo>
                    <a:pt x="607" y="1484"/>
                  </a:lnTo>
                  <a:lnTo>
                    <a:pt x="607" y="1484"/>
                  </a:lnTo>
                  <a:close/>
                  <a:moveTo>
                    <a:pt x="586" y="1405"/>
                  </a:moveTo>
                  <a:lnTo>
                    <a:pt x="586" y="1405"/>
                  </a:lnTo>
                  <a:lnTo>
                    <a:pt x="587" y="1414"/>
                  </a:lnTo>
                  <a:lnTo>
                    <a:pt x="586" y="1422"/>
                  </a:lnTo>
                  <a:lnTo>
                    <a:pt x="579" y="1442"/>
                  </a:lnTo>
                  <a:lnTo>
                    <a:pt x="572" y="1460"/>
                  </a:lnTo>
                  <a:lnTo>
                    <a:pt x="570" y="1469"/>
                  </a:lnTo>
                  <a:lnTo>
                    <a:pt x="572" y="1476"/>
                  </a:lnTo>
                  <a:lnTo>
                    <a:pt x="572" y="1476"/>
                  </a:lnTo>
                  <a:lnTo>
                    <a:pt x="574" y="1480"/>
                  </a:lnTo>
                  <a:lnTo>
                    <a:pt x="580" y="1484"/>
                  </a:lnTo>
                  <a:lnTo>
                    <a:pt x="586" y="1484"/>
                  </a:lnTo>
                  <a:lnTo>
                    <a:pt x="591" y="1483"/>
                  </a:lnTo>
                  <a:lnTo>
                    <a:pt x="591" y="1483"/>
                  </a:lnTo>
                  <a:lnTo>
                    <a:pt x="595" y="1478"/>
                  </a:lnTo>
                  <a:lnTo>
                    <a:pt x="598" y="1471"/>
                  </a:lnTo>
                  <a:lnTo>
                    <a:pt x="602" y="1456"/>
                  </a:lnTo>
                  <a:lnTo>
                    <a:pt x="602" y="1456"/>
                  </a:lnTo>
                  <a:lnTo>
                    <a:pt x="605" y="1446"/>
                  </a:lnTo>
                  <a:lnTo>
                    <a:pt x="605" y="1435"/>
                  </a:lnTo>
                  <a:lnTo>
                    <a:pt x="607" y="1425"/>
                  </a:lnTo>
                  <a:lnTo>
                    <a:pt x="608" y="1414"/>
                  </a:lnTo>
                  <a:lnTo>
                    <a:pt x="608" y="1414"/>
                  </a:lnTo>
                  <a:lnTo>
                    <a:pt x="602" y="1412"/>
                  </a:lnTo>
                  <a:lnTo>
                    <a:pt x="597" y="1408"/>
                  </a:lnTo>
                  <a:lnTo>
                    <a:pt x="591" y="1407"/>
                  </a:lnTo>
                  <a:lnTo>
                    <a:pt x="586" y="1405"/>
                  </a:lnTo>
                  <a:lnTo>
                    <a:pt x="586" y="1405"/>
                  </a:lnTo>
                  <a:close/>
                  <a:moveTo>
                    <a:pt x="558" y="1518"/>
                  </a:moveTo>
                  <a:lnTo>
                    <a:pt x="558" y="1518"/>
                  </a:lnTo>
                  <a:lnTo>
                    <a:pt x="551" y="1540"/>
                  </a:lnTo>
                  <a:lnTo>
                    <a:pt x="545" y="1564"/>
                  </a:lnTo>
                  <a:lnTo>
                    <a:pt x="541" y="1588"/>
                  </a:lnTo>
                  <a:lnTo>
                    <a:pt x="535" y="1612"/>
                  </a:lnTo>
                  <a:lnTo>
                    <a:pt x="535" y="1612"/>
                  </a:lnTo>
                  <a:lnTo>
                    <a:pt x="539" y="1610"/>
                  </a:lnTo>
                  <a:lnTo>
                    <a:pt x="544" y="1610"/>
                  </a:lnTo>
                  <a:lnTo>
                    <a:pt x="553" y="1612"/>
                  </a:lnTo>
                  <a:lnTo>
                    <a:pt x="553" y="1612"/>
                  </a:lnTo>
                  <a:lnTo>
                    <a:pt x="562" y="1591"/>
                  </a:lnTo>
                  <a:lnTo>
                    <a:pt x="570" y="1570"/>
                  </a:lnTo>
                  <a:lnTo>
                    <a:pt x="576" y="1547"/>
                  </a:lnTo>
                  <a:lnTo>
                    <a:pt x="583" y="1523"/>
                  </a:lnTo>
                  <a:lnTo>
                    <a:pt x="583" y="1523"/>
                  </a:lnTo>
                  <a:lnTo>
                    <a:pt x="569" y="1519"/>
                  </a:lnTo>
                  <a:lnTo>
                    <a:pt x="563" y="1518"/>
                  </a:lnTo>
                  <a:lnTo>
                    <a:pt x="558" y="1518"/>
                  </a:lnTo>
                  <a:lnTo>
                    <a:pt x="558" y="1518"/>
                  </a:lnTo>
                  <a:close/>
                  <a:moveTo>
                    <a:pt x="494" y="263"/>
                  </a:moveTo>
                  <a:lnTo>
                    <a:pt x="494" y="263"/>
                  </a:lnTo>
                  <a:lnTo>
                    <a:pt x="492" y="267"/>
                  </a:lnTo>
                  <a:lnTo>
                    <a:pt x="489" y="272"/>
                  </a:lnTo>
                  <a:lnTo>
                    <a:pt x="489" y="272"/>
                  </a:lnTo>
                  <a:lnTo>
                    <a:pt x="499" y="267"/>
                  </a:lnTo>
                  <a:lnTo>
                    <a:pt x="507" y="263"/>
                  </a:lnTo>
                  <a:lnTo>
                    <a:pt x="507" y="263"/>
                  </a:lnTo>
                  <a:lnTo>
                    <a:pt x="494" y="263"/>
                  </a:lnTo>
                  <a:lnTo>
                    <a:pt x="494" y="263"/>
                  </a:lnTo>
                  <a:close/>
                  <a:moveTo>
                    <a:pt x="441" y="1641"/>
                  </a:moveTo>
                  <a:lnTo>
                    <a:pt x="441" y="1641"/>
                  </a:lnTo>
                  <a:lnTo>
                    <a:pt x="445" y="1640"/>
                  </a:lnTo>
                  <a:lnTo>
                    <a:pt x="451" y="1639"/>
                  </a:lnTo>
                  <a:lnTo>
                    <a:pt x="456" y="1637"/>
                  </a:lnTo>
                  <a:lnTo>
                    <a:pt x="461" y="1634"/>
                  </a:lnTo>
                  <a:lnTo>
                    <a:pt x="461" y="1634"/>
                  </a:lnTo>
                  <a:lnTo>
                    <a:pt x="458" y="1630"/>
                  </a:lnTo>
                  <a:lnTo>
                    <a:pt x="459" y="1625"/>
                  </a:lnTo>
                  <a:lnTo>
                    <a:pt x="461" y="1615"/>
                  </a:lnTo>
                  <a:lnTo>
                    <a:pt x="461" y="1615"/>
                  </a:lnTo>
                  <a:lnTo>
                    <a:pt x="462" y="1615"/>
                  </a:lnTo>
                  <a:lnTo>
                    <a:pt x="464" y="1616"/>
                  </a:lnTo>
                  <a:lnTo>
                    <a:pt x="465" y="1616"/>
                  </a:lnTo>
                  <a:lnTo>
                    <a:pt x="466" y="1613"/>
                  </a:lnTo>
                  <a:lnTo>
                    <a:pt x="466" y="1613"/>
                  </a:lnTo>
                  <a:lnTo>
                    <a:pt x="471" y="1605"/>
                  </a:lnTo>
                  <a:lnTo>
                    <a:pt x="472" y="1595"/>
                  </a:lnTo>
                  <a:lnTo>
                    <a:pt x="478" y="1575"/>
                  </a:lnTo>
                  <a:lnTo>
                    <a:pt x="478" y="1575"/>
                  </a:lnTo>
                  <a:lnTo>
                    <a:pt x="492" y="1523"/>
                  </a:lnTo>
                  <a:lnTo>
                    <a:pt x="499" y="1497"/>
                  </a:lnTo>
                  <a:lnTo>
                    <a:pt x="503" y="1471"/>
                  </a:lnTo>
                  <a:lnTo>
                    <a:pt x="503" y="1471"/>
                  </a:lnTo>
                  <a:lnTo>
                    <a:pt x="503" y="1456"/>
                  </a:lnTo>
                  <a:lnTo>
                    <a:pt x="503" y="1441"/>
                  </a:lnTo>
                  <a:lnTo>
                    <a:pt x="503" y="1407"/>
                  </a:lnTo>
                  <a:lnTo>
                    <a:pt x="503" y="1407"/>
                  </a:lnTo>
                  <a:lnTo>
                    <a:pt x="503" y="1323"/>
                  </a:lnTo>
                  <a:lnTo>
                    <a:pt x="501" y="1238"/>
                  </a:lnTo>
                  <a:lnTo>
                    <a:pt x="497" y="1070"/>
                  </a:lnTo>
                  <a:lnTo>
                    <a:pt x="497" y="1070"/>
                  </a:lnTo>
                  <a:lnTo>
                    <a:pt x="496" y="1077"/>
                  </a:lnTo>
                  <a:lnTo>
                    <a:pt x="493" y="1083"/>
                  </a:lnTo>
                  <a:lnTo>
                    <a:pt x="489" y="1088"/>
                  </a:lnTo>
                  <a:lnTo>
                    <a:pt x="485" y="1092"/>
                  </a:lnTo>
                  <a:lnTo>
                    <a:pt x="476" y="1101"/>
                  </a:lnTo>
                  <a:lnTo>
                    <a:pt x="472" y="1106"/>
                  </a:lnTo>
                  <a:lnTo>
                    <a:pt x="471" y="1112"/>
                  </a:lnTo>
                  <a:lnTo>
                    <a:pt x="471" y="1112"/>
                  </a:lnTo>
                  <a:lnTo>
                    <a:pt x="469" y="1125"/>
                  </a:lnTo>
                  <a:lnTo>
                    <a:pt x="469" y="1140"/>
                  </a:lnTo>
                  <a:lnTo>
                    <a:pt x="471" y="1156"/>
                  </a:lnTo>
                  <a:lnTo>
                    <a:pt x="473" y="1164"/>
                  </a:lnTo>
                  <a:lnTo>
                    <a:pt x="473" y="1164"/>
                  </a:lnTo>
                  <a:lnTo>
                    <a:pt x="475" y="1170"/>
                  </a:lnTo>
                  <a:lnTo>
                    <a:pt x="478" y="1174"/>
                  </a:lnTo>
                  <a:lnTo>
                    <a:pt x="480" y="1178"/>
                  </a:lnTo>
                  <a:lnTo>
                    <a:pt x="482" y="1182"/>
                  </a:lnTo>
                  <a:lnTo>
                    <a:pt x="482" y="1182"/>
                  </a:lnTo>
                  <a:lnTo>
                    <a:pt x="480" y="1186"/>
                  </a:lnTo>
                  <a:lnTo>
                    <a:pt x="479" y="1189"/>
                  </a:lnTo>
                  <a:lnTo>
                    <a:pt x="473" y="1196"/>
                  </a:lnTo>
                  <a:lnTo>
                    <a:pt x="468" y="1203"/>
                  </a:lnTo>
                  <a:lnTo>
                    <a:pt x="466" y="1206"/>
                  </a:lnTo>
                  <a:lnTo>
                    <a:pt x="466" y="1209"/>
                  </a:lnTo>
                  <a:lnTo>
                    <a:pt x="466" y="1209"/>
                  </a:lnTo>
                  <a:lnTo>
                    <a:pt x="466" y="1212"/>
                  </a:lnTo>
                  <a:lnTo>
                    <a:pt x="468" y="1215"/>
                  </a:lnTo>
                  <a:lnTo>
                    <a:pt x="472" y="1219"/>
                  </a:lnTo>
                  <a:lnTo>
                    <a:pt x="476" y="1224"/>
                  </a:lnTo>
                  <a:lnTo>
                    <a:pt x="480" y="1230"/>
                  </a:lnTo>
                  <a:lnTo>
                    <a:pt x="480" y="1230"/>
                  </a:lnTo>
                  <a:lnTo>
                    <a:pt x="480" y="1237"/>
                  </a:lnTo>
                  <a:lnTo>
                    <a:pt x="480" y="1244"/>
                  </a:lnTo>
                  <a:lnTo>
                    <a:pt x="476" y="1255"/>
                  </a:lnTo>
                  <a:lnTo>
                    <a:pt x="476" y="1255"/>
                  </a:lnTo>
                  <a:lnTo>
                    <a:pt x="480" y="1261"/>
                  </a:lnTo>
                  <a:lnTo>
                    <a:pt x="483" y="1268"/>
                  </a:lnTo>
                  <a:lnTo>
                    <a:pt x="485" y="1275"/>
                  </a:lnTo>
                  <a:lnTo>
                    <a:pt x="485" y="1282"/>
                  </a:lnTo>
                  <a:lnTo>
                    <a:pt x="485" y="1289"/>
                  </a:lnTo>
                  <a:lnTo>
                    <a:pt x="482" y="1296"/>
                  </a:lnTo>
                  <a:lnTo>
                    <a:pt x="479" y="1303"/>
                  </a:lnTo>
                  <a:lnTo>
                    <a:pt x="476" y="1309"/>
                  </a:lnTo>
                  <a:lnTo>
                    <a:pt x="476" y="1309"/>
                  </a:lnTo>
                  <a:lnTo>
                    <a:pt x="479" y="1314"/>
                  </a:lnTo>
                  <a:lnTo>
                    <a:pt x="482" y="1320"/>
                  </a:lnTo>
                  <a:lnTo>
                    <a:pt x="483" y="1325"/>
                  </a:lnTo>
                  <a:lnTo>
                    <a:pt x="483" y="1332"/>
                  </a:lnTo>
                  <a:lnTo>
                    <a:pt x="482" y="1338"/>
                  </a:lnTo>
                  <a:lnTo>
                    <a:pt x="480" y="1342"/>
                  </a:lnTo>
                  <a:lnTo>
                    <a:pt x="478" y="1347"/>
                  </a:lnTo>
                  <a:lnTo>
                    <a:pt x="475" y="1348"/>
                  </a:lnTo>
                  <a:lnTo>
                    <a:pt x="475" y="1348"/>
                  </a:lnTo>
                  <a:lnTo>
                    <a:pt x="476" y="1356"/>
                  </a:lnTo>
                  <a:lnTo>
                    <a:pt x="479" y="1363"/>
                  </a:lnTo>
                  <a:lnTo>
                    <a:pt x="482" y="1370"/>
                  </a:lnTo>
                  <a:lnTo>
                    <a:pt x="483" y="1373"/>
                  </a:lnTo>
                  <a:lnTo>
                    <a:pt x="483" y="1377"/>
                  </a:lnTo>
                  <a:lnTo>
                    <a:pt x="483" y="1377"/>
                  </a:lnTo>
                  <a:lnTo>
                    <a:pt x="482" y="1382"/>
                  </a:lnTo>
                  <a:lnTo>
                    <a:pt x="480" y="1384"/>
                  </a:lnTo>
                  <a:lnTo>
                    <a:pt x="475" y="1391"/>
                  </a:lnTo>
                  <a:lnTo>
                    <a:pt x="471" y="1397"/>
                  </a:lnTo>
                  <a:lnTo>
                    <a:pt x="469" y="1400"/>
                  </a:lnTo>
                  <a:lnTo>
                    <a:pt x="469" y="1403"/>
                  </a:lnTo>
                  <a:lnTo>
                    <a:pt x="469" y="1403"/>
                  </a:lnTo>
                  <a:lnTo>
                    <a:pt x="469" y="1405"/>
                  </a:lnTo>
                  <a:lnTo>
                    <a:pt x="471" y="1410"/>
                  </a:lnTo>
                  <a:lnTo>
                    <a:pt x="473" y="1414"/>
                  </a:lnTo>
                  <a:lnTo>
                    <a:pt x="478" y="1420"/>
                  </a:lnTo>
                  <a:lnTo>
                    <a:pt x="480" y="1424"/>
                  </a:lnTo>
                  <a:lnTo>
                    <a:pt x="480" y="1424"/>
                  </a:lnTo>
                  <a:lnTo>
                    <a:pt x="480" y="1428"/>
                  </a:lnTo>
                  <a:lnTo>
                    <a:pt x="479" y="1432"/>
                  </a:lnTo>
                  <a:lnTo>
                    <a:pt x="476" y="1438"/>
                  </a:lnTo>
                  <a:lnTo>
                    <a:pt x="473" y="1445"/>
                  </a:lnTo>
                  <a:lnTo>
                    <a:pt x="471" y="1453"/>
                  </a:lnTo>
                  <a:lnTo>
                    <a:pt x="471" y="1453"/>
                  </a:lnTo>
                  <a:lnTo>
                    <a:pt x="471" y="1460"/>
                  </a:lnTo>
                  <a:lnTo>
                    <a:pt x="473" y="1470"/>
                  </a:lnTo>
                  <a:lnTo>
                    <a:pt x="475" y="1480"/>
                  </a:lnTo>
                  <a:lnTo>
                    <a:pt x="475" y="1486"/>
                  </a:lnTo>
                  <a:lnTo>
                    <a:pt x="475" y="1490"/>
                  </a:lnTo>
                  <a:lnTo>
                    <a:pt x="475" y="1490"/>
                  </a:lnTo>
                  <a:lnTo>
                    <a:pt x="472" y="1495"/>
                  </a:lnTo>
                  <a:lnTo>
                    <a:pt x="469" y="1501"/>
                  </a:lnTo>
                  <a:lnTo>
                    <a:pt x="466" y="1507"/>
                  </a:lnTo>
                  <a:lnTo>
                    <a:pt x="465" y="1512"/>
                  </a:lnTo>
                  <a:lnTo>
                    <a:pt x="465" y="1512"/>
                  </a:lnTo>
                  <a:lnTo>
                    <a:pt x="465" y="1521"/>
                  </a:lnTo>
                  <a:lnTo>
                    <a:pt x="468" y="1528"/>
                  </a:lnTo>
                  <a:lnTo>
                    <a:pt x="475" y="1540"/>
                  </a:lnTo>
                  <a:lnTo>
                    <a:pt x="475" y="1540"/>
                  </a:lnTo>
                  <a:lnTo>
                    <a:pt x="473" y="1546"/>
                  </a:lnTo>
                  <a:lnTo>
                    <a:pt x="471" y="1550"/>
                  </a:lnTo>
                  <a:lnTo>
                    <a:pt x="464" y="1556"/>
                  </a:lnTo>
                  <a:lnTo>
                    <a:pt x="456" y="1561"/>
                  </a:lnTo>
                  <a:lnTo>
                    <a:pt x="454" y="1566"/>
                  </a:lnTo>
                  <a:lnTo>
                    <a:pt x="452" y="1570"/>
                  </a:lnTo>
                  <a:lnTo>
                    <a:pt x="452" y="1570"/>
                  </a:lnTo>
                  <a:lnTo>
                    <a:pt x="452" y="1574"/>
                  </a:lnTo>
                  <a:lnTo>
                    <a:pt x="452" y="1578"/>
                  </a:lnTo>
                  <a:lnTo>
                    <a:pt x="456" y="1588"/>
                  </a:lnTo>
                  <a:lnTo>
                    <a:pt x="459" y="1596"/>
                  </a:lnTo>
                  <a:lnTo>
                    <a:pt x="459" y="1602"/>
                  </a:lnTo>
                  <a:lnTo>
                    <a:pt x="459" y="1608"/>
                  </a:lnTo>
                  <a:lnTo>
                    <a:pt x="459" y="1608"/>
                  </a:lnTo>
                  <a:lnTo>
                    <a:pt x="448" y="1613"/>
                  </a:lnTo>
                  <a:lnTo>
                    <a:pt x="444" y="1616"/>
                  </a:lnTo>
                  <a:lnTo>
                    <a:pt x="440" y="1620"/>
                  </a:lnTo>
                  <a:lnTo>
                    <a:pt x="440" y="1620"/>
                  </a:lnTo>
                  <a:lnTo>
                    <a:pt x="438" y="1626"/>
                  </a:lnTo>
                  <a:lnTo>
                    <a:pt x="440" y="1632"/>
                  </a:lnTo>
                  <a:lnTo>
                    <a:pt x="441" y="1641"/>
                  </a:lnTo>
                  <a:lnTo>
                    <a:pt x="441" y="1641"/>
                  </a:lnTo>
                  <a:close/>
                  <a:moveTo>
                    <a:pt x="486" y="251"/>
                  </a:moveTo>
                  <a:lnTo>
                    <a:pt x="486" y="251"/>
                  </a:lnTo>
                  <a:lnTo>
                    <a:pt x="478" y="253"/>
                  </a:lnTo>
                  <a:lnTo>
                    <a:pt x="469" y="254"/>
                  </a:lnTo>
                  <a:lnTo>
                    <a:pt x="452" y="261"/>
                  </a:lnTo>
                  <a:lnTo>
                    <a:pt x="438" y="270"/>
                  </a:lnTo>
                  <a:lnTo>
                    <a:pt x="424" y="279"/>
                  </a:lnTo>
                  <a:lnTo>
                    <a:pt x="424" y="279"/>
                  </a:lnTo>
                  <a:lnTo>
                    <a:pt x="428" y="279"/>
                  </a:lnTo>
                  <a:lnTo>
                    <a:pt x="433" y="281"/>
                  </a:lnTo>
                  <a:lnTo>
                    <a:pt x="434" y="284"/>
                  </a:lnTo>
                  <a:lnTo>
                    <a:pt x="438" y="286"/>
                  </a:lnTo>
                  <a:lnTo>
                    <a:pt x="438" y="286"/>
                  </a:lnTo>
                  <a:lnTo>
                    <a:pt x="442" y="284"/>
                  </a:lnTo>
                  <a:lnTo>
                    <a:pt x="445" y="281"/>
                  </a:lnTo>
                  <a:lnTo>
                    <a:pt x="449" y="274"/>
                  </a:lnTo>
                  <a:lnTo>
                    <a:pt x="454" y="265"/>
                  </a:lnTo>
                  <a:lnTo>
                    <a:pt x="456" y="263"/>
                  </a:lnTo>
                  <a:lnTo>
                    <a:pt x="461" y="261"/>
                  </a:lnTo>
                  <a:lnTo>
                    <a:pt x="461" y="261"/>
                  </a:lnTo>
                  <a:lnTo>
                    <a:pt x="466" y="260"/>
                  </a:lnTo>
                  <a:lnTo>
                    <a:pt x="472" y="261"/>
                  </a:lnTo>
                  <a:lnTo>
                    <a:pt x="478" y="261"/>
                  </a:lnTo>
                  <a:lnTo>
                    <a:pt x="485" y="263"/>
                  </a:lnTo>
                  <a:lnTo>
                    <a:pt x="485" y="263"/>
                  </a:lnTo>
                  <a:lnTo>
                    <a:pt x="486" y="257"/>
                  </a:lnTo>
                  <a:lnTo>
                    <a:pt x="487" y="253"/>
                  </a:lnTo>
                  <a:lnTo>
                    <a:pt x="486" y="251"/>
                  </a:lnTo>
                  <a:lnTo>
                    <a:pt x="486" y="251"/>
                  </a:lnTo>
                  <a:close/>
                  <a:moveTo>
                    <a:pt x="462" y="274"/>
                  </a:moveTo>
                  <a:lnTo>
                    <a:pt x="462" y="274"/>
                  </a:lnTo>
                  <a:lnTo>
                    <a:pt x="459" y="277"/>
                  </a:lnTo>
                  <a:lnTo>
                    <a:pt x="456" y="281"/>
                  </a:lnTo>
                  <a:lnTo>
                    <a:pt x="454" y="291"/>
                  </a:lnTo>
                  <a:lnTo>
                    <a:pt x="454" y="291"/>
                  </a:lnTo>
                  <a:lnTo>
                    <a:pt x="468" y="282"/>
                  </a:lnTo>
                  <a:lnTo>
                    <a:pt x="482" y="275"/>
                  </a:lnTo>
                  <a:lnTo>
                    <a:pt x="482" y="275"/>
                  </a:lnTo>
                  <a:lnTo>
                    <a:pt x="476" y="275"/>
                  </a:lnTo>
                  <a:lnTo>
                    <a:pt x="472" y="275"/>
                  </a:lnTo>
                  <a:lnTo>
                    <a:pt x="468" y="274"/>
                  </a:lnTo>
                  <a:lnTo>
                    <a:pt x="462" y="274"/>
                  </a:lnTo>
                  <a:lnTo>
                    <a:pt x="462" y="274"/>
                  </a:lnTo>
                  <a:close/>
                  <a:moveTo>
                    <a:pt x="466" y="1097"/>
                  </a:moveTo>
                  <a:lnTo>
                    <a:pt x="466" y="1097"/>
                  </a:lnTo>
                  <a:lnTo>
                    <a:pt x="473" y="1087"/>
                  </a:lnTo>
                  <a:lnTo>
                    <a:pt x="482" y="1077"/>
                  </a:lnTo>
                  <a:lnTo>
                    <a:pt x="482" y="1077"/>
                  </a:lnTo>
                  <a:lnTo>
                    <a:pt x="480" y="1061"/>
                  </a:lnTo>
                  <a:lnTo>
                    <a:pt x="478" y="1049"/>
                  </a:lnTo>
                  <a:lnTo>
                    <a:pt x="473" y="1038"/>
                  </a:lnTo>
                  <a:lnTo>
                    <a:pt x="469" y="1026"/>
                  </a:lnTo>
                  <a:lnTo>
                    <a:pt x="469" y="1026"/>
                  </a:lnTo>
                  <a:lnTo>
                    <a:pt x="462" y="1011"/>
                  </a:lnTo>
                  <a:lnTo>
                    <a:pt x="458" y="1005"/>
                  </a:lnTo>
                  <a:lnTo>
                    <a:pt x="454" y="1001"/>
                  </a:lnTo>
                  <a:lnTo>
                    <a:pt x="454" y="1001"/>
                  </a:lnTo>
                  <a:lnTo>
                    <a:pt x="459" y="1011"/>
                  </a:lnTo>
                  <a:lnTo>
                    <a:pt x="464" y="1022"/>
                  </a:lnTo>
                  <a:lnTo>
                    <a:pt x="468" y="1035"/>
                  </a:lnTo>
                  <a:lnTo>
                    <a:pt x="469" y="1047"/>
                  </a:lnTo>
                  <a:lnTo>
                    <a:pt x="469" y="1060"/>
                  </a:lnTo>
                  <a:lnTo>
                    <a:pt x="468" y="1066"/>
                  </a:lnTo>
                  <a:lnTo>
                    <a:pt x="466" y="1070"/>
                  </a:lnTo>
                  <a:lnTo>
                    <a:pt x="462" y="1074"/>
                  </a:lnTo>
                  <a:lnTo>
                    <a:pt x="459" y="1078"/>
                  </a:lnTo>
                  <a:lnTo>
                    <a:pt x="454" y="1081"/>
                  </a:lnTo>
                  <a:lnTo>
                    <a:pt x="448" y="1084"/>
                  </a:lnTo>
                  <a:lnTo>
                    <a:pt x="448" y="1084"/>
                  </a:lnTo>
                  <a:lnTo>
                    <a:pt x="444" y="1084"/>
                  </a:lnTo>
                  <a:lnTo>
                    <a:pt x="438" y="1083"/>
                  </a:lnTo>
                  <a:lnTo>
                    <a:pt x="431" y="1081"/>
                  </a:lnTo>
                  <a:lnTo>
                    <a:pt x="426" y="1078"/>
                  </a:lnTo>
                  <a:lnTo>
                    <a:pt x="426" y="1078"/>
                  </a:lnTo>
                  <a:lnTo>
                    <a:pt x="421" y="1061"/>
                  </a:lnTo>
                  <a:lnTo>
                    <a:pt x="420" y="1043"/>
                  </a:lnTo>
                  <a:lnTo>
                    <a:pt x="420" y="1026"/>
                  </a:lnTo>
                  <a:lnTo>
                    <a:pt x="419" y="1011"/>
                  </a:lnTo>
                  <a:lnTo>
                    <a:pt x="419" y="1011"/>
                  </a:lnTo>
                  <a:lnTo>
                    <a:pt x="419" y="1019"/>
                  </a:lnTo>
                  <a:lnTo>
                    <a:pt x="417" y="1031"/>
                  </a:lnTo>
                  <a:lnTo>
                    <a:pt x="414" y="1053"/>
                  </a:lnTo>
                  <a:lnTo>
                    <a:pt x="414" y="1064"/>
                  </a:lnTo>
                  <a:lnTo>
                    <a:pt x="416" y="1076"/>
                  </a:lnTo>
                  <a:lnTo>
                    <a:pt x="419" y="1085"/>
                  </a:lnTo>
                  <a:lnTo>
                    <a:pt x="421" y="1091"/>
                  </a:lnTo>
                  <a:lnTo>
                    <a:pt x="426" y="1095"/>
                  </a:lnTo>
                  <a:lnTo>
                    <a:pt x="426" y="1095"/>
                  </a:lnTo>
                  <a:lnTo>
                    <a:pt x="430" y="1094"/>
                  </a:lnTo>
                  <a:lnTo>
                    <a:pt x="435" y="1094"/>
                  </a:lnTo>
                  <a:lnTo>
                    <a:pt x="445" y="1095"/>
                  </a:lnTo>
                  <a:lnTo>
                    <a:pt x="455" y="1097"/>
                  </a:lnTo>
                  <a:lnTo>
                    <a:pt x="461" y="1097"/>
                  </a:lnTo>
                  <a:lnTo>
                    <a:pt x="466" y="1097"/>
                  </a:lnTo>
                  <a:lnTo>
                    <a:pt x="466" y="1097"/>
                  </a:lnTo>
                  <a:close/>
                  <a:moveTo>
                    <a:pt x="475" y="1275"/>
                  </a:moveTo>
                  <a:lnTo>
                    <a:pt x="475" y="1275"/>
                  </a:lnTo>
                  <a:lnTo>
                    <a:pt x="472" y="1272"/>
                  </a:lnTo>
                  <a:lnTo>
                    <a:pt x="469" y="1268"/>
                  </a:lnTo>
                  <a:lnTo>
                    <a:pt x="466" y="1264"/>
                  </a:lnTo>
                  <a:lnTo>
                    <a:pt x="465" y="1258"/>
                  </a:lnTo>
                  <a:lnTo>
                    <a:pt x="465" y="1258"/>
                  </a:lnTo>
                  <a:lnTo>
                    <a:pt x="465" y="1252"/>
                  </a:lnTo>
                  <a:lnTo>
                    <a:pt x="466" y="1247"/>
                  </a:lnTo>
                  <a:lnTo>
                    <a:pt x="471" y="1236"/>
                  </a:lnTo>
                  <a:lnTo>
                    <a:pt x="471" y="1236"/>
                  </a:lnTo>
                  <a:lnTo>
                    <a:pt x="466" y="1230"/>
                  </a:lnTo>
                  <a:lnTo>
                    <a:pt x="462" y="1226"/>
                  </a:lnTo>
                  <a:lnTo>
                    <a:pt x="458" y="1222"/>
                  </a:lnTo>
                  <a:lnTo>
                    <a:pt x="456" y="1216"/>
                  </a:lnTo>
                  <a:lnTo>
                    <a:pt x="456" y="1216"/>
                  </a:lnTo>
                  <a:lnTo>
                    <a:pt x="455" y="1210"/>
                  </a:lnTo>
                  <a:lnTo>
                    <a:pt x="456" y="1206"/>
                  </a:lnTo>
                  <a:lnTo>
                    <a:pt x="461" y="1196"/>
                  </a:lnTo>
                  <a:lnTo>
                    <a:pt x="466" y="1188"/>
                  </a:lnTo>
                  <a:lnTo>
                    <a:pt x="468" y="1184"/>
                  </a:lnTo>
                  <a:lnTo>
                    <a:pt x="469" y="1179"/>
                  </a:lnTo>
                  <a:lnTo>
                    <a:pt x="469" y="1179"/>
                  </a:lnTo>
                  <a:lnTo>
                    <a:pt x="468" y="1175"/>
                  </a:lnTo>
                  <a:lnTo>
                    <a:pt x="464" y="1171"/>
                  </a:lnTo>
                  <a:lnTo>
                    <a:pt x="461" y="1168"/>
                  </a:lnTo>
                  <a:lnTo>
                    <a:pt x="459" y="1163"/>
                  </a:lnTo>
                  <a:lnTo>
                    <a:pt x="459" y="1163"/>
                  </a:lnTo>
                  <a:lnTo>
                    <a:pt x="458" y="1157"/>
                  </a:lnTo>
                  <a:lnTo>
                    <a:pt x="458" y="1151"/>
                  </a:lnTo>
                  <a:lnTo>
                    <a:pt x="459" y="1137"/>
                  </a:lnTo>
                  <a:lnTo>
                    <a:pt x="461" y="1123"/>
                  </a:lnTo>
                  <a:lnTo>
                    <a:pt x="459" y="1116"/>
                  </a:lnTo>
                  <a:lnTo>
                    <a:pt x="458" y="1111"/>
                  </a:lnTo>
                  <a:lnTo>
                    <a:pt x="458" y="1111"/>
                  </a:lnTo>
                  <a:lnTo>
                    <a:pt x="448" y="1109"/>
                  </a:lnTo>
                  <a:lnTo>
                    <a:pt x="440" y="1109"/>
                  </a:lnTo>
                  <a:lnTo>
                    <a:pt x="440" y="1109"/>
                  </a:lnTo>
                  <a:lnTo>
                    <a:pt x="444" y="1139"/>
                  </a:lnTo>
                  <a:lnTo>
                    <a:pt x="447" y="1170"/>
                  </a:lnTo>
                  <a:lnTo>
                    <a:pt x="448" y="1199"/>
                  </a:lnTo>
                  <a:lnTo>
                    <a:pt x="448" y="1227"/>
                  </a:lnTo>
                  <a:lnTo>
                    <a:pt x="447" y="1288"/>
                  </a:lnTo>
                  <a:lnTo>
                    <a:pt x="447" y="1349"/>
                  </a:lnTo>
                  <a:lnTo>
                    <a:pt x="447" y="1349"/>
                  </a:lnTo>
                  <a:lnTo>
                    <a:pt x="445" y="1380"/>
                  </a:lnTo>
                  <a:lnTo>
                    <a:pt x="444" y="1412"/>
                  </a:lnTo>
                  <a:lnTo>
                    <a:pt x="441" y="1477"/>
                  </a:lnTo>
                  <a:lnTo>
                    <a:pt x="441" y="1477"/>
                  </a:lnTo>
                  <a:lnTo>
                    <a:pt x="438" y="1508"/>
                  </a:lnTo>
                  <a:lnTo>
                    <a:pt x="434" y="1537"/>
                  </a:lnTo>
                  <a:lnTo>
                    <a:pt x="426" y="1592"/>
                  </a:lnTo>
                  <a:lnTo>
                    <a:pt x="426" y="1592"/>
                  </a:lnTo>
                  <a:lnTo>
                    <a:pt x="421" y="1609"/>
                  </a:lnTo>
                  <a:lnTo>
                    <a:pt x="417" y="1625"/>
                  </a:lnTo>
                  <a:lnTo>
                    <a:pt x="417" y="1632"/>
                  </a:lnTo>
                  <a:lnTo>
                    <a:pt x="419" y="1637"/>
                  </a:lnTo>
                  <a:lnTo>
                    <a:pt x="423" y="1640"/>
                  </a:lnTo>
                  <a:lnTo>
                    <a:pt x="430" y="1643"/>
                  </a:lnTo>
                  <a:lnTo>
                    <a:pt x="430" y="1643"/>
                  </a:lnTo>
                  <a:lnTo>
                    <a:pt x="430" y="1636"/>
                  </a:lnTo>
                  <a:lnTo>
                    <a:pt x="428" y="1630"/>
                  </a:lnTo>
                  <a:lnTo>
                    <a:pt x="428" y="1626"/>
                  </a:lnTo>
                  <a:lnTo>
                    <a:pt x="430" y="1619"/>
                  </a:lnTo>
                  <a:lnTo>
                    <a:pt x="430" y="1619"/>
                  </a:lnTo>
                  <a:lnTo>
                    <a:pt x="431" y="1616"/>
                  </a:lnTo>
                  <a:lnTo>
                    <a:pt x="434" y="1612"/>
                  </a:lnTo>
                  <a:lnTo>
                    <a:pt x="440" y="1608"/>
                  </a:lnTo>
                  <a:lnTo>
                    <a:pt x="445" y="1602"/>
                  </a:lnTo>
                  <a:lnTo>
                    <a:pt x="448" y="1599"/>
                  </a:lnTo>
                  <a:lnTo>
                    <a:pt x="449" y="1596"/>
                  </a:lnTo>
                  <a:lnTo>
                    <a:pt x="449" y="1596"/>
                  </a:lnTo>
                  <a:lnTo>
                    <a:pt x="449" y="1594"/>
                  </a:lnTo>
                  <a:lnTo>
                    <a:pt x="448" y="1589"/>
                  </a:lnTo>
                  <a:lnTo>
                    <a:pt x="445" y="1581"/>
                  </a:lnTo>
                  <a:lnTo>
                    <a:pt x="442" y="1573"/>
                  </a:lnTo>
                  <a:lnTo>
                    <a:pt x="441" y="1570"/>
                  </a:lnTo>
                  <a:lnTo>
                    <a:pt x="442" y="1566"/>
                  </a:lnTo>
                  <a:lnTo>
                    <a:pt x="442" y="1566"/>
                  </a:lnTo>
                  <a:lnTo>
                    <a:pt x="444" y="1563"/>
                  </a:lnTo>
                  <a:lnTo>
                    <a:pt x="445" y="1559"/>
                  </a:lnTo>
                  <a:lnTo>
                    <a:pt x="452" y="1553"/>
                  </a:lnTo>
                  <a:lnTo>
                    <a:pt x="458" y="1547"/>
                  </a:lnTo>
                  <a:lnTo>
                    <a:pt x="461" y="1543"/>
                  </a:lnTo>
                  <a:lnTo>
                    <a:pt x="462" y="1540"/>
                  </a:lnTo>
                  <a:lnTo>
                    <a:pt x="462" y="1540"/>
                  </a:lnTo>
                  <a:lnTo>
                    <a:pt x="462" y="1536"/>
                  </a:lnTo>
                  <a:lnTo>
                    <a:pt x="461" y="1533"/>
                  </a:lnTo>
                  <a:lnTo>
                    <a:pt x="458" y="1525"/>
                  </a:lnTo>
                  <a:lnTo>
                    <a:pt x="454" y="1516"/>
                  </a:lnTo>
                  <a:lnTo>
                    <a:pt x="454" y="1512"/>
                  </a:lnTo>
                  <a:lnTo>
                    <a:pt x="454" y="1508"/>
                  </a:lnTo>
                  <a:lnTo>
                    <a:pt x="454" y="1508"/>
                  </a:lnTo>
                  <a:lnTo>
                    <a:pt x="455" y="1501"/>
                  </a:lnTo>
                  <a:lnTo>
                    <a:pt x="459" y="1495"/>
                  </a:lnTo>
                  <a:lnTo>
                    <a:pt x="462" y="1488"/>
                  </a:lnTo>
                  <a:lnTo>
                    <a:pt x="465" y="1481"/>
                  </a:lnTo>
                  <a:lnTo>
                    <a:pt x="465" y="1481"/>
                  </a:lnTo>
                  <a:lnTo>
                    <a:pt x="464" y="1473"/>
                  </a:lnTo>
                  <a:lnTo>
                    <a:pt x="461" y="1466"/>
                  </a:lnTo>
                  <a:lnTo>
                    <a:pt x="459" y="1459"/>
                  </a:lnTo>
                  <a:lnTo>
                    <a:pt x="458" y="1450"/>
                  </a:lnTo>
                  <a:lnTo>
                    <a:pt x="458" y="1450"/>
                  </a:lnTo>
                  <a:lnTo>
                    <a:pt x="461" y="1446"/>
                  </a:lnTo>
                  <a:lnTo>
                    <a:pt x="464" y="1442"/>
                  </a:lnTo>
                  <a:lnTo>
                    <a:pt x="466" y="1436"/>
                  </a:lnTo>
                  <a:lnTo>
                    <a:pt x="469" y="1431"/>
                  </a:lnTo>
                  <a:lnTo>
                    <a:pt x="469" y="1431"/>
                  </a:lnTo>
                  <a:lnTo>
                    <a:pt x="468" y="1428"/>
                  </a:lnTo>
                  <a:lnTo>
                    <a:pt x="468" y="1424"/>
                  </a:lnTo>
                  <a:lnTo>
                    <a:pt x="464" y="1417"/>
                  </a:lnTo>
                  <a:lnTo>
                    <a:pt x="459" y="1410"/>
                  </a:lnTo>
                  <a:lnTo>
                    <a:pt x="458" y="1405"/>
                  </a:lnTo>
                  <a:lnTo>
                    <a:pt x="458" y="1401"/>
                  </a:lnTo>
                  <a:lnTo>
                    <a:pt x="458" y="1401"/>
                  </a:lnTo>
                  <a:lnTo>
                    <a:pt x="458" y="1398"/>
                  </a:lnTo>
                  <a:lnTo>
                    <a:pt x="459" y="1394"/>
                  </a:lnTo>
                  <a:lnTo>
                    <a:pt x="465" y="1387"/>
                  </a:lnTo>
                  <a:lnTo>
                    <a:pt x="469" y="1382"/>
                  </a:lnTo>
                  <a:lnTo>
                    <a:pt x="471" y="1377"/>
                  </a:lnTo>
                  <a:lnTo>
                    <a:pt x="472" y="1375"/>
                  </a:lnTo>
                  <a:lnTo>
                    <a:pt x="472" y="1375"/>
                  </a:lnTo>
                  <a:lnTo>
                    <a:pt x="471" y="1369"/>
                  </a:lnTo>
                  <a:lnTo>
                    <a:pt x="466" y="1362"/>
                  </a:lnTo>
                  <a:lnTo>
                    <a:pt x="464" y="1356"/>
                  </a:lnTo>
                  <a:lnTo>
                    <a:pt x="462" y="1349"/>
                  </a:lnTo>
                  <a:lnTo>
                    <a:pt x="462" y="1349"/>
                  </a:lnTo>
                  <a:lnTo>
                    <a:pt x="468" y="1339"/>
                  </a:lnTo>
                  <a:lnTo>
                    <a:pt x="473" y="1330"/>
                  </a:lnTo>
                  <a:lnTo>
                    <a:pt x="473" y="1330"/>
                  </a:lnTo>
                  <a:lnTo>
                    <a:pt x="468" y="1323"/>
                  </a:lnTo>
                  <a:lnTo>
                    <a:pt x="466" y="1316"/>
                  </a:lnTo>
                  <a:lnTo>
                    <a:pt x="466" y="1309"/>
                  </a:lnTo>
                  <a:lnTo>
                    <a:pt x="468" y="1302"/>
                  </a:lnTo>
                  <a:lnTo>
                    <a:pt x="473" y="1288"/>
                  </a:lnTo>
                  <a:lnTo>
                    <a:pt x="475" y="1282"/>
                  </a:lnTo>
                  <a:lnTo>
                    <a:pt x="475" y="1275"/>
                  </a:lnTo>
                  <a:lnTo>
                    <a:pt x="475" y="1275"/>
                  </a:lnTo>
                  <a:close/>
                  <a:moveTo>
                    <a:pt x="438" y="997"/>
                  </a:moveTo>
                  <a:lnTo>
                    <a:pt x="438" y="997"/>
                  </a:lnTo>
                  <a:lnTo>
                    <a:pt x="431" y="997"/>
                  </a:lnTo>
                  <a:lnTo>
                    <a:pt x="430" y="997"/>
                  </a:lnTo>
                  <a:lnTo>
                    <a:pt x="428" y="1000"/>
                  </a:lnTo>
                  <a:lnTo>
                    <a:pt x="428" y="1000"/>
                  </a:lnTo>
                  <a:lnTo>
                    <a:pt x="430" y="1008"/>
                  </a:lnTo>
                  <a:lnTo>
                    <a:pt x="431" y="1018"/>
                  </a:lnTo>
                  <a:lnTo>
                    <a:pt x="431" y="1038"/>
                  </a:lnTo>
                  <a:lnTo>
                    <a:pt x="431" y="1046"/>
                  </a:lnTo>
                  <a:lnTo>
                    <a:pt x="431" y="1056"/>
                  </a:lnTo>
                  <a:lnTo>
                    <a:pt x="434" y="1064"/>
                  </a:lnTo>
                  <a:lnTo>
                    <a:pt x="438" y="1071"/>
                  </a:lnTo>
                  <a:lnTo>
                    <a:pt x="438" y="1071"/>
                  </a:lnTo>
                  <a:lnTo>
                    <a:pt x="444" y="1070"/>
                  </a:lnTo>
                  <a:lnTo>
                    <a:pt x="449" y="1069"/>
                  </a:lnTo>
                  <a:lnTo>
                    <a:pt x="454" y="1066"/>
                  </a:lnTo>
                  <a:lnTo>
                    <a:pt x="456" y="1061"/>
                  </a:lnTo>
                  <a:lnTo>
                    <a:pt x="458" y="1057"/>
                  </a:lnTo>
                  <a:lnTo>
                    <a:pt x="458" y="1052"/>
                  </a:lnTo>
                  <a:lnTo>
                    <a:pt x="458" y="1039"/>
                  </a:lnTo>
                  <a:lnTo>
                    <a:pt x="454" y="1026"/>
                  </a:lnTo>
                  <a:lnTo>
                    <a:pt x="449" y="1014"/>
                  </a:lnTo>
                  <a:lnTo>
                    <a:pt x="444" y="1004"/>
                  </a:lnTo>
                  <a:lnTo>
                    <a:pt x="438" y="997"/>
                  </a:lnTo>
                  <a:lnTo>
                    <a:pt x="438" y="997"/>
                  </a:lnTo>
                  <a:close/>
                  <a:moveTo>
                    <a:pt x="419" y="939"/>
                  </a:moveTo>
                  <a:lnTo>
                    <a:pt x="419" y="939"/>
                  </a:lnTo>
                  <a:lnTo>
                    <a:pt x="417" y="953"/>
                  </a:lnTo>
                  <a:lnTo>
                    <a:pt x="417" y="966"/>
                  </a:lnTo>
                  <a:lnTo>
                    <a:pt x="419" y="976"/>
                  </a:lnTo>
                  <a:lnTo>
                    <a:pt x="424" y="987"/>
                  </a:lnTo>
                  <a:lnTo>
                    <a:pt x="424" y="987"/>
                  </a:lnTo>
                  <a:lnTo>
                    <a:pt x="431" y="984"/>
                  </a:lnTo>
                  <a:lnTo>
                    <a:pt x="437" y="984"/>
                  </a:lnTo>
                  <a:lnTo>
                    <a:pt x="442" y="984"/>
                  </a:lnTo>
                  <a:lnTo>
                    <a:pt x="448" y="983"/>
                  </a:lnTo>
                  <a:lnTo>
                    <a:pt x="448" y="983"/>
                  </a:lnTo>
                  <a:lnTo>
                    <a:pt x="448" y="980"/>
                  </a:lnTo>
                  <a:lnTo>
                    <a:pt x="449" y="977"/>
                  </a:lnTo>
                  <a:lnTo>
                    <a:pt x="449" y="977"/>
                  </a:lnTo>
                  <a:lnTo>
                    <a:pt x="452" y="980"/>
                  </a:lnTo>
                  <a:lnTo>
                    <a:pt x="452" y="980"/>
                  </a:lnTo>
                  <a:lnTo>
                    <a:pt x="454" y="970"/>
                  </a:lnTo>
                  <a:lnTo>
                    <a:pt x="454" y="960"/>
                  </a:lnTo>
                  <a:lnTo>
                    <a:pt x="451" y="952"/>
                  </a:lnTo>
                  <a:lnTo>
                    <a:pt x="447" y="945"/>
                  </a:lnTo>
                  <a:lnTo>
                    <a:pt x="441" y="939"/>
                  </a:lnTo>
                  <a:lnTo>
                    <a:pt x="435" y="937"/>
                  </a:lnTo>
                  <a:lnTo>
                    <a:pt x="427" y="937"/>
                  </a:lnTo>
                  <a:lnTo>
                    <a:pt x="419" y="939"/>
                  </a:lnTo>
                  <a:lnTo>
                    <a:pt x="419" y="939"/>
                  </a:lnTo>
                  <a:close/>
                  <a:moveTo>
                    <a:pt x="428" y="295"/>
                  </a:moveTo>
                  <a:lnTo>
                    <a:pt x="428" y="295"/>
                  </a:lnTo>
                  <a:lnTo>
                    <a:pt x="428" y="299"/>
                  </a:lnTo>
                  <a:lnTo>
                    <a:pt x="427" y="303"/>
                  </a:lnTo>
                  <a:lnTo>
                    <a:pt x="427" y="308"/>
                  </a:lnTo>
                  <a:lnTo>
                    <a:pt x="428" y="310"/>
                  </a:lnTo>
                  <a:lnTo>
                    <a:pt x="428" y="310"/>
                  </a:lnTo>
                  <a:lnTo>
                    <a:pt x="435" y="305"/>
                  </a:lnTo>
                  <a:lnTo>
                    <a:pt x="444" y="298"/>
                  </a:lnTo>
                  <a:lnTo>
                    <a:pt x="444" y="298"/>
                  </a:lnTo>
                  <a:lnTo>
                    <a:pt x="434" y="296"/>
                  </a:lnTo>
                  <a:lnTo>
                    <a:pt x="431" y="296"/>
                  </a:lnTo>
                  <a:lnTo>
                    <a:pt x="428" y="295"/>
                  </a:lnTo>
                  <a:lnTo>
                    <a:pt x="428" y="295"/>
                  </a:lnTo>
                  <a:close/>
                  <a:moveTo>
                    <a:pt x="385" y="312"/>
                  </a:moveTo>
                  <a:lnTo>
                    <a:pt x="385" y="312"/>
                  </a:lnTo>
                  <a:lnTo>
                    <a:pt x="391" y="313"/>
                  </a:lnTo>
                  <a:lnTo>
                    <a:pt x="396" y="313"/>
                  </a:lnTo>
                  <a:lnTo>
                    <a:pt x="400" y="312"/>
                  </a:lnTo>
                  <a:lnTo>
                    <a:pt x="405" y="310"/>
                  </a:lnTo>
                  <a:lnTo>
                    <a:pt x="409" y="305"/>
                  </a:lnTo>
                  <a:lnTo>
                    <a:pt x="412" y="299"/>
                  </a:lnTo>
                  <a:lnTo>
                    <a:pt x="412" y="299"/>
                  </a:lnTo>
                  <a:lnTo>
                    <a:pt x="414" y="301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20" y="291"/>
                  </a:lnTo>
                  <a:lnTo>
                    <a:pt x="420" y="285"/>
                  </a:lnTo>
                  <a:lnTo>
                    <a:pt x="420" y="281"/>
                  </a:lnTo>
                  <a:lnTo>
                    <a:pt x="420" y="281"/>
                  </a:lnTo>
                  <a:lnTo>
                    <a:pt x="410" y="288"/>
                  </a:lnTo>
                  <a:lnTo>
                    <a:pt x="400" y="295"/>
                  </a:lnTo>
                  <a:lnTo>
                    <a:pt x="392" y="303"/>
                  </a:lnTo>
                  <a:lnTo>
                    <a:pt x="385" y="312"/>
                  </a:lnTo>
                  <a:lnTo>
                    <a:pt x="385" y="312"/>
                  </a:lnTo>
                  <a:close/>
                  <a:moveTo>
                    <a:pt x="228" y="868"/>
                  </a:moveTo>
                  <a:lnTo>
                    <a:pt x="228" y="868"/>
                  </a:lnTo>
                  <a:lnTo>
                    <a:pt x="229" y="830"/>
                  </a:lnTo>
                  <a:lnTo>
                    <a:pt x="229" y="793"/>
                  </a:lnTo>
                  <a:lnTo>
                    <a:pt x="229" y="755"/>
                  </a:lnTo>
                  <a:lnTo>
                    <a:pt x="230" y="716"/>
                  </a:lnTo>
                  <a:lnTo>
                    <a:pt x="230" y="716"/>
                  </a:lnTo>
                  <a:lnTo>
                    <a:pt x="233" y="685"/>
                  </a:lnTo>
                  <a:lnTo>
                    <a:pt x="236" y="654"/>
                  </a:lnTo>
                  <a:lnTo>
                    <a:pt x="242" y="623"/>
                  </a:lnTo>
                  <a:lnTo>
                    <a:pt x="247" y="594"/>
                  </a:lnTo>
                  <a:lnTo>
                    <a:pt x="247" y="594"/>
                  </a:lnTo>
                  <a:lnTo>
                    <a:pt x="256" y="564"/>
                  </a:lnTo>
                  <a:lnTo>
                    <a:pt x="267" y="535"/>
                  </a:lnTo>
                  <a:lnTo>
                    <a:pt x="291" y="477"/>
                  </a:lnTo>
                  <a:lnTo>
                    <a:pt x="291" y="477"/>
                  </a:lnTo>
                  <a:lnTo>
                    <a:pt x="298" y="462"/>
                  </a:lnTo>
                  <a:lnTo>
                    <a:pt x="308" y="447"/>
                  </a:lnTo>
                  <a:lnTo>
                    <a:pt x="318" y="432"/>
                  </a:lnTo>
                  <a:lnTo>
                    <a:pt x="327" y="418"/>
                  </a:lnTo>
                  <a:lnTo>
                    <a:pt x="350" y="392"/>
                  </a:lnTo>
                  <a:lnTo>
                    <a:pt x="360" y="378"/>
                  </a:lnTo>
                  <a:lnTo>
                    <a:pt x="369" y="364"/>
                  </a:lnTo>
                  <a:lnTo>
                    <a:pt x="369" y="364"/>
                  </a:lnTo>
                  <a:lnTo>
                    <a:pt x="381" y="354"/>
                  </a:lnTo>
                  <a:lnTo>
                    <a:pt x="393" y="343"/>
                  </a:lnTo>
                  <a:lnTo>
                    <a:pt x="405" y="330"/>
                  </a:lnTo>
                  <a:lnTo>
                    <a:pt x="413" y="319"/>
                  </a:lnTo>
                  <a:lnTo>
                    <a:pt x="413" y="319"/>
                  </a:lnTo>
                  <a:lnTo>
                    <a:pt x="402" y="322"/>
                  </a:lnTo>
                  <a:lnTo>
                    <a:pt x="393" y="326"/>
                  </a:lnTo>
                  <a:lnTo>
                    <a:pt x="386" y="331"/>
                  </a:lnTo>
                  <a:lnTo>
                    <a:pt x="381" y="338"/>
                  </a:lnTo>
                  <a:lnTo>
                    <a:pt x="369" y="352"/>
                  </a:lnTo>
                  <a:lnTo>
                    <a:pt x="362" y="359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3" y="372"/>
                  </a:lnTo>
                  <a:lnTo>
                    <a:pt x="350" y="378"/>
                  </a:lnTo>
                  <a:lnTo>
                    <a:pt x="344" y="383"/>
                  </a:lnTo>
                  <a:lnTo>
                    <a:pt x="339" y="386"/>
                  </a:lnTo>
                  <a:lnTo>
                    <a:pt x="339" y="386"/>
                  </a:lnTo>
                  <a:lnTo>
                    <a:pt x="330" y="388"/>
                  </a:lnTo>
                  <a:lnTo>
                    <a:pt x="326" y="388"/>
                  </a:lnTo>
                  <a:lnTo>
                    <a:pt x="320" y="389"/>
                  </a:lnTo>
                  <a:lnTo>
                    <a:pt x="320" y="389"/>
                  </a:lnTo>
                  <a:lnTo>
                    <a:pt x="323" y="402"/>
                  </a:lnTo>
                  <a:lnTo>
                    <a:pt x="323" y="407"/>
                  </a:lnTo>
                  <a:lnTo>
                    <a:pt x="322" y="410"/>
                  </a:lnTo>
                  <a:lnTo>
                    <a:pt x="320" y="413"/>
                  </a:lnTo>
                  <a:lnTo>
                    <a:pt x="316" y="416"/>
                  </a:lnTo>
                  <a:lnTo>
                    <a:pt x="312" y="417"/>
                  </a:lnTo>
                  <a:lnTo>
                    <a:pt x="306" y="418"/>
                  </a:lnTo>
                  <a:lnTo>
                    <a:pt x="306" y="418"/>
                  </a:lnTo>
                  <a:lnTo>
                    <a:pt x="301" y="432"/>
                  </a:lnTo>
                  <a:lnTo>
                    <a:pt x="294" y="444"/>
                  </a:lnTo>
                  <a:lnTo>
                    <a:pt x="289" y="449"/>
                  </a:lnTo>
                  <a:lnTo>
                    <a:pt x="285" y="454"/>
                  </a:lnTo>
                  <a:lnTo>
                    <a:pt x="278" y="456"/>
                  </a:lnTo>
                  <a:lnTo>
                    <a:pt x="273" y="459"/>
                  </a:lnTo>
                  <a:lnTo>
                    <a:pt x="273" y="459"/>
                  </a:lnTo>
                  <a:lnTo>
                    <a:pt x="274" y="468"/>
                  </a:lnTo>
                  <a:lnTo>
                    <a:pt x="274" y="473"/>
                  </a:lnTo>
                  <a:lnTo>
                    <a:pt x="273" y="479"/>
                  </a:lnTo>
                  <a:lnTo>
                    <a:pt x="271" y="483"/>
                  </a:lnTo>
                  <a:lnTo>
                    <a:pt x="266" y="491"/>
                  </a:lnTo>
                  <a:lnTo>
                    <a:pt x="259" y="497"/>
                  </a:lnTo>
                  <a:lnTo>
                    <a:pt x="259" y="497"/>
                  </a:lnTo>
                  <a:lnTo>
                    <a:pt x="261" y="501"/>
                  </a:lnTo>
                  <a:lnTo>
                    <a:pt x="263" y="507"/>
                  </a:lnTo>
                  <a:lnTo>
                    <a:pt x="266" y="515"/>
                  </a:lnTo>
                  <a:lnTo>
                    <a:pt x="266" y="515"/>
                  </a:lnTo>
                  <a:lnTo>
                    <a:pt x="264" y="518"/>
                  </a:lnTo>
                  <a:lnTo>
                    <a:pt x="263" y="520"/>
                  </a:lnTo>
                  <a:lnTo>
                    <a:pt x="259" y="522"/>
                  </a:lnTo>
                  <a:lnTo>
                    <a:pt x="254" y="524"/>
                  </a:lnTo>
                  <a:lnTo>
                    <a:pt x="253" y="525"/>
                  </a:lnTo>
                  <a:lnTo>
                    <a:pt x="252" y="528"/>
                  </a:lnTo>
                  <a:lnTo>
                    <a:pt x="252" y="528"/>
                  </a:lnTo>
                  <a:lnTo>
                    <a:pt x="252" y="534"/>
                  </a:lnTo>
                  <a:lnTo>
                    <a:pt x="254" y="536"/>
                  </a:lnTo>
                  <a:lnTo>
                    <a:pt x="256" y="541"/>
                  </a:lnTo>
                  <a:lnTo>
                    <a:pt x="257" y="545"/>
                  </a:lnTo>
                  <a:lnTo>
                    <a:pt x="257" y="545"/>
                  </a:lnTo>
                  <a:lnTo>
                    <a:pt x="253" y="552"/>
                  </a:lnTo>
                  <a:lnTo>
                    <a:pt x="249" y="557"/>
                  </a:lnTo>
                  <a:lnTo>
                    <a:pt x="242" y="562"/>
                  </a:lnTo>
                  <a:lnTo>
                    <a:pt x="237" y="567"/>
                  </a:lnTo>
                  <a:lnTo>
                    <a:pt x="237" y="567"/>
                  </a:lnTo>
                  <a:lnTo>
                    <a:pt x="239" y="571"/>
                  </a:lnTo>
                  <a:lnTo>
                    <a:pt x="242" y="577"/>
                  </a:lnTo>
                  <a:lnTo>
                    <a:pt x="243" y="581"/>
                  </a:lnTo>
                  <a:lnTo>
                    <a:pt x="243" y="588"/>
                  </a:lnTo>
                  <a:lnTo>
                    <a:pt x="243" y="588"/>
                  </a:lnTo>
                  <a:lnTo>
                    <a:pt x="236" y="593"/>
                  </a:lnTo>
                  <a:lnTo>
                    <a:pt x="230" y="597"/>
                  </a:lnTo>
                  <a:lnTo>
                    <a:pt x="230" y="597"/>
                  </a:lnTo>
                  <a:lnTo>
                    <a:pt x="230" y="600"/>
                  </a:lnTo>
                  <a:lnTo>
                    <a:pt x="230" y="602"/>
                  </a:lnTo>
                  <a:lnTo>
                    <a:pt x="232" y="607"/>
                  </a:lnTo>
                  <a:lnTo>
                    <a:pt x="235" y="611"/>
                  </a:lnTo>
                  <a:lnTo>
                    <a:pt x="235" y="614"/>
                  </a:lnTo>
                  <a:lnTo>
                    <a:pt x="235" y="616"/>
                  </a:lnTo>
                  <a:lnTo>
                    <a:pt x="235" y="616"/>
                  </a:lnTo>
                  <a:lnTo>
                    <a:pt x="233" y="619"/>
                  </a:lnTo>
                  <a:lnTo>
                    <a:pt x="230" y="621"/>
                  </a:lnTo>
                  <a:lnTo>
                    <a:pt x="225" y="625"/>
                  </a:lnTo>
                  <a:lnTo>
                    <a:pt x="219" y="628"/>
                  </a:lnTo>
                  <a:lnTo>
                    <a:pt x="216" y="630"/>
                  </a:lnTo>
                  <a:lnTo>
                    <a:pt x="216" y="635"/>
                  </a:lnTo>
                  <a:lnTo>
                    <a:pt x="216" y="635"/>
                  </a:lnTo>
                  <a:lnTo>
                    <a:pt x="216" y="637"/>
                  </a:lnTo>
                  <a:lnTo>
                    <a:pt x="218" y="640"/>
                  </a:lnTo>
                  <a:lnTo>
                    <a:pt x="222" y="643"/>
                  </a:lnTo>
                  <a:lnTo>
                    <a:pt x="225" y="649"/>
                  </a:lnTo>
                  <a:lnTo>
                    <a:pt x="226" y="652"/>
                  </a:lnTo>
                  <a:lnTo>
                    <a:pt x="228" y="656"/>
                  </a:lnTo>
                  <a:lnTo>
                    <a:pt x="228" y="656"/>
                  </a:lnTo>
                  <a:lnTo>
                    <a:pt x="223" y="663"/>
                  </a:lnTo>
                  <a:lnTo>
                    <a:pt x="218" y="668"/>
                  </a:lnTo>
                  <a:lnTo>
                    <a:pt x="214" y="674"/>
                  </a:lnTo>
                  <a:lnTo>
                    <a:pt x="214" y="678"/>
                  </a:lnTo>
                  <a:lnTo>
                    <a:pt x="214" y="682"/>
                  </a:lnTo>
                  <a:lnTo>
                    <a:pt x="214" y="682"/>
                  </a:lnTo>
                  <a:lnTo>
                    <a:pt x="215" y="685"/>
                  </a:lnTo>
                  <a:lnTo>
                    <a:pt x="218" y="687"/>
                  </a:lnTo>
                  <a:lnTo>
                    <a:pt x="225" y="691"/>
                  </a:lnTo>
                  <a:lnTo>
                    <a:pt x="226" y="692"/>
                  </a:lnTo>
                  <a:lnTo>
                    <a:pt x="228" y="695"/>
                  </a:lnTo>
                  <a:lnTo>
                    <a:pt x="229" y="699"/>
                  </a:lnTo>
                  <a:lnTo>
                    <a:pt x="228" y="703"/>
                  </a:lnTo>
                  <a:lnTo>
                    <a:pt x="228" y="703"/>
                  </a:lnTo>
                  <a:lnTo>
                    <a:pt x="219" y="709"/>
                  </a:lnTo>
                  <a:lnTo>
                    <a:pt x="215" y="712"/>
                  </a:lnTo>
                  <a:lnTo>
                    <a:pt x="212" y="715"/>
                  </a:lnTo>
                  <a:lnTo>
                    <a:pt x="212" y="715"/>
                  </a:lnTo>
                  <a:lnTo>
                    <a:pt x="215" y="719"/>
                  </a:lnTo>
                  <a:lnTo>
                    <a:pt x="216" y="723"/>
                  </a:lnTo>
                  <a:lnTo>
                    <a:pt x="219" y="733"/>
                  </a:lnTo>
                  <a:lnTo>
                    <a:pt x="219" y="733"/>
                  </a:lnTo>
                  <a:lnTo>
                    <a:pt x="218" y="737"/>
                  </a:lnTo>
                  <a:lnTo>
                    <a:pt x="215" y="740"/>
                  </a:lnTo>
                  <a:lnTo>
                    <a:pt x="212" y="743"/>
                  </a:lnTo>
                  <a:lnTo>
                    <a:pt x="211" y="747"/>
                  </a:lnTo>
                  <a:lnTo>
                    <a:pt x="211" y="747"/>
                  </a:lnTo>
                  <a:lnTo>
                    <a:pt x="214" y="751"/>
                  </a:lnTo>
                  <a:lnTo>
                    <a:pt x="218" y="755"/>
                  </a:lnTo>
                  <a:lnTo>
                    <a:pt x="221" y="760"/>
                  </a:lnTo>
                  <a:lnTo>
                    <a:pt x="222" y="764"/>
                  </a:lnTo>
                  <a:lnTo>
                    <a:pt x="222" y="764"/>
                  </a:lnTo>
                  <a:lnTo>
                    <a:pt x="222" y="767"/>
                  </a:lnTo>
                  <a:lnTo>
                    <a:pt x="221" y="768"/>
                  </a:lnTo>
                  <a:lnTo>
                    <a:pt x="216" y="771"/>
                  </a:lnTo>
                  <a:lnTo>
                    <a:pt x="212" y="772"/>
                  </a:lnTo>
                  <a:lnTo>
                    <a:pt x="209" y="775"/>
                  </a:lnTo>
                  <a:lnTo>
                    <a:pt x="209" y="775"/>
                  </a:lnTo>
                  <a:lnTo>
                    <a:pt x="208" y="781"/>
                  </a:lnTo>
                  <a:lnTo>
                    <a:pt x="209" y="786"/>
                  </a:lnTo>
                  <a:lnTo>
                    <a:pt x="212" y="791"/>
                  </a:lnTo>
                  <a:lnTo>
                    <a:pt x="214" y="795"/>
                  </a:lnTo>
                  <a:lnTo>
                    <a:pt x="219" y="803"/>
                  </a:lnTo>
                  <a:lnTo>
                    <a:pt x="221" y="807"/>
                  </a:lnTo>
                  <a:lnTo>
                    <a:pt x="221" y="813"/>
                  </a:lnTo>
                  <a:lnTo>
                    <a:pt x="221" y="813"/>
                  </a:lnTo>
                  <a:lnTo>
                    <a:pt x="212" y="817"/>
                  </a:lnTo>
                  <a:lnTo>
                    <a:pt x="208" y="820"/>
                  </a:lnTo>
                  <a:lnTo>
                    <a:pt x="205" y="823"/>
                  </a:lnTo>
                  <a:lnTo>
                    <a:pt x="205" y="823"/>
                  </a:lnTo>
                  <a:lnTo>
                    <a:pt x="205" y="827"/>
                  </a:lnTo>
                  <a:lnTo>
                    <a:pt x="208" y="830"/>
                  </a:lnTo>
                  <a:lnTo>
                    <a:pt x="214" y="834"/>
                  </a:lnTo>
                  <a:lnTo>
                    <a:pt x="219" y="838"/>
                  </a:lnTo>
                  <a:lnTo>
                    <a:pt x="221" y="841"/>
                  </a:lnTo>
                  <a:lnTo>
                    <a:pt x="222" y="844"/>
                  </a:lnTo>
                  <a:lnTo>
                    <a:pt x="222" y="844"/>
                  </a:lnTo>
                  <a:lnTo>
                    <a:pt x="222" y="847"/>
                  </a:lnTo>
                  <a:lnTo>
                    <a:pt x="221" y="849"/>
                  </a:lnTo>
                  <a:lnTo>
                    <a:pt x="218" y="854"/>
                  </a:lnTo>
                  <a:lnTo>
                    <a:pt x="214" y="858"/>
                  </a:lnTo>
                  <a:lnTo>
                    <a:pt x="209" y="864"/>
                  </a:lnTo>
                  <a:lnTo>
                    <a:pt x="209" y="864"/>
                  </a:lnTo>
                  <a:lnTo>
                    <a:pt x="212" y="869"/>
                  </a:lnTo>
                  <a:lnTo>
                    <a:pt x="216" y="873"/>
                  </a:lnTo>
                  <a:lnTo>
                    <a:pt x="219" y="878"/>
                  </a:lnTo>
                  <a:lnTo>
                    <a:pt x="222" y="883"/>
                  </a:lnTo>
                  <a:lnTo>
                    <a:pt x="222" y="883"/>
                  </a:lnTo>
                  <a:lnTo>
                    <a:pt x="221" y="886"/>
                  </a:lnTo>
                  <a:lnTo>
                    <a:pt x="219" y="889"/>
                  </a:lnTo>
                  <a:lnTo>
                    <a:pt x="218" y="890"/>
                  </a:lnTo>
                  <a:lnTo>
                    <a:pt x="221" y="893"/>
                  </a:lnTo>
                  <a:lnTo>
                    <a:pt x="221" y="893"/>
                  </a:lnTo>
                  <a:lnTo>
                    <a:pt x="222" y="892"/>
                  </a:lnTo>
                  <a:lnTo>
                    <a:pt x="223" y="889"/>
                  </a:lnTo>
                  <a:lnTo>
                    <a:pt x="226" y="883"/>
                  </a:lnTo>
                  <a:lnTo>
                    <a:pt x="228" y="868"/>
                  </a:lnTo>
                  <a:lnTo>
                    <a:pt x="228" y="868"/>
                  </a:lnTo>
                  <a:close/>
                  <a:moveTo>
                    <a:pt x="360" y="336"/>
                  </a:moveTo>
                  <a:lnTo>
                    <a:pt x="360" y="336"/>
                  </a:lnTo>
                  <a:lnTo>
                    <a:pt x="365" y="334"/>
                  </a:lnTo>
                  <a:lnTo>
                    <a:pt x="369" y="331"/>
                  </a:lnTo>
                  <a:lnTo>
                    <a:pt x="374" y="326"/>
                  </a:lnTo>
                  <a:lnTo>
                    <a:pt x="376" y="319"/>
                  </a:lnTo>
                  <a:lnTo>
                    <a:pt x="376" y="319"/>
                  </a:lnTo>
                  <a:lnTo>
                    <a:pt x="371" y="323"/>
                  </a:lnTo>
                  <a:lnTo>
                    <a:pt x="365" y="327"/>
                  </a:lnTo>
                  <a:lnTo>
                    <a:pt x="361" y="331"/>
                  </a:lnTo>
                  <a:lnTo>
                    <a:pt x="360" y="336"/>
                  </a:lnTo>
                  <a:lnTo>
                    <a:pt x="360" y="336"/>
                  </a:lnTo>
                  <a:close/>
                  <a:moveTo>
                    <a:pt x="372" y="1090"/>
                  </a:moveTo>
                  <a:lnTo>
                    <a:pt x="372" y="1090"/>
                  </a:lnTo>
                  <a:lnTo>
                    <a:pt x="330" y="1098"/>
                  </a:lnTo>
                  <a:lnTo>
                    <a:pt x="291" y="1106"/>
                  </a:lnTo>
                  <a:lnTo>
                    <a:pt x="291" y="1106"/>
                  </a:lnTo>
                  <a:lnTo>
                    <a:pt x="294" y="1112"/>
                  </a:lnTo>
                  <a:lnTo>
                    <a:pt x="298" y="1116"/>
                  </a:lnTo>
                  <a:lnTo>
                    <a:pt x="303" y="1120"/>
                  </a:lnTo>
                  <a:lnTo>
                    <a:pt x="306" y="1127"/>
                  </a:lnTo>
                  <a:lnTo>
                    <a:pt x="306" y="1127"/>
                  </a:lnTo>
                  <a:lnTo>
                    <a:pt x="325" y="1123"/>
                  </a:lnTo>
                  <a:lnTo>
                    <a:pt x="340" y="1118"/>
                  </a:lnTo>
                  <a:lnTo>
                    <a:pt x="355" y="1112"/>
                  </a:lnTo>
                  <a:lnTo>
                    <a:pt x="372" y="1108"/>
                  </a:lnTo>
                  <a:lnTo>
                    <a:pt x="372" y="1108"/>
                  </a:lnTo>
                  <a:lnTo>
                    <a:pt x="372" y="1097"/>
                  </a:lnTo>
                  <a:lnTo>
                    <a:pt x="372" y="1090"/>
                  </a:lnTo>
                  <a:lnTo>
                    <a:pt x="372" y="1090"/>
                  </a:lnTo>
                  <a:close/>
                  <a:moveTo>
                    <a:pt x="360" y="1126"/>
                  </a:moveTo>
                  <a:lnTo>
                    <a:pt x="360" y="1126"/>
                  </a:lnTo>
                  <a:lnTo>
                    <a:pt x="362" y="1129"/>
                  </a:lnTo>
                  <a:lnTo>
                    <a:pt x="365" y="1133"/>
                  </a:lnTo>
                  <a:lnTo>
                    <a:pt x="368" y="1137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72" y="1129"/>
                  </a:lnTo>
                  <a:lnTo>
                    <a:pt x="372" y="1123"/>
                  </a:lnTo>
                  <a:lnTo>
                    <a:pt x="371" y="1119"/>
                  </a:lnTo>
                  <a:lnTo>
                    <a:pt x="371" y="1119"/>
                  </a:lnTo>
                  <a:lnTo>
                    <a:pt x="368" y="1120"/>
                  </a:lnTo>
                  <a:lnTo>
                    <a:pt x="365" y="1122"/>
                  </a:lnTo>
                  <a:lnTo>
                    <a:pt x="360" y="1126"/>
                  </a:lnTo>
                  <a:lnTo>
                    <a:pt x="360" y="1126"/>
                  </a:lnTo>
                  <a:close/>
                  <a:moveTo>
                    <a:pt x="367" y="1163"/>
                  </a:moveTo>
                  <a:lnTo>
                    <a:pt x="367" y="1163"/>
                  </a:lnTo>
                  <a:lnTo>
                    <a:pt x="362" y="1171"/>
                  </a:lnTo>
                  <a:lnTo>
                    <a:pt x="358" y="1177"/>
                  </a:lnTo>
                  <a:lnTo>
                    <a:pt x="353" y="1184"/>
                  </a:lnTo>
                  <a:lnTo>
                    <a:pt x="348" y="1189"/>
                  </a:lnTo>
                  <a:lnTo>
                    <a:pt x="348" y="1189"/>
                  </a:lnTo>
                  <a:lnTo>
                    <a:pt x="353" y="1198"/>
                  </a:lnTo>
                  <a:lnTo>
                    <a:pt x="357" y="1205"/>
                  </a:lnTo>
                  <a:lnTo>
                    <a:pt x="361" y="1212"/>
                  </a:lnTo>
                  <a:lnTo>
                    <a:pt x="367" y="1219"/>
                  </a:lnTo>
                  <a:lnTo>
                    <a:pt x="367" y="1219"/>
                  </a:lnTo>
                  <a:lnTo>
                    <a:pt x="369" y="1205"/>
                  </a:lnTo>
                  <a:lnTo>
                    <a:pt x="372" y="1191"/>
                  </a:lnTo>
                  <a:lnTo>
                    <a:pt x="372" y="1184"/>
                  </a:lnTo>
                  <a:lnTo>
                    <a:pt x="371" y="1177"/>
                  </a:lnTo>
                  <a:lnTo>
                    <a:pt x="369" y="1170"/>
                  </a:lnTo>
                  <a:lnTo>
                    <a:pt x="367" y="1163"/>
                  </a:lnTo>
                  <a:lnTo>
                    <a:pt x="367" y="1163"/>
                  </a:lnTo>
                  <a:close/>
                  <a:moveTo>
                    <a:pt x="365" y="1240"/>
                  </a:moveTo>
                  <a:lnTo>
                    <a:pt x="365" y="1240"/>
                  </a:lnTo>
                  <a:lnTo>
                    <a:pt x="354" y="1252"/>
                  </a:lnTo>
                  <a:lnTo>
                    <a:pt x="350" y="1258"/>
                  </a:lnTo>
                  <a:lnTo>
                    <a:pt x="346" y="1265"/>
                  </a:lnTo>
                  <a:lnTo>
                    <a:pt x="346" y="1265"/>
                  </a:lnTo>
                  <a:lnTo>
                    <a:pt x="353" y="1276"/>
                  </a:lnTo>
                  <a:lnTo>
                    <a:pt x="357" y="1282"/>
                  </a:lnTo>
                  <a:lnTo>
                    <a:pt x="361" y="1286"/>
                  </a:lnTo>
                  <a:lnTo>
                    <a:pt x="361" y="1286"/>
                  </a:lnTo>
                  <a:lnTo>
                    <a:pt x="365" y="1276"/>
                  </a:lnTo>
                  <a:lnTo>
                    <a:pt x="368" y="1265"/>
                  </a:lnTo>
                  <a:lnTo>
                    <a:pt x="369" y="1254"/>
                  </a:lnTo>
                  <a:lnTo>
                    <a:pt x="371" y="1241"/>
                  </a:lnTo>
                  <a:lnTo>
                    <a:pt x="371" y="1241"/>
                  </a:lnTo>
                  <a:lnTo>
                    <a:pt x="368" y="1241"/>
                  </a:lnTo>
                  <a:lnTo>
                    <a:pt x="365" y="1240"/>
                  </a:lnTo>
                  <a:lnTo>
                    <a:pt x="365" y="1240"/>
                  </a:lnTo>
                  <a:close/>
                  <a:moveTo>
                    <a:pt x="361" y="1304"/>
                  </a:moveTo>
                  <a:lnTo>
                    <a:pt x="361" y="1304"/>
                  </a:lnTo>
                  <a:lnTo>
                    <a:pt x="353" y="1317"/>
                  </a:lnTo>
                  <a:lnTo>
                    <a:pt x="344" y="1328"/>
                  </a:lnTo>
                  <a:lnTo>
                    <a:pt x="344" y="1328"/>
                  </a:lnTo>
                  <a:lnTo>
                    <a:pt x="354" y="1339"/>
                  </a:lnTo>
                  <a:lnTo>
                    <a:pt x="364" y="1351"/>
                  </a:lnTo>
                  <a:lnTo>
                    <a:pt x="364" y="1351"/>
                  </a:lnTo>
                  <a:lnTo>
                    <a:pt x="364" y="1339"/>
                  </a:lnTo>
                  <a:lnTo>
                    <a:pt x="367" y="1327"/>
                  </a:lnTo>
                  <a:lnTo>
                    <a:pt x="367" y="1320"/>
                  </a:lnTo>
                  <a:lnTo>
                    <a:pt x="367" y="1314"/>
                  </a:lnTo>
                  <a:lnTo>
                    <a:pt x="365" y="1309"/>
                  </a:lnTo>
                  <a:lnTo>
                    <a:pt x="361" y="1304"/>
                  </a:lnTo>
                  <a:lnTo>
                    <a:pt x="361" y="1304"/>
                  </a:lnTo>
                  <a:close/>
                  <a:moveTo>
                    <a:pt x="365" y="1151"/>
                  </a:moveTo>
                  <a:lnTo>
                    <a:pt x="365" y="1151"/>
                  </a:lnTo>
                  <a:lnTo>
                    <a:pt x="362" y="1146"/>
                  </a:lnTo>
                  <a:lnTo>
                    <a:pt x="358" y="1140"/>
                  </a:lnTo>
                  <a:lnTo>
                    <a:pt x="355" y="1135"/>
                  </a:lnTo>
                  <a:lnTo>
                    <a:pt x="354" y="1129"/>
                  </a:lnTo>
                  <a:lnTo>
                    <a:pt x="354" y="1129"/>
                  </a:lnTo>
                  <a:lnTo>
                    <a:pt x="348" y="1130"/>
                  </a:lnTo>
                  <a:lnTo>
                    <a:pt x="344" y="1133"/>
                  </a:lnTo>
                  <a:lnTo>
                    <a:pt x="337" y="1139"/>
                  </a:lnTo>
                  <a:lnTo>
                    <a:pt x="326" y="1154"/>
                  </a:lnTo>
                  <a:lnTo>
                    <a:pt x="326" y="1154"/>
                  </a:lnTo>
                  <a:lnTo>
                    <a:pt x="334" y="1167"/>
                  </a:lnTo>
                  <a:lnTo>
                    <a:pt x="343" y="1179"/>
                  </a:lnTo>
                  <a:lnTo>
                    <a:pt x="343" y="1179"/>
                  </a:lnTo>
                  <a:lnTo>
                    <a:pt x="348" y="1174"/>
                  </a:lnTo>
                  <a:lnTo>
                    <a:pt x="354" y="1167"/>
                  </a:lnTo>
                  <a:lnTo>
                    <a:pt x="360" y="1158"/>
                  </a:lnTo>
                  <a:lnTo>
                    <a:pt x="365" y="1151"/>
                  </a:lnTo>
                  <a:lnTo>
                    <a:pt x="365" y="1151"/>
                  </a:lnTo>
                  <a:close/>
                  <a:moveTo>
                    <a:pt x="362" y="1366"/>
                  </a:moveTo>
                  <a:lnTo>
                    <a:pt x="362" y="1366"/>
                  </a:lnTo>
                  <a:lnTo>
                    <a:pt x="355" y="1359"/>
                  </a:lnTo>
                  <a:lnTo>
                    <a:pt x="350" y="1351"/>
                  </a:lnTo>
                  <a:lnTo>
                    <a:pt x="344" y="1342"/>
                  </a:lnTo>
                  <a:lnTo>
                    <a:pt x="341" y="1338"/>
                  </a:lnTo>
                  <a:lnTo>
                    <a:pt x="337" y="1335"/>
                  </a:lnTo>
                  <a:lnTo>
                    <a:pt x="337" y="1335"/>
                  </a:lnTo>
                  <a:lnTo>
                    <a:pt x="325" y="1354"/>
                  </a:lnTo>
                  <a:lnTo>
                    <a:pt x="312" y="1370"/>
                  </a:lnTo>
                  <a:lnTo>
                    <a:pt x="312" y="1370"/>
                  </a:lnTo>
                  <a:lnTo>
                    <a:pt x="319" y="1380"/>
                  </a:lnTo>
                  <a:lnTo>
                    <a:pt x="326" y="1390"/>
                  </a:lnTo>
                  <a:lnTo>
                    <a:pt x="332" y="1400"/>
                  </a:lnTo>
                  <a:lnTo>
                    <a:pt x="340" y="1408"/>
                  </a:lnTo>
                  <a:lnTo>
                    <a:pt x="340" y="1408"/>
                  </a:lnTo>
                  <a:lnTo>
                    <a:pt x="353" y="1390"/>
                  </a:lnTo>
                  <a:lnTo>
                    <a:pt x="358" y="1379"/>
                  </a:lnTo>
                  <a:lnTo>
                    <a:pt x="362" y="1366"/>
                  </a:lnTo>
                  <a:lnTo>
                    <a:pt x="362" y="1366"/>
                  </a:lnTo>
                  <a:close/>
                  <a:moveTo>
                    <a:pt x="344" y="1417"/>
                  </a:moveTo>
                  <a:lnTo>
                    <a:pt x="344" y="1417"/>
                  </a:lnTo>
                  <a:lnTo>
                    <a:pt x="347" y="1421"/>
                  </a:lnTo>
                  <a:lnTo>
                    <a:pt x="351" y="1424"/>
                  </a:lnTo>
                  <a:lnTo>
                    <a:pt x="354" y="1428"/>
                  </a:lnTo>
                  <a:lnTo>
                    <a:pt x="358" y="1431"/>
                  </a:lnTo>
                  <a:lnTo>
                    <a:pt x="358" y="1431"/>
                  </a:lnTo>
                  <a:lnTo>
                    <a:pt x="360" y="1412"/>
                  </a:lnTo>
                  <a:lnTo>
                    <a:pt x="361" y="1403"/>
                  </a:lnTo>
                  <a:lnTo>
                    <a:pt x="360" y="1394"/>
                  </a:lnTo>
                  <a:lnTo>
                    <a:pt x="360" y="1394"/>
                  </a:lnTo>
                  <a:lnTo>
                    <a:pt x="355" y="1400"/>
                  </a:lnTo>
                  <a:lnTo>
                    <a:pt x="351" y="1405"/>
                  </a:lnTo>
                  <a:lnTo>
                    <a:pt x="344" y="1417"/>
                  </a:lnTo>
                  <a:lnTo>
                    <a:pt x="344" y="1417"/>
                  </a:lnTo>
                  <a:close/>
                  <a:moveTo>
                    <a:pt x="360" y="1229"/>
                  </a:moveTo>
                  <a:lnTo>
                    <a:pt x="360" y="1229"/>
                  </a:lnTo>
                  <a:lnTo>
                    <a:pt x="351" y="1215"/>
                  </a:lnTo>
                  <a:lnTo>
                    <a:pt x="344" y="1198"/>
                  </a:lnTo>
                  <a:lnTo>
                    <a:pt x="344" y="1198"/>
                  </a:lnTo>
                  <a:lnTo>
                    <a:pt x="337" y="1203"/>
                  </a:lnTo>
                  <a:lnTo>
                    <a:pt x="332" y="1210"/>
                  </a:lnTo>
                  <a:lnTo>
                    <a:pt x="326" y="1217"/>
                  </a:lnTo>
                  <a:lnTo>
                    <a:pt x="320" y="1223"/>
                  </a:lnTo>
                  <a:lnTo>
                    <a:pt x="320" y="1223"/>
                  </a:lnTo>
                  <a:lnTo>
                    <a:pt x="330" y="1241"/>
                  </a:lnTo>
                  <a:lnTo>
                    <a:pt x="341" y="1257"/>
                  </a:lnTo>
                  <a:lnTo>
                    <a:pt x="341" y="1257"/>
                  </a:lnTo>
                  <a:lnTo>
                    <a:pt x="346" y="1250"/>
                  </a:lnTo>
                  <a:lnTo>
                    <a:pt x="351" y="1244"/>
                  </a:lnTo>
                  <a:lnTo>
                    <a:pt x="355" y="1237"/>
                  </a:lnTo>
                  <a:lnTo>
                    <a:pt x="360" y="1229"/>
                  </a:lnTo>
                  <a:lnTo>
                    <a:pt x="360" y="1229"/>
                  </a:lnTo>
                  <a:close/>
                  <a:moveTo>
                    <a:pt x="350" y="1474"/>
                  </a:moveTo>
                  <a:lnTo>
                    <a:pt x="350" y="1474"/>
                  </a:lnTo>
                  <a:lnTo>
                    <a:pt x="347" y="1474"/>
                  </a:lnTo>
                  <a:lnTo>
                    <a:pt x="344" y="1474"/>
                  </a:lnTo>
                  <a:lnTo>
                    <a:pt x="343" y="1473"/>
                  </a:lnTo>
                  <a:lnTo>
                    <a:pt x="340" y="1473"/>
                  </a:lnTo>
                  <a:lnTo>
                    <a:pt x="340" y="1473"/>
                  </a:lnTo>
                  <a:lnTo>
                    <a:pt x="334" y="1477"/>
                  </a:lnTo>
                  <a:lnTo>
                    <a:pt x="327" y="1481"/>
                  </a:lnTo>
                  <a:lnTo>
                    <a:pt x="320" y="1484"/>
                  </a:lnTo>
                  <a:lnTo>
                    <a:pt x="312" y="1486"/>
                  </a:lnTo>
                  <a:lnTo>
                    <a:pt x="295" y="1487"/>
                  </a:lnTo>
                  <a:lnTo>
                    <a:pt x="278" y="1486"/>
                  </a:lnTo>
                  <a:lnTo>
                    <a:pt x="278" y="1486"/>
                  </a:lnTo>
                  <a:lnTo>
                    <a:pt x="268" y="1478"/>
                  </a:lnTo>
                  <a:lnTo>
                    <a:pt x="259" y="1471"/>
                  </a:lnTo>
                  <a:lnTo>
                    <a:pt x="247" y="1467"/>
                  </a:lnTo>
                  <a:lnTo>
                    <a:pt x="242" y="1464"/>
                  </a:lnTo>
                  <a:lnTo>
                    <a:pt x="236" y="1464"/>
                  </a:lnTo>
                  <a:lnTo>
                    <a:pt x="236" y="1464"/>
                  </a:lnTo>
                  <a:lnTo>
                    <a:pt x="239" y="1486"/>
                  </a:lnTo>
                  <a:lnTo>
                    <a:pt x="240" y="1507"/>
                  </a:lnTo>
                  <a:lnTo>
                    <a:pt x="240" y="1529"/>
                  </a:lnTo>
                  <a:lnTo>
                    <a:pt x="240" y="1550"/>
                  </a:lnTo>
                  <a:lnTo>
                    <a:pt x="237" y="1591"/>
                  </a:lnTo>
                  <a:lnTo>
                    <a:pt x="236" y="1609"/>
                  </a:lnTo>
                  <a:lnTo>
                    <a:pt x="237" y="1626"/>
                  </a:lnTo>
                  <a:lnTo>
                    <a:pt x="237" y="1626"/>
                  </a:lnTo>
                  <a:lnTo>
                    <a:pt x="245" y="1629"/>
                  </a:lnTo>
                  <a:lnTo>
                    <a:pt x="252" y="1632"/>
                  </a:lnTo>
                  <a:lnTo>
                    <a:pt x="259" y="1633"/>
                  </a:lnTo>
                  <a:lnTo>
                    <a:pt x="267" y="1634"/>
                  </a:lnTo>
                  <a:lnTo>
                    <a:pt x="274" y="1633"/>
                  </a:lnTo>
                  <a:lnTo>
                    <a:pt x="281" y="1632"/>
                  </a:lnTo>
                  <a:lnTo>
                    <a:pt x="288" y="1629"/>
                  </a:lnTo>
                  <a:lnTo>
                    <a:pt x="294" y="1623"/>
                  </a:lnTo>
                  <a:lnTo>
                    <a:pt x="294" y="1623"/>
                  </a:lnTo>
                  <a:lnTo>
                    <a:pt x="296" y="1608"/>
                  </a:lnTo>
                  <a:lnTo>
                    <a:pt x="299" y="1594"/>
                  </a:lnTo>
                  <a:lnTo>
                    <a:pt x="302" y="1561"/>
                  </a:lnTo>
                  <a:lnTo>
                    <a:pt x="305" y="1532"/>
                  </a:lnTo>
                  <a:lnTo>
                    <a:pt x="308" y="1519"/>
                  </a:lnTo>
                  <a:lnTo>
                    <a:pt x="310" y="1507"/>
                  </a:lnTo>
                  <a:lnTo>
                    <a:pt x="310" y="1507"/>
                  </a:lnTo>
                  <a:lnTo>
                    <a:pt x="313" y="1521"/>
                  </a:lnTo>
                  <a:lnTo>
                    <a:pt x="315" y="1535"/>
                  </a:lnTo>
                  <a:lnTo>
                    <a:pt x="313" y="1550"/>
                  </a:lnTo>
                  <a:lnTo>
                    <a:pt x="312" y="1567"/>
                  </a:lnTo>
                  <a:lnTo>
                    <a:pt x="308" y="1599"/>
                  </a:lnTo>
                  <a:lnTo>
                    <a:pt x="303" y="1632"/>
                  </a:lnTo>
                  <a:lnTo>
                    <a:pt x="303" y="1632"/>
                  </a:lnTo>
                  <a:lnTo>
                    <a:pt x="309" y="1630"/>
                  </a:lnTo>
                  <a:lnTo>
                    <a:pt x="316" y="1629"/>
                  </a:lnTo>
                  <a:lnTo>
                    <a:pt x="322" y="1626"/>
                  </a:lnTo>
                  <a:lnTo>
                    <a:pt x="327" y="1623"/>
                  </a:lnTo>
                  <a:lnTo>
                    <a:pt x="337" y="1613"/>
                  </a:lnTo>
                  <a:lnTo>
                    <a:pt x="346" y="1603"/>
                  </a:lnTo>
                  <a:lnTo>
                    <a:pt x="346" y="1603"/>
                  </a:lnTo>
                  <a:lnTo>
                    <a:pt x="344" y="1599"/>
                  </a:lnTo>
                  <a:lnTo>
                    <a:pt x="343" y="1596"/>
                  </a:lnTo>
                  <a:lnTo>
                    <a:pt x="341" y="1594"/>
                  </a:lnTo>
                  <a:lnTo>
                    <a:pt x="340" y="1591"/>
                  </a:lnTo>
                  <a:lnTo>
                    <a:pt x="340" y="1591"/>
                  </a:lnTo>
                  <a:lnTo>
                    <a:pt x="344" y="1587"/>
                  </a:lnTo>
                  <a:lnTo>
                    <a:pt x="346" y="1584"/>
                  </a:lnTo>
                  <a:lnTo>
                    <a:pt x="347" y="1581"/>
                  </a:lnTo>
                  <a:lnTo>
                    <a:pt x="347" y="1581"/>
                  </a:lnTo>
                  <a:lnTo>
                    <a:pt x="351" y="1551"/>
                  </a:lnTo>
                  <a:lnTo>
                    <a:pt x="355" y="1526"/>
                  </a:lnTo>
                  <a:lnTo>
                    <a:pt x="358" y="1498"/>
                  </a:lnTo>
                  <a:lnTo>
                    <a:pt x="360" y="1483"/>
                  </a:lnTo>
                  <a:lnTo>
                    <a:pt x="360" y="1466"/>
                  </a:lnTo>
                  <a:lnTo>
                    <a:pt x="360" y="1466"/>
                  </a:lnTo>
                  <a:lnTo>
                    <a:pt x="360" y="1464"/>
                  </a:lnTo>
                  <a:lnTo>
                    <a:pt x="358" y="1464"/>
                  </a:lnTo>
                  <a:lnTo>
                    <a:pt x="358" y="1464"/>
                  </a:lnTo>
                  <a:lnTo>
                    <a:pt x="355" y="1466"/>
                  </a:lnTo>
                  <a:lnTo>
                    <a:pt x="353" y="1469"/>
                  </a:lnTo>
                  <a:lnTo>
                    <a:pt x="350" y="1474"/>
                  </a:lnTo>
                  <a:lnTo>
                    <a:pt x="350" y="1474"/>
                  </a:lnTo>
                  <a:close/>
                  <a:moveTo>
                    <a:pt x="358" y="1446"/>
                  </a:moveTo>
                  <a:lnTo>
                    <a:pt x="358" y="1446"/>
                  </a:lnTo>
                  <a:lnTo>
                    <a:pt x="347" y="1435"/>
                  </a:lnTo>
                  <a:lnTo>
                    <a:pt x="339" y="1422"/>
                  </a:lnTo>
                  <a:lnTo>
                    <a:pt x="339" y="1422"/>
                  </a:lnTo>
                  <a:lnTo>
                    <a:pt x="327" y="1435"/>
                  </a:lnTo>
                  <a:lnTo>
                    <a:pt x="322" y="1441"/>
                  </a:lnTo>
                  <a:lnTo>
                    <a:pt x="318" y="1448"/>
                  </a:lnTo>
                  <a:lnTo>
                    <a:pt x="318" y="1448"/>
                  </a:lnTo>
                  <a:lnTo>
                    <a:pt x="329" y="1455"/>
                  </a:lnTo>
                  <a:lnTo>
                    <a:pt x="340" y="1462"/>
                  </a:lnTo>
                  <a:lnTo>
                    <a:pt x="340" y="1462"/>
                  </a:lnTo>
                  <a:lnTo>
                    <a:pt x="346" y="1459"/>
                  </a:lnTo>
                  <a:lnTo>
                    <a:pt x="351" y="1456"/>
                  </a:lnTo>
                  <a:lnTo>
                    <a:pt x="355" y="1452"/>
                  </a:lnTo>
                  <a:lnTo>
                    <a:pt x="358" y="1446"/>
                  </a:lnTo>
                  <a:lnTo>
                    <a:pt x="358" y="1446"/>
                  </a:lnTo>
                  <a:close/>
                  <a:moveTo>
                    <a:pt x="355" y="1296"/>
                  </a:moveTo>
                  <a:lnTo>
                    <a:pt x="355" y="1296"/>
                  </a:lnTo>
                  <a:lnTo>
                    <a:pt x="351" y="1290"/>
                  </a:lnTo>
                  <a:lnTo>
                    <a:pt x="347" y="1285"/>
                  </a:lnTo>
                  <a:lnTo>
                    <a:pt x="344" y="1278"/>
                  </a:lnTo>
                  <a:lnTo>
                    <a:pt x="341" y="1271"/>
                  </a:lnTo>
                  <a:lnTo>
                    <a:pt x="341" y="1271"/>
                  </a:lnTo>
                  <a:lnTo>
                    <a:pt x="329" y="1283"/>
                  </a:lnTo>
                  <a:lnTo>
                    <a:pt x="323" y="1290"/>
                  </a:lnTo>
                  <a:lnTo>
                    <a:pt x="319" y="1297"/>
                  </a:lnTo>
                  <a:lnTo>
                    <a:pt x="319" y="1297"/>
                  </a:lnTo>
                  <a:lnTo>
                    <a:pt x="325" y="1303"/>
                  </a:lnTo>
                  <a:lnTo>
                    <a:pt x="329" y="1310"/>
                  </a:lnTo>
                  <a:lnTo>
                    <a:pt x="333" y="1316"/>
                  </a:lnTo>
                  <a:lnTo>
                    <a:pt x="340" y="1320"/>
                  </a:lnTo>
                  <a:lnTo>
                    <a:pt x="340" y="1320"/>
                  </a:lnTo>
                  <a:lnTo>
                    <a:pt x="348" y="1309"/>
                  </a:lnTo>
                  <a:lnTo>
                    <a:pt x="351" y="1303"/>
                  </a:lnTo>
                  <a:lnTo>
                    <a:pt x="355" y="1296"/>
                  </a:lnTo>
                  <a:lnTo>
                    <a:pt x="355" y="1296"/>
                  </a:lnTo>
                  <a:close/>
                  <a:moveTo>
                    <a:pt x="270" y="447"/>
                  </a:moveTo>
                  <a:lnTo>
                    <a:pt x="270" y="447"/>
                  </a:lnTo>
                  <a:lnTo>
                    <a:pt x="277" y="445"/>
                  </a:lnTo>
                  <a:lnTo>
                    <a:pt x="282" y="441"/>
                  </a:lnTo>
                  <a:lnTo>
                    <a:pt x="287" y="435"/>
                  </a:lnTo>
                  <a:lnTo>
                    <a:pt x="289" y="430"/>
                  </a:lnTo>
                  <a:lnTo>
                    <a:pt x="294" y="417"/>
                  </a:lnTo>
                  <a:lnTo>
                    <a:pt x="296" y="410"/>
                  </a:lnTo>
                  <a:lnTo>
                    <a:pt x="299" y="403"/>
                  </a:lnTo>
                  <a:lnTo>
                    <a:pt x="299" y="403"/>
                  </a:lnTo>
                  <a:lnTo>
                    <a:pt x="301" y="403"/>
                  </a:lnTo>
                  <a:lnTo>
                    <a:pt x="303" y="402"/>
                  </a:lnTo>
                  <a:lnTo>
                    <a:pt x="309" y="402"/>
                  </a:lnTo>
                  <a:lnTo>
                    <a:pt x="309" y="402"/>
                  </a:lnTo>
                  <a:lnTo>
                    <a:pt x="308" y="395"/>
                  </a:lnTo>
                  <a:lnTo>
                    <a:pt x="309" y="389"/>
                  </a:lnTo>
                  <a:lnTo>
                    <a:pt x="312" y="385"/>
                  </a:lnTo>
                  <a:lnTo>
                    <a:pt x="318" y="382"/>
                  </a:lnTo>
                  <a:lnTo>
                    <a:pt x="329" y="378"/>
                  </a:lnTo>
                  <a:lnTo>
                    <a:pt x="334" y="376"/>
                  </a:lnTo>
                  <a:lnTo>
                    <a:pt x="340" y="372"/>
                  </a:lnTo>
                  <a:lnTo>
                    <a:pt x="340" y="372"/>
                  </a:lnTo>
                  <a:lnTo>
                    <a:pt x="343" y="369"/>
                  </a:lnTo>
                  <a:lnTo>
                    <a:pt x="346" y="365"/>
                  </a:lnTo>
                  <a:lnTo>
                    <a:pt x="347" y="358"/>
                  </a:lnTo>
                  <a:lnTo>
                    <a:pt x="348" y="350"/>
                  </a:lnTo>
                  <a:lnTo>
                    <a:pt x="350" y="345"/>
                  </a:lnTo>
                  <a:lnTo>
                    <a:pt x="353" y="341"/>
                  </a:lnTo>
                  <a:lnTo>
                    <a:pt x="353" y="341"/>
                  </a:lnTo>
                  <a:lnTo>
                    <a:pt x="340" y="352"/>
                  </a:lnTo>
                  <a:lnTo>
                    <a:pt x="327" y="364"/>
                  </a:lnTo>
                  <a:lnTo>
                    <a:pt x="316" y="376"/>
                  </a:lnTo>
                  <a:lnTo>
                    <a:pt x="305" y="389"/>
                  </a:lnTo>
                  <a:lnTo>
                    <a:pt x="295" y="402"/>
                  </a:lnTo>
                  <a:lnTo>
                    <a:pt x="285" y="416"/>
                  </a:lnTo>
                  <a:lnTo>
                    <a:pt x="277" y="431"/>
                  </a:lnTo>
                  <a:lnTo>
                    <a:pt x="270" y="447"/>
                  </a:lnTo>
                  <a:lnTo>
                    <a:pt x="270" y="447"/>
                  </a:lnTo>
                  <a:close/>
                  <a:moveTo>
                    <a:pt x="337" y="1188"/>
                  </a:moveTo>
                  <a:lnTo>
                    <a:pt x="337" y="1188"/>
                  </a:lnTo>
                  <a:lnTo>
                    <a:pt x="337" y="1185"/>
                  </a:lnTo>
                  <a:lnTo>
                    <a:pt x="336" y="1181"/>
                  </a:lnTo>
                  <a:lnTo>
                    <a:pt x="330" y="1174"/>
                  </a:lnTo>
                  <a:lnTo>
                    <a:pt x="325" y="1168"/>
                  </a:lnTo>
                  <a:lnTo>
                    <a:pt x="320" y="1160"/>
                  </a:lnTo>
                  <a:lnTo>
                    <a:pt x="320" y="1160"/>
                  </a:lnTo>
                  <a:lnTo>
                    <a:pt x="315" y="1168"/>
                  </a:lnTo>
                  <a:lnTo>
                    <a:pt x="309" y="1175"/>
                  </a:lnTo>
                  <a:lnTo>
                    <a:pt x="302" y="1182"/>
                  </a:lnTo>
                  <a:lnTo>
                    <a:pt x="298" y="1189"/>
                  </a:lnTo>
                  <a:lnTo>
                    <a:pt x="298" y="1189"/>
                  </a:lnTo>
                  <a:lnTo>
                    <a:pt x="306" y="1203"/>
                  </a:lnTo>
                  <a:lnTo>
                    <a:pt x="315" y="1216"/>
                  </a:lnTo>
                  <a:lnTo>
                    <a:pt x="315" y="1216"/>
                  </a:lnTo>
                  <a:lnTo>
                    <a:pt x="320" y="1210"/>
                  </a:lnTo>
                  <a:lnTo>
                    <a:pt x="327" y="1203"/>
                  </a:lnTo>
                  <a:lnTo>
                    <a:pt x="334" y="1196"/>
                  </a:lnTo>
                  <a:lnTo>
                    <a:pt x="336" y="1192"/>
                  </a:lnTo>
                  <a:lnTo>
                    <a:pt x="337" y="1188"/>
                  </a:lnTo>
                  <a:lnTo>
                    <a:pt x="337" y="1188"/>
                  </a:lnTo>
                  <a:close/>
                  <a:moveTo>
                    <a:pt x="313" y="1230"/>
                  </a:moveTo>
                  <a:lnTo>
                    <a:pt x="313" y="1230"/>
                  </a:lnTo>
                  <a:lnTo>
                    <a:pt x="312" y="1234"/>
                  </a:lnTo>
                  <a:lnTo>
                    <a:pt x="308" y="1237"/>
                  </a:lnTo>
                  <a:lnTo>
                    <a:pt x="299" y="1245"/>
                  </a:lnTo>
                  <a:lnTo>
                    <a:pt x="291" y="1252"/>
                  </a:lnTo>
                  <a:lnTo>
                    <a:pt x="288" y="1257"/>
                  </a:lnTo>
                  <a:lnTo>
                    <a:pt x="287" y="1259"/>
                  </a:lnTo>
                  <a:lnTo>
                    <a:pt x="287" y="1259"/>
                  </a:lnTo>
                  <a:lnTo>
                    <a:pt x="288" y="1264"/>
                  </a:lnTo>
                  <a:lnTo>
                    <a:pt x="292" y="1268"/>
                  </a:lnTo>
                  <a:lnTo>
                    <a:pt x="299" y="1275"/>
                  </a:lnTo>
                  <a:lnTo>
                    <a:pt x="299" y="1275"/>
                  </a:lnTo>
                  <a:lnTo>
                    <a:pt x="306" y="1283"/>
                  </a:lnTo>
                  <a:lnTo>
                    <a:pt x="313" y="1289"/>
                  </a:lnTo>
                  <a:lnTo>
                    <a:pt x="313" y="1289"/>
                  </a:lnTo>
                  <a:lnTo>
                    <a:pt x="336" y="1262"/>
                  </a:lnTo>
                  <a:lnTo>
                    <a:pt x="336" y="1262"/>
                  </a:lnTo>
                  <a:lnTo>
                    <a:pt x="330" y="1255"/>
                  </a:lnTo>
                  <a:lnTo>
                    <a:pt x="325" y="1247"/>
                  </a:lnTo>
                  <a:lnTo>
                    <a:pt x="319" y="1238"/>
                  </a:lnTo>
                  <a:lnTo>
                    <a:pt x="313" y="1230"/>
                  </a:lnTo>
                  <a:lnTo>
                    <a:pt x="313" y="1230"/>
                  </a:lnTo>
                  <a:close/>
                  <a:moveTo>
                    <a:pt x="333" y="1325"/>
                  </a:moveTo>
                  <a:lnTo>
                    <a:pt x="333" y="1325"/>
                  </a:lnTo>
                  <a:lnTo>
                    <a:pt x="327" y="1320"/>
                  </a:lnTo>
                  <a:lnTo>
                    <a:pt x="322" y="1313"/>
                  </a:lnTo>
                  <a:lnTo>
                    <a:pt x="316" y="1307"/>
                  </a:lnTo>
                  <a:lnTo>
                    <a:pt x="310" y="1302"/>
                  </a:lnTo>
                  <a:lnTo>
                    <a:pt x="310" y="1302"/>
                  </a:lnTo>
                  <a:lnTo>
                    <a:pt x="305" y="1310"/>
                  </a:lnTo>
                  <a:lnTo>
                    <a:pt x="298" y="1317"/>
                  </a:lnTo>
                  <a:lnTo>
                    <a:pt x="291" y="1323"/>
                  </a:lnTo>
                  <a:lnTo>
                    <a:pt x="287" y="1331"/>
                  </a:lnTo>
                  <a:lnTo>
                    <a:pt x="287" y="1331"/>
                  </a:lnTo>
                  <a:lnTo>
                    <a:pt x="296" y="1347"/>
                  </a:lnTo>
                  <a:lnTo>
                    <a:pt x="306" y="1362"/>
                  </a:lnTo>
                  <a:lnTo>
                    <a:pt x="306" y="1362"/>
                  </a:lnTo>
                  <a:lnTo>
                    <a:pt x="320" y="1345"/>
                  </a:lnTo>
                  <a:lnTo>
                    <a:pt x="327" y="1337"/>
                  </a:lnTo>
                  <a:lnTo>
                    <a:pt x="333" y="1325"/>
                  </a:lnTo>
                  <a:lnTo>
                    <a:pt x="333" y="1325"/>
                  </a:lnTo>
                  <a:close/>
                  <a:moveTo>
                    <a:pt x="333" y="1414"/>
                  </a:moveTo>
                  <a:lnTo>
                    <a:pt x="333" y="1414"/>
                  </a:lnTo>
                  <a:lnTo>
                    <a:pt x="320" y="1397"/>
                  </a:lnTo>
                  <a:lnTo>
                    <a:pt x="315" y="1387"/>
                  </a:lnTo>
                  <a:lnTo>
                    <a:pt x="309" y="1377"/>
                  </a:lnTo>
                  <a:lnTo>
                    <a:pt x="309" y="1377"/>
                  </a:lnTo>
                  <a:lnTo>
                    <a:pt x="301" y="1384"/>
                  </a:lnTo>
                  <a:lnTo>
                    <a:pt x="294" y="1391"/>
                  </a:lnTo>
                  <a:lnTo>
                    <a:pt x="282" y="1408"/>
                  </a:lnTo>
                  <a:lnTo>
                    <a:pt x="282" y="1408"/>
                  </a:lnTo>
                  <a:lnTo>
                    <a:pt x="296" y="1425"/>
                  </a:lnTo>
                  <a:lnTo>
                    <a:pt x="310" y="1441"/>
                  </a:lnTo>
                  <a:lnTo>
                    <a:pt x="310" y="1441"/>
                  </a:lnTo>
                  <a:lnTo>
                    <a:pt x="318" y="1435"/>
                  </a:lnTo>
                  <a:lnTo>
                    <a:pt x="323" y="1429"/>
                  </a:lnTo>
                  <a:lnTo>
                    <a:pt x="333" y="1414"/>
                  </a:lnTo>
                  <a:lnTo>
                    <a:pt x="333" y="1414"/>
                  </a:lnTo>
                  <a:close/>
                  <a:moveTo>
                    <a:pt x="318" y="1144"/>
                  </a:moveTo>
                  <a:lnTo>
                    <a:pt x="318" y="1144"/>
                  </a:lnTo>
                  <a:lnTo>
                    <a:pt x="319" y="1144"/>
                  </a:lnTo>
                  <a:lnTo>
                    <a:pt x="320" y="1144"/>
                  </a:lnTo>
                  <a:lnTo>
                    <a:pt x="322" y="1147"/>
                  </a:lnTo>
                  <a:lnTo>
                    <a:pt x="322" y="1147"/>
                  </a:lnTo>
                  <a:lnTo>
                    <a:pt x="326" y="1140"/>
                  </a:lnTo>
                  <a:lnTo>
                    <a:pt x="327" y="1137"/>
                  </a:lnTo>
                  <a:lnTo>
                    <a:pt x="327" y="1136"/>
                  </a:lnTo>
                  <a:lnTo>
                    <a:pt x="327" y="1136"/>
                  </a:lnTo>
                  <a:lnTo>
                    <a:pt x="326" y="1137"/>
                  </a:lnTo>
                  <a:lnTo>
                    <a:pt x="325" y="1139"/>
                  </a:lnTo>
                  <a:lnTo>
                    <a:pt x="322" y="1139"/>
                  </a:lnTo>
                  <a:lnTo>
                    <a:pt x="319" y="1140"/>
                  </a:lnTo>
                  <a:lnTo>
                    <a:pt x="318" y="1142"/>
                  </a:lnTo>
                  <a:lnTo>
                    <a:pt x="318" y="1144"/>
                  </a:lnTo>
                  <a:lnTo>
                    <a:pt x="318" y="1144"/>
                  </a:lnTo>
                  <a:close/>
                  <a:moveTo>
                    <a:pt x="310" y="1453"/>
                  </a:moveTo>
                  <a:lnTo>
                    <a:pt x="310" y="1453"/>
                  </a:lnTo>
                  <a:lnTo>
                    <a:pt x="306" y="1457"/>
                  </a:lnTo>
                  <a:lnTo>
                    <a:pt x="302" y="1462"/>
                  </a:lnTo>
                  <a:lnTo>
                    <a:pt x="296" y="1466"/>
                  </a:lnTo>
                  <a:lnTo>
                    <a:pt x="294" y="1470"/>
                  </a:lnTo>
                  <a:lnTo>
                    <a:pt x="294" y="1470"/>
                  </a:lnTo>
                  <a:lnTo>
                    <a:pt x="302" y="1473"/>
                  </a:lnTo>
                  <a:lnTo>
                    <a:pt x="312" y="1473"/>
                  </a:lnTo>
                  <a:lnTo>
                    <a:pt x="322" y="1470"/>
                  </a:lnTo>
                  <a:lnTo>
                    <a:pt x="329" y="1466"/>
                  </a:lnTo>
                  <a:lnTo>
                    <a:pt x="329" y="1466"/>
                  </a:lnTo>
                  <a:lnTo>
                    <a:pt x="323" y="1463"/>
                  </a:lnTo>
                  <a:lnTo>
                    <a:pt x="319" y="1460"/>
                  </a:lnTo>
                  <a:lnTo>
                    <a:pt x="315" y="1456"/>
                  </a:lnTo>
                  <a:lnTo>
                    <a:pt x="310" y="1453"/>
                  </a:lnTo>
                  <a:lnTo>
                    <a:pt x="310" y="1453"/>
                  </a:lnTo>
                  <a:close/>
                  <a:moveTo>
                    <a:pt x="306" y="1140"/>
                  </a:moveTo>
                  <a:lnTo>
                    <a:pt x="306" y="1140"/>
                  </a:lnTo>
                  <a:lnTo>
                    <a:pt x="298" y="1142"/>
                  </a:lnTo>
                  <a:lnTo>
                    <a:pt x="289" y="1142"/>
                  </a:lnTo>
                  <a:lnTo>
                    <a:pt x="281" y="1143"/>
                  </a:lnTo>
                  <a:lnTo>
                    <a:pt x="273" y="1144"/>
                  </a:lnTo>
                  <a:lnTo>
                    <a:pt x="273" y="1144"/>
                  </a:lnTo>
                  <a:lnTo>
                    <a:pt x="277" y="1154"/>
                  </a:lnTo>
                  <a:lnTo>
                    <a:pt x="282" y="1163"/>
                  </a:lnTo>
                  <a:lnTo>
                    <a:pt x="287" y="1171"/>
                  </a:lnTo>
                  <a:lnTo>
                    <a:pt x="292" y="1179"/>
                  </a:lnTo>
                  <a:lnTo>
                    <a:pt x="292" y="1179"/>
                  </a:lnTo>
                  <a:lnTo>
                    <a:pt x="302" y="1171"/>
                  </a:lnTo>
                  <a:lnTo>
                    <a:pt x="306" y="1167"/>
                  </a:lnTo>
                  <a:lnTo>
                    <a:pt x="310" y="1161"/>
                  </a:lnTo>
                  <a:lnTo>
                    <a:pt x="313" y="1156"/>
                  </a:lnTo>
                  <a:lnTo>
                    <a:pt x="313" y="1150"/>
                  </a:lnTo>
                  <a:lnTo>
                    <a:pt x="312" y="1144"/>
                  </a:lnTo>
                  <a:lnTo>
                    <a:pt x="306" y="1140"/>
                  </a:lnTo>
                  <a:lnTo>
                    <a:pt x="306" y="1140"/>
                  </a:lnTo>
                  <a:close/>
                  <a:moveTo>
                    <a:pt x="309" y="1220"/>
                  </a:moveTo>
                  <a:lnTo>
                    <a:pt x="309" y="1220"/>
                  </a:lnTo>
                  <a:lnTo>
                    <a:pt x="301" y="1209"/>
                  </a:lnTo>
                  <a:lnTo>
                    <a:pt x="294" y="1195"/>
                  </a:lnTo>
                  <a:lnTo>
                    <a:pt x="294" y="1195"/>
                  </a:lnTo>
                  <a:lnTo>
                    <a:pt x="287" y="1203"/>
                  </a:lnTo>
                  <a:lnTo>
                    <a:pt x="277" y="1210"/>
                  </a:lnTo>
                  <a:lnTo>
                    <a:pt x="268" y="1219"/>
                  </a:lnTo>
                  <a:lnTo>
                    <a:pt x="267" y="1223"/>
                  </a:lnTo>
                  <a:lnTo>
                    <a:pt x="266" y="1227"/>
                  </a:lnTo>
                  <a:lnTo>
                    <a:pt x="266" y="1227"/>
                  </a:lnTo>
                  <a:lnTo>
                    <a:pt x="266" y="1231"/>
                  </a:lnTo>
                  <a:lnTo>
                    <a:pt x="267" y="1234"/>
                  </a:lnTo>
                  <a:lnTo>
                    <a:pt x="273" y="1240"/>
                  </a:lnTo>
                  <a:lnTo>
                    <a:pt x="278" y="1247"/>
                  </a:lnTo>
                  <a:lnTo>
                    <a:pt x="282" y="1252"/>
                  </a:lnTo>
                  <a:lnTo>
                    <a:pt x="282" y="1252"/>
                  </a:lnTo>
                  <a:lnTo>
                    <a:pt x="289" y="1245"/>
                  </a:lnTo>
                  <a:lnTo>
                    <a:pt x="296" y="1238"/>
                  </a:lnTo>
                  <a:lnTo>
                    <a:pt x="303" y="1230"/>
                  </a:lnTo>
                  <a:lnTo>
                    <a:pt x="306" y="1226"/>
                  </a:lnTo>
                  <a:lnTo>
                    <a:pt x="309" y="1220"/>
                  </a:lnTo>
                  <a:lnTo>
                    <a:pt x="309" y="1220"/>
                  </a:lnTo>
                  <a:close/>
                  <a:moveTo>
                    <a:pt x="281" y="1264"/>
                  </a:moveTo>
                  <a:lnTo>
                    <a:pt x="281" y="1264"/>
                  </a:lnTo>
                  <a:lnTo>
                    <a:pt x="273" y="1274"/>
                  </a:lnTo>
                  <a:lnTo>
                    <a:pt x="268" y="1278"/>
                  </a:lnTo>
                  <a:lnTo>
                    <a:pt x="264" y="1281"/>
                  </a:lnTo>
                  <a:lnTo>
                    <a:pt x="264" y="1281"/>
                  </a:lnTo>
                  <a:lnTo>
                    <a:pt x="266" y="1274"/>
                  </a:lnTo>
                  <a:lnTo>
                    <a:pt x="270" y="1268"/>
                  </a:lnTo>
                  <a:lnTo>
                    <a:pt x="278" y="1258"/>
                  </a:lnTo>
                  <a:lnTo>
                    <a:pt x="278" y="1258"/>
                  </a:lnTo>
                  <a:lnTo>
                    <a:pt x="274" y="1252"/>
                  </a:lnTo>
                  <a:lnTo>
                    <a:pt x="270" y="1245"/>
                  </a:lnTo>
                  <a:lnTo>
                    <a:pt x="266" y="1238"/>
                  </a:lnTo>
                  <a:lnTo>
                    <a:pt x="261" y="1231"/>
                  </a:lnTo>
                  <a:lnTo>
                    <a:pt x="261" y="1231"/>
                  </a:lnTo>
                  <a:lnTo>
                    <a:pt x="256" y="1275"/>
                  </a:lnTo>
                  <a:lnTo>
                    <a:pt x="256" y="1275"/>
                  </a:lnTo>
                  <a:lnTo>
                    <a:pt x="268" y="1299"/>
                  </a:lnTo>
                  <a:lnTo>
                    <a:pt x="281" y="1323"/>
                  </a:lnTo>
                  <a:lnTo>
                    <a:pt x="281" y="1323"/>
                  </a:lnTo>
                  <a:lnTo>
                    <a:pt x="288" y="1317"/>
                  </a:lnTo>
                  <a:lnTo>
                    <a:pt x="295" y="1310"/>
                  </a:lnTo>
                  <a:lnTo>
                    <a:pt x="308" y="1295"/>
                  </a:lnTo>
                  <a:lnTo>
                    <a:pt x="308" y="1295"/>
                  </a:lnTo>
                  <a:lnTo>
                    <a:pt x="301" y="1288"/>
                  </a:lnTo>
                  <a:lnTo>
                    <a:pt x="294" y="1281"/>
                  </a:lnTo>
                  <a:lnTo>
                    <a:pt x="281" y="1264"/>
                  </a:lnTo>
                  <a:lnTo>
                    <a:pt x="281" y="1264"/>
                  </a:lnTo>
                  <a:close/>
                  <a:moveTo>
                    <a:pt x="305" y="1445"/>
                  </a:moveTo>
                  <a:lnTo>
                    <a:pt x="305" y="1445"/>
                  </a:lnTo>
                  <a:lnTo>
                    <a:pt x="301" y="1442"/>
                  </a:lnTo>
                  <a:lnTo>
                    <a:pt x="296" y="1438"/>
                  </a:lnTo>
                  <a:lnTo>
                    <a:pt x="289" y="1429"/>
                  </a:lnTo>
                  <a:lnTo>
                    <a:pt x="284" y="1420"/>
                  </a:lnTo>
                  <a:lnTo>
                    <a:pt x="280" y="1415"/>
                  </a:lnTo>
                  <a:lnTo>
                    <a:pt x="275" y="1412"/>
                  </a:lnTo>
                  <a:lnTo>
                    <a:pt x="275" y="1412"/>
                  </a:lnTo>
                  <a:lnTo>
                    <a:pt x="273" y="1418"/>
                  </a:lnTo>
                  <a:lnTo>
                    <a:pt x="268" y="1422"/>
                  </a:lnTo>
                  <a:lnTo>
                    <a:pt x="260" y="1431"/>
                  </a:lnTo>
                  <a:lnTo>
                    <a:pt x="260" y="1431"/>
                  </a:lnTo>
                  <a:lnTo>
                    <a:pt x="266" y="1441"/>
                  </a:lnTo>
                  <a:lnTo>
                    <a:pt x="273" y="1449"/>
                  </a:lnTo>
                  <a:lnTo>
                    <a:pt x="280" y="1457"/>
                  </a:lnTo>
                  <a:lnTo>
                    <a:pt x="288" y="1464"/>
                  </a:lnTo>
                  <a:lnTo>
                    <a:pt x="288" y="1464"/>
                  </a:lnTo>
                  <a:lnTo>
                    <a:pt x="292" y="1460"/>
                  </a:lnTo>
                  <a:lnTo>
                    <a:pt x="298" y="1456"/>
                  </a:lnTo>
                  <a:lnTo>
                    <a:pt x="302" y="1452"/>
                  </a:lnTo>
                  <a:lnTo>
                    <a:pt x="303" y="1449"/>
                  </a:lnTo>
                  <a:lnTo>
                    <a:pt x="305" y="1445"/>
                  </a:lnTo>
                  <a:lnTo>
                    <a:pt x="305" y="1445"/>
                  </a:lnTo>
                  <a:close/>
                  <a:moveTo>
                    <a:pt x="302" y="1368"/>
                  </a:moveTo>
                  <a:lnTo>
                    <a:pt x="302" y="1368"/>
                  </a:lnTo>
                  <a:lnTo>
                    <a:pt x="296" y="1361"/>
                  </a:lnTo>
                  <a:lnTo>
                    <a:pt x="291" y="1352"/>
                  </a:lnTo>
                  <a:lnTo>
                    <a:pt x="287" y="1344"/>
                  </a:lnTo>
                  <a:lnTo>
                    <a:pt x="281" y="1337"/>
                  </a:lnTo>
                  <a:lnTo>
                    <a:pt x="281" y="1337"/>
                  </a:lnTo>
                  <a:lnTo>
                    <a:pt x="275" y="1345"/>
                  </a:lnTo>
                  <a:lnTo>
                    <a:pt x="268" y="1354"/>
                  </a:lnTo>
                  <a:lnTo>
                    <a:pt x="261" y="1361"/>
                  </a:lnTo>
                  <a:lnTo>
                    <a:pt x="256" y="1369"/>
                  </a:lnTo>
                  <a:lnTo>
                    <a:pt x="256" y="1369"/>
                  </a:lnTo>
                  <a:lnTo>
                    <a:pt x="260" y="1377"/>
                  </a:lnTo>
                  <a:lnTo>
                    <a:pt x="264" y="1386"/>
                  </a:lnTo>
                  <a:lnTo>
                    <a:pt x="275" y="1400"/>
                  </a:lnTo>
                  <a:lnTo>
                    <a:pt x="275" y="1400"/>
                  </a:lnTo>
                  <a:lnTo>
                    <a:pt x="284" y="1393"/>
                  </a:lnTo>
                  <a:lnTo>
                    <a:pt x="291" y="1386"/>
                  </a:lnTo>
                  <a:lnTo>
                    <a:pt x="296" y="1377"/>
                  </a:lnTo>
                  <a:lnTo>
                    <a:pt x="302" y="1368"/>
                  </a:lnTo>
                  <a:lnTo>
                    <a:pt x="302" y="1368"/>
                  </a:lnTo>
                  <a:close/>
                  <a:moveTo>
                    <a:pt x="101" y="1099"/>
                  </a:moveTo>
                  <a:lnTo>
                    <a:pt x="101" y="1099"/>
                  </a:lnTo>
                  <a:lnTo>
                    <a:pt x="100" y="1102"/>
                  </a:lnTo>
                  <a:lnTo>
                    <a:pt x="101" y="1105"/>
                  </a:lnTo>
                  <a:lnTo>
                    <a:pt x="103" y="1108"/>
                  </a:lnTo>
                  <a:lnTo>
                    <a:pt x="106" y="1111"/>
                  </a:lnTo>
                  <a:lnTo>
                    <a:pt x="111" y="1115"/>
                  </a:lnTo>
                  <a:lnTo>
                    <a:pt x="115" y="1120"/>
                  </a:lnTo>
                  <a:lnTo>
                    <a:pt x="115" y="1120"/>
                  </a:lnTo>
                  <a:lnTo>
                    <a:pt x="152" y="1127"/>
                  </a:lnTo>
                  <a:lnTo>
                    <a:pt x="186" y="1132"/>
                  </a:lnTo>
                  <a:lnTo>
                    <a:pt x="219" y="1135"/>
                  </a:lnTo>
                  <a:lnTo>
                    <a:pt x="257" y="1135"/>
                  </a:lnTo>
                  <a:lnTo>
                    <a:pt x="257" y="1135"/>
                  </a:lnTo>
                  <a:lnTo>
                    <a:pt x="259" y="1133"/>
                  </a:lnTo>
                  <a:lnTo>
                    <a:pt x="259" y="1132"/>
                  </a:lnTo>
                  <a:lnTo>
                    <a:pt x="257" y="1129"/>
                  </a:lnTo>
                  <a:lnTo>
                    <a:pt x="256" y="1127"/>
                  </a:lnTo>
                  <a:lnTo>
                    <a:pt x="259" y="1126"/>
                  </a:lnTo>
                  <a:lnTo>
                    <a:pt x="259" y="1126"/>
                  </a:lnTo>
                  <a:lnTo>
                    <a:pt x="260" y="1129"/>
                  </a:lnTo>
                  <a:lnTo>
                    <a:pt x="261" y="1130"/>
                  </a:lnTo>
                  <a:lnTo>
                    <a:pt x="267" y="1135"/>
                  </a:lnTo>
                  <a:lnTo>
                    <a:pt x="267" y="1135"/>
                  </a:lnTo>
                  <a:lnTo>
                    <a:pt x="274" y="1132"/>
                  </a:lnTo>
                  <a:lnTo>
                    <a:pt x="282" y="1130"/>
                  </a:lnTo>
                  <a:lnTo>
                    <a:pt x="291" y="1130"/>
                  </a:lnTo>
                  <a:lnTo>
                    <a:pt x="299" y="1129"/>
                  </a:lnTo>
                  <a:lnTo>
                    <a:pt x="299" y="1129"/>
                  </a:lnTo>
                  <a:lnTo>
                    <a:pt x="296" y="1123"/>
                  </a:lnTo>
                  <a:lnTo>
                    <a:pt x="294" y="1118"/>
                  </a:lnTo>
                  <a:lnTo>
                    <a:pt x="291" y="1113"/>
                  </a:lnTo>
                  <a:lnTo>
                    <a:pt x="288" y="1108"/>
                  </a:lnTo>
                  <a:lnTo>
                    <a:pt x="288" y="1108"/>
                  </a:lnTo>
                  <a:lnTo>
                    <a:pt x="266" y="1109"/>
                  </a:lnTo>
                  <a:lnTo>
                    <a:pt x="245" y="1109"/>
                  </a:lnTo>
                  <a:lnTo>
                    <a:pt x="223" y="1109"/>
                  </a:lnTo>
                  <a:lnTo>
                    <a:pt x="201" y="1106"/>
                  </a:lnTo>
                  <a:lnTo>
                    <a:pt x="159" y="1099"/>
                  </a:lnTo>
                  <a:lnTo>
                    <a:pt x="120" y="1094"/>
                  </a:lnTo>
                  <a:lnTo>
                    <a:pt x="120" y="1094"/>
                  </a:lnTo>
                  <a:lnTo>
                    <a:pt x="117" y="1088"/>
                  </a:lnTo>
                  <a:lnTo>
                    <a:pt x="111" y="1085"/>
                  </a:lnTo>
                  <a:lnTo>
                    <a:pt x="99" y="1080"/>
                  </a:lnTo>
                  <a:lnTo>
                    <a:pt x="99" y="1080"/>
                  </a:lnTo>
                  <a:lnTo>
                    <a:pt x="97" y="1085"/>
                  </a:lnTo>
                  <a:lnTo>
                    <a:pt x="94" y="1092"/>
                  </a:lnTo>
                  <a:lnTo>
                    <a:pt x="94" y="1092"/>
                  </a:lnTo>
                  <a:lnTo>
                    <a:pt x="97" y="1094"/>
                  </a:lnTo>
                  <a:lnTo>
                    <a:pt x="99" y="1097"/>
                  </a:lnTo>
                  <a:lnTo>
                    <a:pt x="100" y="1098"/>
                  </a:lnTo>
                  <a:lnTo>
                    <a:pt x="101" y="1099"/>
                  </a:lnTo>
                  <a:lnTo>
                    <a:pt x="101" y="1099"/>
                  </a:lnTo>
                  <a:close/>
                  <a:moveTo>
                    <a:pt x="288" y="1189"/>
                  </a:moveTo>
                  <a:lnTo>
                    <a:pt x="288" y="1189"/>
                  </a:lnTo>
                  <a:lnTo>
                    <a:pt x="280" y="1170"/>
                  </a:lnTo>
                  <a:lnTo>
                    <a:pt x="274" y="1161"/>
                  </a:lnTo>
                  <a:lnTo>
                    <a:pt x="268" y="1151"/>
                  </a:lnTo>
                  <a:lnTo>
                    <a:pt x="268" y="1151"/>
                  </a:lnTo>
                  <a:lnTo>
                    <a:pt x="268" y="1167"/>
                  </a:lnTo>
                  <a:lnTo>
                    <a:pt x="267" y="1184"/>
                  </a:lnTo>
                  <a:lnTo>
                    <a:pt x="266" y="1200"/>
                  </a:lnTo>
                  <a:lnTo>
                    <a:pt x="266" y="1217"/>
                  </a:lnTo>
                  <a:lnTo>
                    <a:pt x="266" y="1217"/>
                  </a:lnTo>
                  <a:lnTo>
                    <a:pt x="270" y="1210"/>
                  </a:lnTo>
                  <a:lnTo>
                    <a:pt x="275" y="1203"/>
                  </a:lnTo>
                  <a:lnTo>
                    <a:pt x="288" y="1189"/>
                  </a:lnTo>
                  <a:lnTo>
                    <a:pt x="288" y="1189"/>
                  </a:lnTo>
                  <a:close/>
                  <a:moveTo>
                    <a:pt x="277" y="1324"/>
                  </a:moveTo>
                  <a:lnTo>
                    <a:pt x="277" y="1324"/>
                  </a:lnTo>
                  <a:lnTo>
                    <a:pt x="266" y="1303"/>
                  </a:lnTo>
                  <a:lnTo>
                    <a:pt x="254" y="1282"/>
                  </a:lnTo>
                  <a:lnTo>
                    <a:pt x="254" y="1282"/>
                  </a:lnTo>
                  <a:lnTo>
                    <a:pt x="250" y="1311"/>
                  </a:lnTo>
                  <a:lnTo>
                    <a:pt x="245" y="1341"/>
                  </a:lnTo>
                  <a:lnTo>
                    <a:pt x="239" y="1369"/>
                  </a:lnTo>
                  <a:lnTo>
                    <a:pt x="235" y="1394"/>
                  </a:lnTo>
                  <a:lnTo>
                    <a:pt x="235" y="1394"/>
                  </a:lnTo>
                  <a:lnTo>
                    <a:pt x="240" y="1400"/>
                  </a:lnTo>
                  <a:lnTo>
                    <a:pt x="245" y="1408"/>
                  </a:lnTo>
                  <a:lnTo>
                    <a:pt x="249" y="1417"/>
                  </a:lnTo>
                  <a:lnTo>
                    <a:pt x="254" y="1425"/>
                  </a:lnTo>
                  <a:lnTo>
                    <a:pt x="254" y="1425"/>
                  </a:lnTo>
                  <a:lnTo>
                    <a:pt x="264" y="1417"/>
                  </a:lnTo>
                  <a:lnTo>
                    <a:pt x="270" y="1411"/>
                  </a:lnTo>
                  <a:lnTo>
                    <a:pt x="273" y="1404"/>
                  </a:lnTo>
                  <a:lnTo>
                    <a:pt x="273" y="1404"/>
                  </a:lnTo>
                  <a:lnTo>
                    <a:pt x="263" y="1389"/>
                  </a:lnTo>
                  <a:lnTo>
                    <a:pt x="252" y="1373"/>
                  </a:lnTo>
                  <a:lnTo>
                    <a:pt x="252" y="1373"/>
                  </a:lnTo>
                  <a:lnTo>
                    <a:pt x="247" y="1377"/>
                  </a:lnTo>
                  <a:lnTo>
                    <a:pt x="246" y="1379"/>
                  </a:lnTo>
                  <a:lnTo>
                    <a:pt x="243" y="1377"/>
                  </a:lnTo>
                  <a:lnTo>
                    <a:pt x="243" y="1377"/>
                  </a:lnTo>
                  <a:lnTo>
                    <a:pt x="247" y="1369"/>
                  </a:lnTo>
                  <a:lnTo>
                    <a:pt x="250" y="1359"/>
                  </a:lnTo>
                  <a:lnTo>
                    <a:pt x="250" y="1359"/>
                  </a:lnTo>
                  <a:lnTo>
                    <a:pt x="252" y="1361"/>
                  </a:lnTo>
                  <a:lnTo>
                    <a:pt x="252" y="1361"/>
                  </a:lnTo>
                  <a:lnTo>
                    <a:pt x="253" y="1362"/>
                  </a:lnTo>
                  <a:lnTo>
                    <a:pt x="254" y="1362"/>
                  </a:lnTo>
                  <a:lnTo>
                    <a:pt x="254" y="1362"/>
                  </a:lnTo>
                  <a:lnTo>
                    <a:pt x="256" y="1358"/>
                  </a:lnTo>
                  <a:lnTo>
                    <a:pt x="260" y="1352"/>
                  </a:lnTo>
                  <a:lnTo>
                    <a:pt x="268" y="1344"/>
                  </a:lnTo>
                  <a:lnTo>
                    <a:pt x="273" y="1338"/>
                  </a:lnTo>
                  <a:lnTo>
                    <a:pt x="275" y="1334"/>
                  </a:lnTo>
                  <a:lnTo>
                    <a:pt x="277" y="1330"/>
                  </a:lnTo>
                  <a:lnTo>
                    <a:pt x="277" y="1324"/>
                  </a:lnTo>
                  <a:lnTo>
                    <a:pt x="277" y="1324"/>
                  </a:lnTo>
                  <a:close/>
                  <a:moveTo>
                    <a:pt x="257" y="1438"/>
                  </a:moveTo>
                  <a:lnTo>
                    <a:pt x="257" y="1438"/>
                  </a:lnTo>
                  <a:lnTo>
                    <a:pt x="254" y="1439"/>
                  </a:lnTo>
                  <a:lnTo>
                    <a:pt x="252" y="1441"/>
                  </a:lnTo>
                  <a:lnTo>
                    <a:pt x="247" y="1445"/>
                  </a:lnTo>
                  <a:lnTo>
                    <a:pt x="246" y="1446"/>
                  </a:lnTo>
                  <a:lnTo>
                    <a:pt x="243" y="1448"/>
                  </a:lnTo>
                  <a:lnTo>
                    <a:pt x="242" y="1448"/>
                  </a:lnTo>
                  <a:lnTo>
                    <a:pt x="239" y="1445"/>
                  </a:lnTo>
                  <a:lnTo>
                    <a:pt x="239" y="1445"/>
                  </a:lnTo>
                  <a:lnTo>
                    <a:pt x="245" y="1438"/>
                  </a:lnTo>
                  <a:lnTo>
                    <a:pt x="252" y="1431"/>
                  </a:lnTo>
                  <a:lnTo>
                    <a:pt x="252" y="1431"/>
                  </a:lnTo>
                  <a:lnTo>
                    <a:pt x="242" y="1415"/>
                  </a:lnTo>
                  <a:lnTo>
                    <a:pt x="233" y="1398"/>
                  </a:lnTo>
                  <a:lnTo>
                    <a:pt x="233" y="1398"/>
                  </a:lnTo>
                  <a:lnTo>
                    <a:pt x="232" y="1412"/>
                  </a:lnTo>
                  <a:lnTo>
                    <a:pt x="232" y="1427"/>
                  </a:lnTo>
                  <a:lnTo>
                    <a:pt x="236" y="1452"/>
                  </a:lnTo>
                  <a:lnTo>
                    <a:pt x="236" y="1452"/>
                  </a:lnTo>
                  <a:lnTo>
                    <a:pt x="246" y="1453"/>
                  </a:lnTo>
                  <a:lnTo>
                    <a:pt x="257" y="1456"/>
                  </a:lnTo>
                  <a:lnTo>
                    <a:pt x="266" y="1462"/>
                  </a:lnTo>
                  <a:lnTo>
                    <a:pt x="275" y="1466"/>
                  </a:lnTo>
                  <a:lnTo>
                    <a:pt x="275" y="1466"/>
                  </a:lnTo>
                  <a:lnTo>
                    <a:pt x="271" y="1457"/>
                  </a:lnTo>
                  <a:lnTo>
                    <a:pt x="267" y="1452"/>
                  </a:lnTo>
                  <a:lnTo>
                    <a:pt x="261" y="1445"/>
                  </a:lnTo>
                  <a:lnTo>
                    <a:pt x="257" y="1438"/>
                  </a:lnTo>
                  <a:lnTo>
                    <a:pt x="257" y="1438"/>
                  </a:lnTo>
                  <a:close/>
                  <a:moveTo>
                    <a:pt x="216" y="595"/>
                  </a:moveTo>
                  <a:lnTo>
                    <a:pt x="216" y="595"/>
                  </a:lnTo>
                  <a:lnTo>
                    <a:pt x="223" y="590"/>
                  </a:lnTo>
                  <a:lnTo>
                    <a:pt x="226" y="581"/>
                  </a:lnTo>
                  <a:lnTo>
                    <a:pt x="228" y="573"/>
                  </a:lnTo>
                  <a:lnTo>
                    <a:pt x="226" y="562"/>
                  </a:lnTo>
                  <a:lnTo>
                    <a:pt x="226" y="562"/>
                  </a:lnTo>
                  <a:lnTo>
                    <a:pt x="229" y="559"/>
                  </a:lnTo>
                  <a:lnTo>
                    <a:pt x="232" y="556"/>
                  </a:lnTo>
                  <a:lnTo>
                    <a:pt x="236" y="553"/>
                  </a:lnTo>
                  <a:lnTo>
                    <a:pt x="240" y="552"/>
                  </a:lnTo>
                  <a:lnTo>
                    <a:pt x="240" y="552"/>
                  </a:lnTo>
                  <a:lnTo>
                    <a:pt x="240" y="541"/>
                  </a:lnTo>
                  <a:lnTo>
                    <a:pt x="242" y="528"/>
                  </a:lnTo>
                  <a:lnTo>
                    <a:pt x="243" y="522"/>
                  </a:lnTo>
                  <a:lnTo>
                    <a:pt x="246" y="518"/>
                  </a:lnTo>
                  <a:lnTo>
                    <a:pt x="249" y="514"/>
                  </a:lnTo>
                  <a:lnTo>
                    <a:pt x="253" y="510"/>
                  </a:lnTo>
                  <a:lnTo>
                    <a:pt x="253" y="510"/>
                  </a:lnTo>
                  <a:lnTo>
                    <a:pt x="249" y="501"/>
                  </a:lnTo>
                  <a:lnTo>
                    <a:pt x="249" y="496"/>
                  </a:lnTo>
                  <a:lnTo>
                    <a:pt x="252" y="490"/>
                  </a:lnTo>
                  <a:lnTo>
                    <a:pt x="254" y="484"/>
                  </a:lnTo>
                  <a:lnTo>
                    <a:pt x="259" y="479"/>
                  </a:lnTo>
                  <a:lnTo>
                    <a:pt x="261" y="473"/>
                  </a:lnTo>
                  <a:lnTo>
                    <a:pt x="263" y="466"/>
                  </a:lnTo>
                  <a:lnTo>
                    <a:pt x="263" y="458"/>
                  </a:lnTo>
                  <a:lnTo>
                    <a:pt x="263" y="458"/>
                  </a:lnTo>
                  <a:lnTo>
                    <a:pt x="254" y="473"/>
                  </a:lnTo>
                  <a:lnTo>
                    <a:pt x="247" y="489"/>
                  </a:lnTo>
                  <a:lnTo>
                    <a:pt x="240" y="506"/>
                  </a:lnTo>
                  <a:lnTo>
                    <a:pt x="235" y="522"/>
                  </a:lnTo>
                  <a:lnTo>
                    <a:pt x="225" y="559"/>
                  </a:lnTo>
                  <a:lnTo>
                    <a:pt x="216" y="595"/>
                  </a:lnTo>
                  <a:lnTo>
                    <a:pt x="216" y="595"/>
                  </a:lnTo>
                  <a:close/>
                  <a:moveTo>
                    <a:pt x="135" y="1462"/>
                  </a:moveTo>
                  <a:lnTo>
                    <a:pt x="135" y="1462"/>
                  </a:lnTo>
                  <a:lnTo>
                    <a:pt x="153" y="1467"/>
                  </a:lnTo>
                  <a:lnTo>
                    <a:pt x="174" y="1473"/>
                  </a:lnTo>
                  <a:lnTo>
                    <a:pt x="184" y="1474"/>
                  </a:lnTo>
                  <a:lnTo>
                    <a:pt x="194" y="1476"/>
                  </a:lnTo>
                  <a:lnTo>
                    <a:pt x="204" y="1474"/>
                  </a:lnTo>
                  <a:lnTo>
                    <a:pt x="212" y="1471"/>
                  </a:lnTo>
                  <a:lnTo>
                    <a:pt x="212" y="1471"/>
                  </a:lnTo>
                  <a:lnTo>
                    <a:pt x="218" y="1466"/>
                  </a:lnTo>
                  <a:lnTo>
                    <a:pt x="221" y="1460"/>
                  </a:lnTo>
                  <a:lnTo>
                    <a:pt x="222" y="1455"/>
                  </a:lnTo>
                  <a:lnTo>
                    <a:pt x="222" y="1449"/>
                  </a:lnTo>
                  <a:lnTo>
                    <a:pt x="221" y="1438"/>
                  </a:lnTo>
                  <a:lnTo>
                    <a:pt x="219" y="1424"/>
                  </a:lnTo>
                  <a:lnTo>
                    <a:pt x="219" y="1424"/>
                  </a:lnTo>
                  <a:lnTo>
                    <a:pt x="219" y="1412"/>
                  </a:lnTo>
                  <a:lnTo>
                    <a:pt x="221" y="1400"/>
                  </a:lnTo>
                  <a:lnTo>
                    <a:pt x="225" y="1373"/>
                  </a:lnTo>
                  <a:lnTo>
                    <a:pt x="225" y="1373"/>
                  </a:lnTo>
                  <a:lnTo>
                    <a:pt x="230" y="1348"/>
                  </a:lnTo>
                  <a:lnTo>
                    <a:pt x="237" y="1321"/>
                  </a:lnTo>
                  <a:lnTo>
                    <a:pt x="237" y="1321"/>
                  </a:lnTo>
                  <a:lnTo>
                    <a:pt x="245" y="1278"/>
                  </a:lnTo>
                  <a:lnTo>
                    <a:pt x="252" y="1236"/>
                  </a:lnTo>
                  <a:lnTo>
                    <a:pt x="256" y="1192"/>
                  </a:lnTo>
                  <a:lnTo>
                    <a:pt x="256" y="1170"/>
                  </a:lnTo>
                  <a:lnTo>
                    <a:pt x="256" y="1147"/>
                  </a:lnTo>
                  <a:lnTo>
                    <a:pt x="256" y="1147"/>
                  </a:lnTo>
                  <a:lnTo>
                    <a:pt x="209" y="1146"/>
                  </a:lnTo>
                  <a:lnTo>
                    <a:pt x="187" y="1144"/>
                  </a:lnTo>
                  <a:lnTo>
                    <a:pt x="163" y="1143"/>
                  </a:lnTo>
                  <a:lnTo>
                    <a:pt x="163" y="1143"/>
                  </a:lnTo>
                  <a:lnTo>
                    <a:pt x="163" y="1175"/>
                  </a:lnTo>
                  <a:lnTo>
                    <a:pt x="163" y="1209"/>
                  </a:lnTo>
                  <a:lnTo>
                    <a:pt x="163" y="1227"/>
                  </a:lnTo>
                  <a:lnTo>
                    <a:pt x="164" y="1244"/>
                  </a:lnTo>
                  <a:lnTo>
                    <a:pt x="166" y="1259"/>
                  </a:lnTo>
                  <a:lnTo>
                    <a:pt x="170" y="1275"/>
                  </a:lnTo>
                  <a:lnTo>
                    <a:pt x="170" y="1275"/>
                  </a:lnTo>
                  <a:lnTo>
                    <a:pt x="169" y="1278"/>
                  </a:lnTo>
                  <a:lnTo>
                    <a:pt x="166" y="1278"/>
                  </a:lnTo>
                  <a:lnTo>
                    <a:pt x="164" y="1279"/>
                  </a:lnTo>
                  <a:lnTo>
                    <a:pt x="164" y="1282"/>
                  </a:lnTo>
                  <a:lnTo>
                    <a:pt x="164" y="1282"/>
                  </a:lnTo>
                  <a:lnTo>
                    <a:pt x="164" y="1290"/>
                  </a:lnTo>
                  <a:lnTo>
                    <a:pt x="163" y="1299"/>
                  </a:lnTo>
                  <a:lnTo>
                    <a:pt x="159" y="1316"/>
                  </a:lnTo>
                  <a:lnTo>
                    <a:pt x="155" y="1334"/>
                  </a:lnTo>
                  <a:lnTo>
                    <a:pt x="155" y="1342"/>
                  </a:lnTo>
                  <a:lnTo>
                    <a:pt x="155" y="1349"/>
                  </a:lnTo>
                  <a:lnTo>
                    <a:pt x="155" y="1349"/>
                  </a:lnTo>
                  <a:lnTo>
                    <a:pt x="153" y="1351"/>
                  </a:lnTo>
                  <a:lnTo>
                    <a:pt x="150" y="1351"/>
                  </a:lnTo>
                  <a:lnTo>
                    <a:pt x="148" y="1351"/>
                  </a:lnTo>
                  <a:lnTo>
                    <a:pt x="146" y="1352"/>
                  </a:lnTo>
                  <a:lnTo>
                    <a:pt x="146" y="1352"/>
                  </a:lnTo>
                  <a:lnTo>
                    <a:pt x="142" y="1366"/>
                  </a:lnTo>
                  <a:lnTo>
                    <a:pt x="136" y="1377"/>
                  </a:lnTo>
                  <a:lnTo>
                    <a:pt x="129" y="1389"/>
                  </a:lnTo>
                  <a:lnTo>
                    <a:pt x="122" y="1398"/>
                  </a:lnTo>
                  <a:lnTo>
                    <a:pt x="107" y="1418"/>
                  </a:lnTo>
                  <a:lnTo>
                    <a:pt x="100" y="1429"/>
                  </a:lnTo>
                  <a:lnTo>
                    <a:pt x="94" y="1441"/>
                  </a:lnTo>
                  <a:lnTo>
                    <a:pt x="94" y="1441"/>
                  </a:lnTo>
                  <a:lnTo>
                    <a:pt x="104" y="1445"/>
                  </a:lnTo>
                  <a:lnTo>
                    <a:pt x="114" y="1450"/>
                  </a:lnTo>
                  <a:lnTo>
                    <a:pt x="124" y="1457"/>
                  </a:lnTo>
                  <a:lnTo>
                    <a:pt x="135" y="1462"/>
                  </a:lnTo>
                  <a:lnTo>
                    <a:pt x="135" y="1462"/>
                  </a:lnTo>
                  <a:close/>
                  <a:moveTo>
                    <a:pt x="162" y="1035"/>
                  </a:moveTo>
                  <a:lnTo>
                    <a:pt x="162" y="1035"/>
                  </a:lnTo>
                  <a:lnTo>
                    <a:pt x="163" y="1039"/>
                  </a:lnTo>
                  <a:lnTo>
                    <a:pt x="166" y="1045"/>
                  </a:lnTo>
                  <a:lnTo>
                    <a:pt x="170" y="1049"/>
                  </a:lnTo>
                  <a:lnTo>
                    <a:pt x="174" y="1052"/>
                  </a:lnTo>
                  <a:lnTo>
                    <a:pt x="187" y="1057"/>
                  </a:lnTo>
                  <a:lnTo>
                    <a:pt x="200" y="1059"/>
                  </a:lnTo>
                  <a:lnTo>
                    <a:pt x="212" y="1059"/>
                  </a:lnTo>
                  <a:lnTo>
                    <a:pt x="219" y="1057"/>
                  </a:lnTo>
                  <a:lnTo>
                    <a:pt x="225" y="1056"/>
                  </a:lnTo>
                  <a:lnTo>
                    <a:pt x="229" y="1053"/>
                  </a:lnTo>
                  <a:lnTo>
                    <a:pt x="233" y="1049"/>
                  </a:lnTo>
                  <a:lnTo>
                    <a:pt x="236" y="1045"/>
                  </a:lnTo>
                  <a:lnTo>
                    <a:pt x="239" y="1040"/>
                  </a:lnTo>
                  <a:lnTo>
                    <a:pt x="239" y="1040"/>
                  </a:lnTo>
                  <a:lnTo>
                    <a:pt x="240" y="1031"/>
                  </a:lnTo>
                  <a:lnTo>
                    <a:pt x="240" y="1019"/>
                  </a:lnTo>
                  <a:lnTo>
                    <a:pt x="237" y="1008"/>
                  </a:lnTo>
                  <a:lnTo>
                    <a:pt x="235" y="997"/>
                  </a:lnTo>
                  <a:lnTo>
                    <a:pt x="229" y="976"/>
                  </a:lnTo>
                  <a:lnTo>
                    <a:pt x="225" y="959"/>
                  </a:lnTo>
                  <a:lnTo>
                    <a:pt x="225" y="959"/>
                  </a:lnTo>
                  <a:lnTo>
                    <a:pt x="225" y="966"/>
                  </a:lnTo>
                  <a:lnTo>
                    <a:pt x="225" y="976"/>
                  </a:lnTo>
                  <a:lnTo>
                    <a:pt x="228" y="994"/>
                  </a:lnTo>
                  <a:lnTo>
                    <a:pt x="229" y="1011"/>
                  </a:lnTo>
                  <a:lnTo>
                    <a:pt x="228" y="1019"/>
                  </a:lnTo>
                  <a:lnTo>
                    <a:pt x="226" y="1026"/>
                  </a:lnTo>
                  <a:lnTo>
                    <a:pt x="226" y="1026"/>
                  </a:lnTo>
                  <a:lnTo>
                    <a:pt x="222" y="1032"/>
                  </a:lnTo>
                  <a:lnTo>
                    <a:pt x="216" y="1035"/>
                  </a:lnTo>
                  <a:lnTo>
                    <a:pt x="211" y="1038"/>
                  </a:lnTo>
                  <a:lnTo>
                    <a:pt x="205" y="1038"/>
                  </a:lnTo>
                  <a:lnTo>
                    <a:pt x="198" y="1036"/>
                  </a:lnTo>
                  <a:lnTo>
                    <a:pt x="193" y="1033"/>
                  </a:lnTo>
                  <a:lnTo>
                    <a:pt x="187" y="1029"/>
                  </a:lnTo>
                  <a:lnTo>
                    <a:pt x="184" y="1024"/>
                  </a:lnTo>
                  <a:lnTo>
                    <a:pt x="184" y="1024"/>
                  </a:lnTo>
                  <a:lnTo>
                    <a:pt x="183" y="1017"/>
                  </a:lnTo>
                  <a:lnTo>
                    <a:pt x="181" y="1010"/>
                  </a:lnTo>
                  <a:lnTo>
                    <a:pt x="183" y="996"/>
                  </a:lnTo>
                  <a:lnTo>
                    <a:pt x="183" y="981"/>
                  </a:lnTo>
                  <a:lnTo>
                    <a:pt x="183" y="974"/>
                  </a:lnTo>
                  <a:lnTo>
                    <a:pt x="181" y="969"/>
                  </a:lnTo>
                  <a:lnTo>
                    <a:pt x="181" y="969"/>
                  </a:lnTo>
                  <a:lnTo>
                    <a:pt x="179" y="976"/>
                  </a:lnTo>
                  <a:lnTo>
                    <a:pt x="176" y="984"/>
                  </a:lnTo>
                  <a:lnTo>
                    <a:pt x="167" y="998"/>
                  </a:lnTo>
                  <a:lnTo>
                    <a:pt x="164" y="1007"/>
                  </a:lnTo>
                  <a:lnTo>
                    <a:pt x="162" y="1015"/>
                  </a:lnTo>
                  <a:lnTo>
                    <a:pt x="160" y="1025"/>
                  </a:lnTo>
                  <a:lnTo>
                    <a:pt x="162" y="1035"/>
                  </a:lnTo>
                  <a:lnTo>
                    <a:pt x="162" y="1035"/>
                  </a:lnTo>
                  <a:close/>
                  <a:moveTo>
                    <a:pt x="232" y="1523"/>
                  </a:moveTo>
                  <a:lnTo>
                    <a:pt x="232" y="1523"/>
                  </a:lnTo>
                  <a:lnTo>
                    <a:pt x="232" y="1501"/>
                  </a:lnTo>
                  <a:lnTo>
                    <a:pt x="230" y="1490"/>
                  </a:lnTo>
                  <a:lnTo>
                    <a:pt x="229" y="1484"/>
                  </a:lnTo>
                  <a:lnTo>
                    <a:pt x="226" y="1478"/>
                  </a:lnTo>
                  <a:lnTo>
                    <a:pt x="226" y="1478"/>
                  </a:lnTo>
                  <a:lnTo>
                    <a:pt x="221" y="1481"/>
                  </a:lnTo>
                  <a:lnTo>
                    <a:pt x="216" y="1486"/>
                  </a:lnTo>
                  <a:lnTo>
                    <a:pt x="211" y="1490"/>
                  </a:lnTo>
                  <a:lnTo>
                    <a:pt x="205" y="1491"/>
                  </a:lnTo>
                  <a:lnTo>
                    <a:pt x="205" y="1491"/>
                  </a:lnTo>
                  <a:lnTo>
                    <a:pt x="198" y="1491"/>
                  </a:lnTo>
                  <a:lnTo>
                    <a:pt x="191" y="1491"/>
                  </a:lnTo>
                  <a:lnTo>
                    <a:pt x="179" y="1487"/>
                  </a:lnTo>
                  <a:lnTo>
                    <a:pt x="157" y="1478"/>
                  </a:lnTo>
                  <a:lnTo>
                    <a:pt x="157" y="1478"/>
                  </a:lnTo>
                  <a:lnTo>
                    <a:pt x="129" y="1471"/>
                  </a:lnTo>
                  <a:lnTo>
                    <a:pt x="117" y="1467"/>
                  </a:lnTo>
                  <a:lnTo>
                    <a:pt x="106" y="1463"/>
                  </a:lnTo>
                  <a:lnTo>
                    <a:pt x="106" y="1463"/>
                  </a:lnTo>
                  <a:lnTo>
                    <a:pt x="101" y="1460"/>
                  </a:lnTo>
                  <a:lnTo>
                    <a:pt x="97" y="1457"/>
                  </a:lnTo>
                  <a:lnTo>
                    <a:pt x="94" y="1455"/>
                  </a:lnTo>
                  <a:lnTo>
                    <a:pt x="90" y="1453"/>
                  </a:lnTo>
                  <a:lnTo>
                    <a:pt x="90" y="1453"/>
                  </a:lnTo>
                  <a:lnTo>
                    <a:pt x="87" y="1471"/>
                  </a:lnTo>
                  <a:lnTo>
                    <a:pt x="87" y="1488"/>
                  </a:lnTo>
                  <a:lnTo>
                    <a:pt x="87" y="1504"/>
                  </a:lnTo>
                  <a:lnTo>
                    <a:pt x="89" y="1521"/>
                  </a:lnTo>
                  <a:lnTo>
                    <a:pt x="93" y="1550"/>
                  </a:lnTo>
                  <a:lnTo>
                    <a:pt x="100" y="1582"/>
                  </a:lnTo>
                  <a:lnTo>
                    <a:pt x="100" y="1582"/>
                  </a:lnTo>
                  <a:lnTo>
                    <a:pt x="111" y="1591"/>
                  </a:lnTo>
                  <a:lnTo>
                    <a:pt x="122" y="1596"/>
                  </a:lnTo>
                  <a:lnTo>
                    <a:pt x="136" y="1602"/>
                  </a:lnTo>
                  <a:lnTo>
                    <a:pt x="152" y="1606"/>
                  </a:lnTo>
                  <a:lnTo>
                    <a:pt x="180" y="1615"/>
                  </a:lnTo>
                  <a:lnTo>
                    <a:pt x="194" y="1619"/>
                  </a:lnTo>
                  <a:lnTo>
                    <a:pt x="207" y="1626"/>
                  </a:lnTo>
                  <a:lnTo>
                    <a:pt x="207" y="1626"/>
                  </a:lnTo>
                  <a:lnTo>
                    <a:pt x="211" y="1625"/>
                  </a:lnTo>
                  <a:lnTo>
                    <a:pt x="215" y="1625"/>
                  </a:lnTo>
                  <a:lnTo>
                    <a:pt x="218" y="1625"/>
                  </a:lnTo>
                  <a:lnTo>
                    <a:pt x="223" y="1625"/>
                  </a:lnTo>
                  <a:lnTo>
                    <a:pt x="223" y="1625"/>
                  </a:lnTo>
                  <a:lnTo>
                    <a:pt x="226" y="1599"/>
                  </a:lnTo>
                  <a:lnTo>
                    <a:pt x="229" y="1574"/>
                  </a:lnTo>
                  <a:lnTo>
                    <a:pt x="232" y="1549"/>
                  </a:lnTo>
                  <a:lnTo>
                    <a:pt x="232" y="1523"/>
                  </a:lnTo>
                  <a:lnTo>
                    <a:pt x="232" y="1523"/>
                  </a:lnTo>
                  <a:close/>
                  <a:moveTo>
                    <a:pt x="197" y="907"/>
                  </a:moveTo>
                  <a:lnTo>
                    <a:pt x="197" y="907"/>
                  </a:lnTo>
                  <a:lnTo>
                    <a:pt x="193" y="915"/>
                  </a:lnTo>
                  <a:lnTo>
                    <a:pt x="190" y="930"/>
                  </a:lnTo>
                  <a:lnTo>
                    <a:pt x="190" y="935"/>
                  </a:lnTo>
                  <a:lnTo>
                    <a:pt x="190" y="939"/>
                  </a:lnTo>
                  <a:lnTo>
                    <a:pt x="191" y="944"/>
                  </a:lnTo>
                  <a:lnTo>
                    <a:pt x="194" y="945"/>
                  </a:lnTo>
                  <a:lnTo>
                    <a:pt x="194" y="945"/>
                  </a:lnTo>
                  <a:lnTo>
                    <a:pt x="195" y="946"/>
                  </a:lnTo>
                  <a:lnTo>
                    <a:pt x="200" y="946"/>
                  </a:lnTo>
                  <a:lnTo>
                    <a:pt x="208" y="945"/>
                  </a:lnTo>
                  <a:lnTo>
                    <a:pt x="222" y="942"/>
                  </a:lnTo>
                  <a:lnTo>
                    <a:pt x="222" y="942"/>
                  </a:lnTo>
                  <a:lnTo>
                    <a:pt x="225" y="934"/>
                  </a:lnTo>
                  <a:lnTo>
                    <a:pt x="225" y="925"/>
                  </a:lnTo>
                  <a:lnTo>
                    <a:pt x="222" y="906"/>
                  </a:lnTo>
                  <a:lnTo>
                    <a:pt x="222" y="906"/>
                  </a:lnTo>
                  <a:lnTo>
                    <a:pt x="215" y="903"/>
                  </a:lnTo>
                  <a:lnTo>
                    <a:pt x="209" y="903"/>
                  </a:lnTo>
                  <a:lnTo>
                    <a:pt x="197" y="907"/>
                  </a:lnTo>
                  <a:lnTo>
                    <a:pt x="197" y="907"/>
                  </a:lnTo>
                  <a:close/>
                  <a:moveTo>
                    <a:pt x="216" y="597"/>
                  </a:moveTo>
                  <a:lnTo>
                    <a:pt x="216" y="597"/>
                  </a:lnTo>
                  <a:lnTo>
                    <a:pt x="215" y="604"/>
                  </a:lnTo>
                  <a:lnTo>
                    <a:pt x="214" y="609"/>
                  </a:lnTo>
                  <a:lnTo>
                    <a:pt x="212" y="615"/>
                  </a:lnTo>
                  <a:lnTo>
                    <a:pt x="212" y="618"/>
                  </a:lnTo>
                  <a:lnTo>
                    <a:pt x="214" y="621"/>
                  </a:lnTo>
                  <a:lnTo>
                    <a:pt x="214" y="621"/>
                  </a:lnTo>
                  <a:lnTo>
                    <a:pt x="215" y="618"/>
                  </a:lnTo>
                  <a:lnTo>
                    <a:pt x="218" y="616"/>
                  </a:lnTo>
                  <a:lnTo>
                    <a:pt x="219" y="615"/>
                  </a:lnTo>
                  <a:lnTo>
                    <a:pt x="221" y="612"/>
                  </a:lnTo>
                  <a:lnTo>
                    <a:pt x="221" y="612"/>
                  </a:lnTo>
                  <a:lnTo>
                    <a:pt x="219" y="608"/>
                  </a:lnTo>
                  <a:lnTo>
                    <a:pt x="219" y="604"/>
                  </a:lnTo>
                  <a:lnTo>
                    <a:pt x="218" y="600"/>
                  </a:lnTo>
                  <a:lnTo>
                    <a:pt x="216" y="597"/>
                  </a:lnTo>
                  <a:lnTo>
                    <a:pt x="216" y="597"/>
                  </a:lnTo>
                  <a:close/>
                  <a:moveTo>
                    <a:pt x="195" y="960"/>
                  </a:moveTo>
                  <a:lnTo>
                    <a:pt x="195" y="960"/>
                  </a:lnTo>
                  <a:lnTo>
                    <a:pt x="194" y="966"/>
                  </a:lnTo>
                  <a:lnTo>
                    <a:pt x="193" y="974"/>
                  </a:lnTo>
                  <a:lnTo>
                    <a:pt x="193" y="990"/>
                  </a:lnTo>
                  <a:lnTo>
                    <a:pt x="194" y="1019"/>
                  </a:lnTo>
                  <a:lnTo>
                    <a:pt x="194" y="1019"/>
                  </a:lnTo>
                  <a:lnTo>
                    <a:pt x="201" y="1024"/>
                  </a:lnTo>
                  <a:lnTo>
                    <a:pt x="204" y="1025"/>
                  </a:lnTo>
                  <a:lnTo>
                    <a:pt x="209" y="1026"/>
                  </a:lnTo>
                  <a:lnTo>
                    <a:pt x="209" y="1026"/>
                  </a:lnTo>
                  <a:lnTo>
                    <a:pt x="214" y="1019"/>
                  </a:lnTo>
                  <a:lnTo>
                    <a:pt x="216" y="1008"/>
                  </a:lnTo>
                  <a:lnTo>
                    <a:pt x="218" y="997"/>
                  </a:lnTo>
                  <a:lnTo>
                    <a:pt x="216" y="984"/>
                  </a:lnTo>
                  <a:lnTo>
                    <a:pt x="215" y="973"/>
                  </a:lnTo>
                  <a:lnTo>
                    <a:pt x="214" y="969"/>
                  </a:lnTo>
                  <a:lnTo>
                    <a:pt x="211" y="965"/>
                  </a:lnTo>
                  <a:lnTo>
                    <a:pt x="208" y="962"/>
                  </a:lnTo>
                  <a:lnTo>
                    <a:pt x="204" y="959"/>
                  </a:lnTo>
                  <a:lnTo>
                    <a:pt x="200" y="959"/>
                  </a:lnTo>
                  <a:lnTo>
                    <a:pt x="195" y="960"/>
                  </a:lnTo>
                  <a:lnTo>
                    <a:pt x="195" y="960"/>
                  </a:lnTo>
                  <a:close/>
                  <a:moveTo>
                    <a:pt x="208" y="642"/>
                  </a:moveTo>
                  <a:lnTo>
                    <a:pt x="208" y="642"/>
                  </a:lnTo>
                  <a:lnTo>
                    <a:pt x="207" y="647"/>
                  </a:lnTo>
                  <a:lnTo>
                    <a:pt x="205" y="652"/>
                  </a:lnTo>
                  <a:lnTo>
                    <a:pt x="205" y="657"/>
                  </a:lnTo>
                  <a:lnTo>
                    <a:pt x="207" y="661"/>
                  </a:lnTo>
                  <a:lnTo>
                    <a:pt x="207" y="661"/>
                  </a:lnTo>
                  <a:lnTo>
                    <a:pt x="211" y="657"/>
                  </a:lnTo>
                  <a:lnTo>
                    <a:pt x="214" y="653"/>
                  </a:lnTo>
                  <a:lnTo>
                    <a:pt x="212" y="647"/>
                  </a:lnTo>
                  <a:lnTo>
                    <a:pt x="208" y="642"/>
                  </a:lnTo>
                  <a:lnTo>
                    <a:pt x="208" y="642"/>
                  </a:lnTo>
                  <a:close/>
                  <a:moveTo>
                    <a:pt x="195" y="892"/>
                  </a:moveTo>
                  <a:lnTo>
                    <a:pt x="195" y="892"/>
                  </a:lnTo>
                  <a:lnTo>
                    <a:pt x="201" y="890"/>
                  </a:lnTo>
                  <a:lnTo>
                    <a:pt x="205" y="887"/>
                  </a:lnTo>
                  <a:lnTo>
                    <a:pt x="209" y="885"/>
                  </a:lnTo>
                  <a:lnTo>
                    <a:pt x="211" y="882"/>
                  </a:lnTo>
                  <a:lnTo>
                    <a:pt x="211" y="882"/>
                  </a:lnTo>
                  <a:lnTo>
                    <a:pt x="207" y="876"/>
                  </a:lnTo>
                  <a:lnTo>
                    <a:pt x="202" y="872"/>
                  </a:lnTo>
                  <a:lnTo>
                    <a:pt x="201" y="869"/>
                  </a:lnTo>
                  <a:lnTo>
                    <a:pt x="201" y="869"/>
                  </a:lnTo>
                  <a:lnTo>
                    <a:pt x="200" y="861"/>
                  </a:lnTo>
                  <a:lnTo>
                    <a:pt x="201" y="855"/>
                  </a:lnTo>
                  <a:lnTo>
                    <a:pt x="204" y="851"/>
                  </a:lnTo>
                  <a:lnTo>
                    <a:pt x="208" y="844"/>
                  </a:lnTo>
                  <a:lnTo>
                    <a:pt x="208" y="844"/>
                  </a:lnTo>
                  <a:lnTo>
                    <a:pt x="204" y="841"/>
                  </a:lnTo>
                  <a:lnTo>
                    <a:pt x="200" y="835"/>
                  </a:lnTo>
                  <a:lnTo>
                    <a:pt x="197" y="831"/>
                  </a:lnTo>
                  <a:lnTo>
                    <a:pt x="195" y="826"/>
                  </a:lnTo>
                  <a:lnTo>
                    <a:pt x="195" y="820"/>
                  </a:lnTo>
                  <a:lnTo>
                    <a:pt x="197" y="814"/>
                  </a:lnTo>
                  <a:lnTo>
                    <a:pt x="201" y="812"/>
                  </a:lnTo>
                  <a:lnTo>
                    <a:pt x="208" y="809"/>
                  </a:lnTo>
                  <a:lnTo>
                    <a:pt x="208" y="809"/>
                  </a:lnTo>
                  <a:lnTo>
                    <a:pt x="202" y="798"/>
                  </a:lnTo>
                  <a:lnTo>
                    <a:pt x="200" y="791"/>
                  </a:lnTo>
                  <a:lnTo>
                    <a:pt x="198" y="785"/>
                  </a:lnTo>
                  <a:lnTo>
                    <a:pt x="198" y="779"/>
                  </a:lnTo>
                  <a:lnTo>
                    <a:pt x="200" y="774"/>
                  </a:lnTo>
                  <a:lnTo>
                    <a:pt x="202" y="768"/>
                  </a:lnTo>
                  <a:lnTo>
                    <a:pt x="208" y="762"/>
                  </a:lnTo>
                  <a:lnTo>
                    <a:pt x="208" y="762"/>
                  </a:lnTo>
                  <a:lnTo>
                    <a:pt x="205" y="758"/>
                  </a:lnTo>
                  <a:lnTo>
                    <a:pt x="202" y="754"/>
                  </a:lnTo>
                  <a:lnTo>
                    <a:pt x="201" y="750"/>
                  </a:lnTo>
                  <a:lnTo>
                    <a:pt x="200" y="744"/>
                  </a:lnTo>
                  <a:lnTo>
                    <a:pt x="200" y="744"/>
                  </a:lnTo>
                  <a:lnTo>
                    <a:pt x="201" y="740"/>
                  </a:lnTo>
                  <a:lnTo>
                    <a:pt x="202" y="737"/>
                  </a:lnTo>
                  <a:lnTo>
                    <a:pt x="205" y="733"/>
                  </a:lnTo>
                  <a:lnTo>
                    <a:pt x="207" y="729"/>
                  </a:lnTo>
                  <a:lnTo>
                    <a:pt x="207" y="729"/>
                  </a:lnTo>
                  <a:lnTo>
                    <a:pt x="207" y="720"/>
                  </a:lnTo>
                  <a:lnTo>
                    <a:pt x="207" y="710"/>
                  </a:lnTo>
                  <a:lnTo>
                    <a:pt x="208" y="703"/>
                  </a:lnTo>
                  <a:lnTo>
                    <a:pt x="209" y="701"/>
                  </a:lnTo>
                  <a:lnTo>
                    <a:pt x="212" y="698"/>
                  </a:lnTo>
                  <a:lnTo>
                    <a:pt x="212" y="698"/>
                  </a:lnTo>
                  <a:lnTo>
                    <a:pt x="208" y="692"/>
                  </a:lnTo>
                  <a:lnTo>
                    <a:pt x="205" y="684"/>
                  </a:lnTo>
                  <a:lnTo>
                    <a:pt x="204" y="677"/>
                  </a:lnTo>
                  <a:lnTo>
                    <a:pt x="204" y="671"/>
                  </a:lnTo>
                  <a:lnTo>
                    <a:pt x="204" y="671"/>
                  </a:lnTo>
                  <a:lnTo>
                    <a:pt x="200" y="694"/>
                  </a:lnTo>
                  <a:lnTo>
                    <a:pt x="195" y="719"/>
                  </a:lnTo>
                  <a:lnTo>
                    <a:pt x="193" y="747"/>
                  </a:lnTo>
                  <a:lnTo>
                    <a:pt x="191" y="776"/>
                  </a:lnTo>
                  <a:lnTo>
                    <a:pt x="191" y="806"/>
                  </a:lnTo>
                  <a:lnTo>
                    <a:pt x="191" y="835"/>
                  </a:lnTo>
                  <a:lnTo>
                    <a:pt x="193" y="865"/>
                  </a:lnTo>
                  <a:lnTo>
                    <a:pt x="195" y="892"/>
                  </a:lnTo>
                  <a:lnTo>
                    <a:pt x="195" y="892"/>
                  </a:lnTo>
                  <a:close/>
                  <a:moveTo>
                    <a:pt x="149" y="1254"/>
                  </a:moveTo>
                  <a:lnTo>
                    <a:pt x="149" y="1254"/>
                  </a:lnTo>
                  <a:lnTo>
                    <a:pt x="136" y="1259"/>
                  </a:lnTo>
                  <a:lnTo>
                    <a:pt x="131" y="1262"/>
                  </a:lnTo>
                  <a:lnTo>
                    <a:pt x="124" y="1264"/>
                  </a:lnTo>
                  <a:lnTo>
                    <a:pt x="124" y="1264"/>
                  </a:lnTo>
                  <a:lnTo>
                    <a:pt x="129" y="1283"/>
                  </a:lnTo>
                  <a:lnTo>
                    <a:pt x="132" y="1293"/>
                  </a:lnTo>
                  <a:lnTo>
                    <a:pt x="136" y="1300"/>
                  </a:lnTo>
                  <a:lnTo>
                    <a:pt x="136" y="1300"/>
                  </a:lnTo>
                  <a:lnTo>
                    <a:pt x="142" y="1297"/>
                  </a:lnTo>
                  <a:lnTo>
                    <a:pt x="148" y="1293"/>
                  </a:lnTo>
                  <a:lnTo>
                    <a:pt x="152" y="1288"/>
                  </a:lnTo>
                  <a:lnTo>
                    <a:pt x="155" y="1282"/>
                  </a:lnTo>
                  <a:lnTo>
                    <a:pt x="155" y="1275"/>
                  </a:lnTo>
                  <a:lnTo>
                    <a:pt x="155" y="1268"/>
                  </a:lnTo>
                  <a:lnTo>
                    <a:pt x="153" y="1261"/>
                  </a:lnTo>
                  <a:lnTo>
                    <a:pt x="149" y="1254"/>
                  </a:lnTo>
                  <a:lnTo>
                    <a:pt x="149" y="1254"/>
                  </a:lnTo>
                  <a:close/>
                  <a:moveTo>
                    <a:pt x="150" y="1210"/>
                  </a:moveTo>
                  <a:lnTo>
                    <a:pt x="150" y="1210"/>
                  </a:lnTo>
                  <a:lnTo>
                    <a:pt x="148" y="1215"/>
                  </a:lnTo>
                  <a:lnTo>
                    <a:pt x="143" y="1216"/>
                  </a:lnTo>
                  <a:lnTo>
                    <a:pt x="139" y="1217"/>
                  </a:lnTo>
                  <a:lnTo>
                    <a:pt x="136" y="1220"/>
                  </a:lnTo>
                  <a:lnTo>
                    <a:pt x="136" y="1220"/>
                  </a:lnTo>
                  <a:lnTo>
                    <a:pt x="141" y="1226"/>
                  </a:lnTo>
                  <a:lnTo>
                    <a:pt x="143" y="1231"/>
                  </a:lnTo>
                  <a:lnTo>
                    <a:pt x="148" y="1237"/>
                  </a:lnTo>
                  <a:lnTo>
                    <a:pt x="152" y="1241"/>
                  </a:lnTo>
                  <a:lnTo>
                    <a:pt x="152" y="1241"/>
                  </a:lnTo>
                  <a:lnTo>
                    <a:pt x="153" y="1234"/>
                  </a:lnTo>
                  <a:lnTo>
                    <a:pt x="153" y="1226"/>
                  </a:lnTo>
                  <a:lnTo>
                    <a:pt x="152" y="1219"/>
                  </a:lnTo>
                  <a:lnTo>
                    <a:pt x="150" y="1210"/>
                  </a:lnTo>
                  <a:lnTo>
                    <a:pt x="150" y="1210"/>
                  </a:lnTo>
                  <a:close/>
                  <a:moveTo>
                    <a:pt x="143" y="1147"/>
                  </a:moveTo>
                  <a:lnTo>
                    <a:pt x="143" y="1147"/>
                  </a:lnTo>
                  <a:lnTo>
                    <a:pt x="131" y="1164"/>
                  </a:lnTo>
                  <a:lnTo>
                    <a:pt x="127" y="1174"/>
                  </a:lnTo>
                  <a:lnTo>
                    <a:pt x="124" y="1178"/>
                  </a:lnTo>
                  <a:lnTo>
                    <a:pt x="124" y="1182"/>
                  </a:lnTo>
                  <a:lnTo>
                    <a:pt x="124" y="1182"/>
                  </a:lnTo>
                  <a:lnTo>
                    <a:pt x="132" y="1179"/>
                  </a:lnTo>
                  <a:lnTo>
                    <a:pt x="141" y="1174"/>
                  </a:lnTo>
                  <a:lnTo>
                    <a:pt x="141" y="1174"/>
                  </a:lnTo>
                  <a:lnTo>
                    <a:pt x="141" y="1171"/>
                  </a:lnTo>
                  <a:lnTo>
                    <a:pt x="139" y="1167"/>
                  </a:lnTo>
                  <a:lnTo>
                    <a:pt x="138" y="1164"/>
                  </a:lnTo>
                  <a:lnTo>
                    <a:pt x="139" y="1160"/>
                  </a:lnTo>
                  <a:lnTo>
                    <a:pt x="139" y="1160"/>
                  </a:lnTo>
                  <a:lnTo>
                    <a:pt x="142" y="1165"/>
                  </a:lnTo>
                  <a:lnTo>
                    <a:pt x="145" y="1167"/>
                  </a:lnTo>
                  <a:lnTo>
                    <a:pt x="148" y="1167"/>
                  </a:lnTo>
                  <a:lnTo>
                    <a:pt x="148" y="1167"/>
                  </a:lnTo>
                  <a:lnTo>
                    <a:pt x="150" y="1163"/>
                  </a:lnTo>
                  <a:lnTo>
                    <a:pt x="152" y="1154"/>
                  </a:lnTo>
                  <a:lnTo>
                    <a:pt x="152" y="1151"/>
                  </a:lnTo>
                  <a:lnTo>
                    <a:pt x="150" y="1149"/>
                  </a:lnTo>
                  <a:lnTo>
                    <a:pt x="148" y="1147"/>
                  </a:lnTo>
                  <a:lnTo>
                    <a:pt x="143" y="1147"/>
                  </a:lnTo>
                  <a:lnTo>
                    <a:pt x="143" y="1147"/>
                  </a:lnTo>
                  <a:close/>
                  <a:moveTo>
                    <a:pt x="139" y="1309"/>
                  </a:moveTo>
                  <a:lnTo>
                    <a:pt x="139" y="1309"/>
                  </a:lnTo>
                  <a:lnTo>
                    <a:pt x="142" y="1317"/>
                  </a:lnTo>
                  <a:lnTo>
                    <a:pt x="146" y="1323"/>
                  </a:lnTo>
                  <a:lnTo>
                    <a:pt x="146" y="1323"/>
                  </a:lnTo>
                  <a:lnTo>
                    <a:pt x="148" y="1317"/>
                  </a:lnTo>
                  <a:lnTo>
                    <a:pt x="150" y="1311"/>
                  </a:lnTo>
                  <a:lnTo>
                    <a:pt x="152" y="1307"/>
                  </a:lnTo>
                  <a:lnTo>
                    <a:pt x="150" y="1303"/>
                  </a:lnTo>
                  <a:lnTo>
                    <a:pt x="150" y="1303"/>
                  </a:lnTo>
                  <a:lnTo>
                    <a:pt x="149" y="1306"/>
                  </a:lnTo>
                  <a:lnTo>
                    <a:pt x="145" y="1307"/>
                  </a:lnTo>
                  <a:lnTo>
                    <a:pt x="142" y="1307"/>
                  </a:lnTo>
                  <a:lnTo>
                    <a:pt x="139" y="1309"/>
                  </a:lnTo>
                  <a:lnTo>
                    <a:pt x="139" y="1309"/>
                  </a:lnTo>
                  <a:close/>
                  <a:moveTo>
                    <a:pt x="148" y="1181"/>
                  </a:moveTo>
                  <a:lnTo>
                    <a:pt x="148" y="1181"/>
                  </a:lnTo>
                  <a:lnTo>
                    <a:pt x="127" y="1188"/>
                  </a:lnTo>
                  <a:lnTo>
                    <a:pt x="127" y="1188"/>
                  </a:lnTo>
                  <a:lnTo>
                    <a:pt x="129" y="1189"/>
                  </a:lnTo>
                  <a:lnTo>
                    <a:pt x="131" y="1191"/>
                  </a:lnTo>
                  <a:lnTo>
                    <a:pt x="132" y="1193"/>
                  </a:lnTo>
                  <a:lnTo>
                    <a:pt x="131" y="1195"/>
                  </a:lnTo>
                  <a:lnTo>
                    <a:pt x="128" y="1203"/>
                  </a:lnTo>
                  <a:lnTo>
                    <a:pt x="128" y="1203"/>
                  </a:lnTo>
                  <a:lnTo>
                    <a:pt x="128" y="1206"/>
                  </a:lnTo>
                  <a:lnTo>
                    <a:pt x="129" y="1206"/>
                  </a:lnTo>
                  <a:lnTo>
                    <a:pt x="131" y="1208"/>
                  </a:lnTo>
                  <a:lnTo>
                    <a:pt x="131" y="1209"/>
                  </a:lnTo>
                  <a:lnTo>
                    <a:pt x="131" y="1209"/>
                  </a:lnTo>
                  <a:lnTo>
                    <a:pt x="136" y="1209"/>
                  </a:lnTo>
                  <a:lnTo>
                    <a:pt x="141" y="1206"/>
                  </a:lnTo>
                  <a:lnTo>
                    <a:pt x="145" y="1203"/>
                  </a:lnTo>
                  <a:lnTo>
                    <a:pt x="148" y="1200"/>
                  </a:lnTo>
                  <a:lnTo>
                    <a:pt x="149" y="1196"/>
                  </a:lnTo>
                  <a:lnTo>
                    <a:pt x="150" y="1192"/>
                  </a:lnTo>
                  <a:lnTo>
                    <a:pt x="149" y="1186"/>
                  </a:lnTo>
                  <a:lnTo>
                    <a:pt x="148" y="1181"/>
                  </a:lnTo>
                  <a:lnTo>
                    <a:pt x="148" y="1181"/>
                  </a:lnTo>
                  <a:close/>
                  <a:moveTo>
                    <a:pt x="143" y="1244"/>
                  </a:moveTo>
                  <a:lnTo>
                    <a:pt x="143" y="1244"/>
                  </a:lnTo>
                  <a:lnTo>
                    <a:pt x="138" y="1231"/>
                  </a:lnTo>
                  <a:lnTo>
                    <a:pt x="134" y="1226"/>
                  </a:lnTo>
                  <a:lnTo>
                    <a:pt x="131" y="1224"/>
                  </a:lnTo>
                  <a:lnTo>
                    <a:pt x="128" y="1222"/>
                  </a:lnTo>
                  <a:lnTo>
                    <a:pt x="128" y="1222"/>
                  </a:lnTo>
                  <a:lnTo>
                    <a:pt x="111" y="1227"/>
                  </a:lnTo>
                  <a:lnTo>
                    <a:pt x="111" y="1227"/>
                  </a:lnTo>
                  <a:lnTo>
                    <a:pt x="115" y="1243"/>
                  </a:lnTo>
                  <a:lnTo>
                    <a:pt x="121" y="1257"/>
                  </a:lnTo>
                  <a:lnTo>
                    <a:pt x="121" y="1257"/>
                  </a:lnTo>
                  <a:lnTo>
                    <a:pt x="134" y="1252"/>
                  </a:lnTo>
                  <a:lnTo>
                    <a:pt x="139" y="1250"/>
                  </a:lnTo>
                  <a:lnTo>
                    <a:pt x="143" y="1244"/>
                  </a:lnTo>
                  <a:lnTo>
                    <a:pt x="143" y="1244"/>
                  </a:lnTo>
                  <a:close/>
                  <a:moveTo>
                    <a:pt x="131" y="1313"/>
                  </a:moveTo>
                  <a:lnTo>
                    <a:pt x="131" y="1313"/>
                  </a:lnTo>
                  <a:lnTo>
                    <a:pt x="125" y="1317"/>
                  </a:lnTo>
                  <a:lnTo>
                    <a:pt x="120" y="1320"/>
                  </a:lnTo>
                  <a:lnTo>
                    <a:pt x="114" y="1323"/>
                  </a:lnTo>
                  <a:lnTo>
                    <a:pt x="108" y="1325"/>
                  </a:lnTo>
                  <a:lnTo>
                    <a:pt x="108" y="1325"/>
                  </a:lnTo>
                  <a:lnTo>
                    <a:pt x="111" y="1331"/>
                  </a:lnTo>
                  <a:lnTo>
                    <a:pt x="114" y="1337"/>
                  </a:lnTo>
                  <a:lnTo>
                    <a:pt x="120" y="1349"/>
                  </a:lnTo>
                  <a:lnTo>
                    <a:pt x="120" y="1349"/>
                  </a:lnTo>
                  <a:lnTo>
                    <a:pt x="127" y="1348"/>
                  </a:lnTo>
                  <a:lnTo>
                    <a:pt x="132" y="1345"/>
                  </a:lnTo>
                  <a:lnTo>
                    <a:pt x="136" y="1341"/>
                  </a:lnTo>
                  <a:lnTo>
                    <a:pt x="141" y="1337"/>
                  </a:lnTo>
                  <a:lnTo>
                    <a:pt x="141" y="1337"/>
                  </a:lnTo>
                  <a:lnTo>
                    <a:pt x="139" y="1331"/>
                  </a:lnTo>
                  <a:lnTo>
                    <a:pt x="136" y="1324"/>
                  </a:lnTo>
                  <a:lnTo>
                    <a:pt x="131" y="1313"/>
                  </a:lnTo>
                  <a:lnTo>
                    <a:pt x="131" y="1313"/>
                  </a:lnTo>
                  <a:close/>
                  <a:moveTo>
                    <a:pt x="125" y="1358"/>
                  </a:moveTo>
                  <a:lnTo>
                    <a:pt x="125" y="1358"/>
                  </a:lnTo>
                  <a:lnTo>
                    <a:pt x="125" y="1361"/>
                  </a:lnTo>
                  <a:lnTo>
                    <a:pt x="127" y="1363"/>
                  </a:lnTo>
                  <a:lnTo>
                    <a:pt x="129" y="1366"/>
                  </a:lnTo>
                  <a:lnTo>
                    <a:pt x="129" y="1366"/>
                  </a:lnTo>
                  <a:lnTo>
                    <a:pt x="131" y="1363"/>
                  </a:lnTo>
                  <a:lnTo>
                    <a:pt x="132" y="1361"/>
                  </a:lnTo>
                  <a:lnTo>
                    <a:pt x="134" y="1358"/>
                  </a:lnTo>
                  <a:lnTo>
                    <a:pt x="135" y="1355"/>
                  </a:lnTo>
                  <a:lnTo>
                    <a:pt x="135" y="1355"/>
                  </a:lnTo>
                  <a:lnTo>
                    <a:pt x="132" y="1355"/>
                  </a:lnTo>
                  <a:lnTo>
                    <a:pt x="129" y="1356"/>
                  </a:lnTo>
                  <a:lnTo>
                    <a:pt x="128" y="1358"/>
                  </a:lnTo>
                  <a:lnTo>
                    <a:pt x="125" y="1358"/>
                  </a:lnTo>
                  <a:lnTo>
                    <a:pt x="125" y="1358"/>
                  </a:lnTo>
                  <a:close/>
                  <a:moveTo>
                    <a:pt x="91" y="1119"/>
                  </a:moveTo>
                  <a:lnTo>
                    <a:pt x="91" y="1119"/>
                  </a:lnTo>
                  <a:lnTo>
                    <a:pt x="54" y="1226"/>
                  </a:lnTo>
                  <a:lnTo>
                    <a:pt x="34" y="1282"/>
                  </a:lnTo>
                  <a:lnTo>
                    <a:pt x="16" y="1339"/>
                  </a:lnTo>
                  <a:lnTo>
                    <a:pt x="16" y="1339"/>
                  </a:lnTo>
                  <a:lnTo>
                    <a:pt x="16" y="1349"/>
                  </a:lnTo>
                  <a:lnTo>
                    <a:pt x="17" y="1358"/>
                  </a:lnTo>
                  <a:lnTo>
                    <a:pt x="18" y="1366"/>
                  </a:lnTo>
                  <a:lnTo>
                    <a:pt x="21" y="1373"/>
                  </a:lnTo>
                  <a:lnTo>
                    <a:pt x="24" y="1380"/>
                  </a:lnTo>
                  <a:lnTo>
                    <a:pt x="28" y="1386"/>
                  </a:lnTo>
                  <a:lnTo>
                    <a:pt x="37" y="1396"/>
                  </a:lnTo>
                  <a:lnTo>
                    <a:pt x="47" y="1404"/>
                  </a:lnTo>
                  <a:lnTo>
                    <a:pt x="58" y="1412"/>
                  </a:lnTo>
                  <a:lnTo>
                    <a:pt x="69" y="1420"/>
                  </a:lnTo>
                  <a:lnTo>
                    <a:pt x="80" y="1428"/>
                  </a:lnTo>
                  <a:lnTo>
                    <a:pt x="80" y="1428"/>
                  </a:lnTo>
                  <a:lnTo>
                    <a:pt x="76" y="1408"/>
                  </a:lnTo>
                  <a:lnTo>
                    <a:pt x="72" y="1386"/>
                  </a:lnTo>
                  <a:lnTo>
                    <a:pt x="66" y="1342"/>
                  </a:lnTo>
                  <a:lnTo>
                    <a:pt x="66" y="1342"/>
                  </a:lnTo>
                  <a:lnTo>
                    <a:pt x="58" y="1339"/>
                  </a:lnTo>
                  <a:lnTo>
                    <a:pt x="55" y="1337"/>
                  </a:lnTo>
                  <a:lnTo>
                    <a:pt x="55" y="1335"/>
                  </a:lnTo>
                  <a:lnTo>
                    <a:pt x="55" y="1332"/>
                  </a:lnTo>
                  <a:lnTo>
                    <a:pt x="55" y="1332"/>
                  </a:lnTo>
                  <a:lnTo>
                    <a:pt x="56" y="1332"/>
                  </a:lnTo>
                  <a:lnTo>
                    <a:pt x="58" y="1332"/>
                  </a:lnTo>
                  <a:lnTo>
                    <a:pt x="59" y="1334"/>
                  </a:lnTo>
                  <a:lnTo>
                    <a:pt x="62" y="1335"/>
                  </a:lnTo>
                  <a:lnTo>
                    <a:pt x="63" y="1335"/>
                  </a:lnTo>
                  <a:lnTo>
                    <a:pt x="65" y="1334"/>
                  </a:lnTo>
                  <a:lnTo>
                    <a:pt x="65" y="1334"/>
                  </a:lnTo>
                  <a:lnTo>
                    <a:pt x="65" y="1318"/>
                  </a:lnTo>
                  <a:lnTo>
                    <a:pt x="66" y="1303"/>
                  </a:lnTo>
                  <a:lnTo>
                    <a:pt x="68" y="1289"/>
                  </a:lnTo>
                  <a:lnTo>
                    <a:pt x="70" y="1275"/>
                  </a:lnTo>
                  <a:lnTo>
                    <a:pt x="79" y="1248"/>
                  </a:lnTo>
                  <a:lnTo>
                    <a:pt x="89" y="1224"/>
                  </a:lnTo>
                  <a:lnTo>
                    <a:pt x="100" y="1200"/>
                  </a:lnTo>
                  <a:lnTo>
                    <a:pt x="111" y="1179"/>
                  </a:lnTo>
                  <a:lnTo>
                    <a:pt x="122" y="1157"/>
                  </a:lnTo>
                  <a:lnTo>
                    <a:pt x="134" y="1137"/>
                  </a:lnTo>
                  <a:lnTo>
                    <a:pt x="134" y="1137"/>
                  </a:lnTo>
                  <a:lnTo>
                    <a:pt x="122" y="1135"/>
                  </a:lnTo>
                  <a:lnTo>
                    <a:pt x="113" y="1130"/>
                  </a:lnTo>
                  <a:lnTo>
                    <a:pt x="91" y="1119"/>
                  </a:lnTo>
                  <a:lnTo>
                    <a:pt x="91" y="1119"/>
                  </a:lnTo>
                  <a:close/>
                  <a:moveTo>
                    <a:pt x="118" y="1268"/>
                  </a:moveTo>
                  <a:lnTo>
                    <a:pt x="118" y="1268"/>
                  </a:lnTo>
                  <a:lnTo>
                    <a:pt x="111" y="1271"/>
                  </a:lnTo>
                  <a:lnTo>
                    <a:pt x="103" y="1274"/>
                  </a:lnTo>
                  <a:lnTo>
                    <a:pt x="89" y="1279"/>
                  </a:lnTo>
                  <a:lnTo>
                    <a:pt x="89" y="1279"/>
                  </a:lnTo>
                  <a:lnTo>
                    <a:pt x="91" y="1289"/>
                  </a:lnTo>
                  <a:lnTo>
                    <a:pt x="96" y="1297"/>
                  </a:lnTo>
                  <a:lnTo>
                    <a:pt x="104" y="1316"/>
                  </a:lnTo>
                  <a:lnTo>
                    <a:pt x="104" y="1316"/>
                  </a:lnTo>
                  <a:lnTo>
                    <a:pt x="117" y="1310"/>
                  </a:lnTo>
                  <a:lnTo>
                    <a:pt x="128" y="1303"/>
                  </a:lnTo>
                  <a:lnTo>
                    <a:pt x="128" y="1303"/>
                  </a:lnTo>
                  <a:lnTo>
                    <a:pt x="121" y="1286"/>
                  </a:lnTo>
                  <a:lnTo>
                    <a:pt x="120" y="1276"/>
                  </a:lnTo>
                  <a:lnTo>
                    <a:pt x="118" y="1268"/>
                  </a:lnTo>
                  <a:lnTo>
                    <a:pt x="118" y="1268"/>
                  </a:lnTo>
                  <a:close/>
                  <a:moveTo>
                    <a:pt x="104" y="1223"/>
                  </a:moveTo>
                  <a:lnTo>
                    <a:pt x="104" y="1223"/>
                  </a:lnTo>
                  <a:lnTo>
                    <a:pt x="108" y="1220"/>
                  </a:lnTo>
                  <a:lnTo>
                    <a:pt x="114" y="1217"/>
                  </a:lnTo>
                  <a:lnTo>
                    <a:pt x="125" y="1213"/>
                  </a:lnTo>
                  <a:lnTo>
                    <a:pt x="125" y="1213"/>
                  </a:lnTo>
                  <a:lnTo>
                    <a:pt x="124" y="1206"/>
                  </a:lnTo>
                  <a:lnTo>
                    <a:pt x="122" y="1200"/>
                  </a:lnTo>
                  <a:lnTo>
                    <a:pt x="118" y="1189"/>
                  </a:lnTo>
                  <a:lnTo>
                    <a:pt x="118" y="1189"/>
                  </a:lnTo>
                  <a:lnTo>
                    <a:pt x="115" y="1199"/>
                  </a:lnTo>
                  <a:lnTo>
                    <a:pt x="110" y="1208"/>
                  </a:lnTo>
                  <a:lnTo>
                    <a:pt x="106" y="1216"/>
                  </a:lnTo>
                  <a:lnTo>
                    <a:pt x="104" y="1223"/>
                  </a:lnTo>
                  <a:lnTo>
                    <a:pt x="104" y="1223"/>
                  </a:lnTo>
                  <a:close/>
                  <a:moveTo>
                    <a:pt x="115" y="1362"/>
                  </a:moveTo>
                  <a:lnTo>
                    <a:pt x="115" y="1362"/>
                  </a:lnTo>
                  <a:lnTo>
                    <a:pt x="111" y="1363"/>
                  </a:lnTo>
                  <a:lnTo>
                    <a:pt x="107" y="1366"/>
                  </a:lnTo>
                  <a:lnTo>
                    <a:pt x="103" y="1368"/>
                  </a:lnTo>
                  <a:lnTo>
                    <a:pt x="99" y="1369"/>
                  </a:lnTo>
                  <a:lnTo>
                    <a:pt x="99" y="1369"/>
                  </a:lnTo>
                  <a:lnTo>
                    <a:pt x="101" y="1377"/>
                  </a:lnTo>
                  <a:lnTo>
                    <a:pt x="104" y="1383"/>
                  </a:lnTo>
                  <a:lnTo>
                    <a:pt x="108" y="1390"/>
                  </a:lnTo>
                  <a:lnTo>
                    <a:pt x="113" y="1394"/>
                  </a:lnTo>
                  <a:lnTo>
                    <a:pt x="113" y="1394"/>
                  </a:lnTo>
                  <a:lnTo>
                    <a:pt x="118" y="1387"/>
                  </a:lnTo>
                  <a:lnTo>
                    <a:pt x="121" y="1379"/>
                  </a:lnTo>
                  <a:lnTo>
                    <a:pt x="122" y="1375"/>
                  </a:lnTo>
                  <a:lnTo>
                    <a:pt x="121" y="1370"/>
                  </a:lnTo>
                  <a:lnTo>
                    <a:pt x="120" y="1366"/>
                  </a:lnTo>
                  <a:lnTo>
                    <a:pt x="115" y="1362"/>
                  </a:lnTo>
                  <a:lnTo>
                    <a:pt x="115" y="1362"/>
                  </a:lnTo>
                  <a:close/>
                  <a:moveTo>
                    <a:pt x="108" y="1229"/>
                  </a:moveTo>
                  <a:lnTo>
                    <a:pt x="108" y="1229"/>
                  </a:lnTo>
                  <a:lnTo>
                    <a:pt x="103" y="1231"/>
                  </a:lnTo>
                  <a:lnTo>
                    <a:pt x="97" y="1236"/>
                  </a:lnTo>
                  <a:lnTo>
                    <a:pt x="93" y="1241"/>
                  </a:lnTo>
                  <a:lnTo>
                    <a:pt x="90" y="1247"/>
                  </a:lnTo>
                  <a:lnTo>
                    <a:pt x="86" y="1261"/>
                  </a:lnTo>
                  <a:lnTo>
                    <a:pt x="83" y="1274"/>
                  </a:lnTo>
                  <a:lnTo>
                    <a:pt x="83" y="1274"/>
                  </a:lnTo>
                  <a:lnTo>
                    <a:pt x="83" y="1269"/>
                  </a:lnTo>
                  <a:lnTo>
                    <a:pt x="83" y="1269"/>
                  </a:lnTo>
                  <a:lnTo>
                    <a:pt x="87" y="1271"/>
                  </a:lnTo>
                  <a:lnTo>
                    <a:pt x="90" y="1271"/>
                  </a:lnTo>
                  <a:lnTo>
                    <a:pt x="99" y="1268"/>
                  </a:lnTo>
                  <a:lnTo>
                    <a:pt x="107" y="1264"/>
                  </a:lnTo>
                  <a:lnTo>
                    <a:pt x="111" y="1261"/>
                  </a:lnTo>
                  <a:lnTo>
                    <a:pt x="115" y="1259"/>
                  </a:lnTo>
                  <a:lnTo>
                    <a:pt x="115" y="1259"/>
                  </a:lnTo>
                  <a:lnTo>
                    <a:pt x="114" y="1252"/>
                  </a:lnTo>
                  <a:lnTo>
                    <a:pt x="111" y="1245"/>
                  </a:lnTo>
                  <a:lnTo>
                    <a:pt x="110" y="1237"/>
                  </a:lnTo>
                  <a:lnTo>
                    <a:pt x="108" y="1229"/>
                  </a:lnTo>
                  <a:lnTo>
                    <a:pt x="108" y="1229"/>
                  </a:lnTo>
                  <a:close/>
                  <a:moveTo>
                    <a:pt x="100" y="1327"/>
                  </a:moveTo>
                  <a:lnTo>
                    <a:pt x="100" y="1327"/>
                  </a:lnTo>
                  <a:lnTo>
                    <a:pt x="96" y="1330"/>
                  </a:lnTo>
                  <a:lnTo>
                    <a:pt x="91" y="1332"/>
                  </a:lnTo>
                  <a:lnTo>
                    <a:pt x="82" y="1335"/>
                  </a:lnTo>
                  <a:lnTo>
                    <a:pt x="82" y="1335"/>
                  </a:lnTo>
                  <a:lnTo>
                    <a:pt x="84" y="1344"/>
                  </a:lnTo>
                  <a:lnTo>
                    <a:pt x="87" y="1349"/>
                  </a:lnTo>
                  <a:lnTo>
                    <a:pt x="93" y="1363"/>
                  </a:lnTo>
                  <a:lnTo>
                    <a:pt x="93" y="1363"/>
                  </a:lnTo>
                  <a:lnTo>
                    <a:pt x="103" y="1359"/>
                  </a:lnTo>
                  <a:lnTo>
                    <a:pt x="107" y="1356"/>
                  </a:lnTo>
                  <a:lnTo>
                    <a:pt x="113" y="1355"/>
                  </a:lnTo>
                  <a:lnTo>
                    <a:pt x="113" y="1355"/>
                  </a:lnTo>
                  <a:lnTo>
                    <a:pt x="107" y="1341"/>
                  </a:lnTo>
                  <a:lnTo>
                    <a:pt x="104" y="1334"/>
                  </a:lnTo>
                  <a:lnTo>
                    <a:pt x="100" y="1327"/>
                  </a:lnTo>
                  <a:lnTo>
                    <a:pt x="100" y="1327"/>
                  </a:lnTo>
                  <a:close/>
                  <a:moveTo>
                    <a:pt x="91" y="1373"/>
                  </a:moveTo>
                  <a:lnTo>
                    <a:pt x="91" y="1373"/>
                  </a:lnTo>
                  <a:lnTo>
                    <a:pt x="86" y="1375"/>
                  </a:lnTo>
                  <a:lnTo>
                    <a:pt x="83" y="1373"/>
                  </a:lnTo>
                  <a:lnTo>
                    <a:pt x="82" y="1370"/>
                  </a:lnTo>
                  <a:lnTo>
                    <a:pt x="82" y="1370"/>
                  </a:lnTo>
                  <a:lnTo>
                    <a:pt x="83" y="1369"/>
                  </a:lnTo>
                  <a:lnTo>
                    <a:pt x="84" y="1369"/>
                  </a:lnTo>
                  <a:lnTo>
                    <a:pt x="87" y="1368"/>
                  </a:lnTo>
                  <a:lnTo>
                    <a:pt x="87" y="1365"/>
                  </a:lnTo>
                  <a:lnTo>
                    <a:pt x="87" y="1365"/>
                  </a:lnTo>
                  <a:lnTo>
                    <a:pt x="82" y="1352"/>
                  </a:lnTo>
                  <a:lnTo>
                    <a:pt x="80" y="1345"/>
                  </a:lnTo>
                  <a:lnTo>
                    <a:pt x="76" y="1339"/>
                  </a:lnTo>
                  <a:lnTo>
                    <a:pt x="76" y="1339"/>
                  </a:lnTo>
                  <a:lnTo>
                    <a:pt x="77" y="1361"/>
                  </a:lnTo>
                  <a:lnTo>
                    <a:pt x="82" y="1382"/>
                  </a:lnTo>
                  <a:lnTo>
                    <a:pt x="86" y="1400"/>
                  </a:lnTo>
                  <a:lnTo>
                    <a:pt x="89" y="1420"/>
                  </a:lnTo>
                  <a:lnTo>
                    <a:pt x="89" y="1420"/>
                  </a:lnTo>
                  <a:lnTo>
                    <a:pt x="96" y="1417"/>
                  </a:lnTo>
                  <a:lnTo>
                    <a:pt x="100" y="1411"/>
                  </a:lnTo>
                  <a:lnTo>
                    <a:pt x="101" y="1405"/>
                  </a:lnTo>
                  <a:lnTo>
                    <a:pt x="101" y="1400"/>
                  </a:lnTo>
                  <a:lnTo>
                    <a:pt x="100" y="1393"/>
                  </a:lnTo>
                  <a:lnTo>
                    <a:pt x="97" y="1387"/>
                  </a:lnTo>
                  <a:lnTo>
                    <a:pt x="91" y="1373"/>
                  </a:lnTo>
                  <a:lnTo>
                    <a:pt x="91" y="1373"/>
                  </a:lnTo>
                  <a:close/>
                  <a:moveTo>
                    <a:pt x="99" y="1320"/>
                  </a:moveTo>
                  <a:lnTo>
                    <a:pt x="99" y="1320"/>
                  </a:lnTo>
                  <a:lnTo>
                    <a:pt x="91" y="1300"/>
                  </a:lnTo>
                  <a:lnTo>
                    <a:pt x="83" y="1281"/>
                  </a:lnTo>
                  <a:lnTo>
                    <a:pt x="83" y="1281"/>
                  </a:lnTo>
                  <a:lnTo>
                    <a:pt x="80" y="1286"/>
                  </a:lnTo>
                  <a:lnTo>
                    <a:pt x="77" y="1290"/>
                  </a:lnTo>
                  <a:lnTo>
                    <a:pt x="76" y="1297"/>
                  </a:lnTo>
                  <a:lnTo>
                    <a:pt x="76" y="1304"/>
                  </a:lnTo>
                  <a:lnTo>
                    <a:pt x="76" y="1317"/>
                  </a:lnTo>
                  <a:lnTo>
                    <a:pt x="80" y="1328"/>
                  </a:lnTo>
                  <a:lnTo>
                    <a:pt x="80" y="1328"/>
                  </a:lnTo>
                  <a:lnTo>
                    <a:pt x="99" y="1320"/>
                  </a:lnTo>
                  <a:lnTo>
                    <a:pt x="99" y="1320"/>
                  </a:lnTo>
                  <a:close/>
                  <a:moveTo>
                    <a:pt x="83" y="1450"/>
                  </a:moveTo>
                  <a:lnTo>
                    <a:pt x="83" y="1450"/>
                  </a:lnTo>
                  <a:lnTo>
                    <a:pt x="76" y="1442"/>
                  </a:lnTo>
                  <a:lnTo>
                    <a:pt x="69" y="1435"/>
                  </a:lnTo>
                  <a:lnTo>
                    <a:pt x="52" y="1422"/>
                  </a:lnTo>
                  <a:lnTo>
                    <a:pt x="34" y="1410"/>
                  </a:lnTo>
                  <a:lnTo>
                    <a:pt x="27" y="1403"/>
                  </a:lnTo>
                  <a:lnTo>
                    <a:pt x="18" y="1396"/>
                  </a:lnTo>
                  <a:lnTo>
                    <a:pt x="18" y="1396"/>
                  </a:lnTo>
                  <a:lnTo>
                    <a:pt x="18" y="1418"/>
                  </a:lnTo>
                  <a:lnTo>
                    <a:pt x="21" y="1441"/>
                  </a:lnTo>
                  <a:lnTo>
                    <a:pt x="24" y="1460"/>
                  </a:lnTo>
                  <a:lnTo>
                    <a:pt x="26" y="1480"/>
                  </a:lnTo>
                  <a:lnTo>
                    <a:pt x="26" y="1480"/>
                  </a:lnTo>
                  <a:lnTo>
                    <a:pt x="26" y="1494"/>
                  </a:lnTo>
                  <a:lnTo>
                    <a:pt x="24" y="1507"/>
                  </a:lnTo>
                  <a:lnTo>
                    <a:pt x="24" y="1507"/>
                  </a:lnTo>
                  <a:lnTo>
                    <a:pt x="26" y="1514"/>
                  </a:lnTo>
                  <a:lnTo>
                    <a:pt x="27" y="1519"/>
                  </a:lnTo>
                  <a:lnTo>
                    <a:pt x="34" y="1529"/>
                  </a:lnTo>
                  <a:lnTo>
                    <a:pt x="41" y="1537"/>
                  </a:lnTo>
                  <a:lnTo>
                    <a:pt x="48" y="1547"/>
                  </a:lnTo>
                  <a:lnTo>
                    <a:pt x="48" y="1547"/>
                  </a:lnTo>
                  <a:lnTo>
                    <a:pt x="58" y="1553"/>
                  </a:lnTo>
                  <a:lnTo>
                    <a:pt x="68" y="1560"/>
                  </a:lnTo>
                  <a:lnTo>
                    <a:pt x="77" y="1566"/>
                  </a:lnTo>
                  <a:lnTo>
                    <a:pt x="83" y="1568"/>
                  </a:lnTo>
                  <a:lnTo>
                    <a:pt x="87" y="1570"/>
                  </a:lnTo>
                  <a:lnTo>
                    <a:pt x="87" y="1570"/>
                  </a:lnTo>
                  <a:lnTo>
                    <a:pt x="83" y="1554"/>
                  </a:lnTo>
                  <a:lnTo>
                    <a:pt x="82" y="1539"/>
                  </a:lnTo>
                  <a:lnTo>
                    <a:pt x="80" y="1523"/>
                  </a:lnTo>
                  <a:lnTo>
                    <a:pt x="79" y="1508"/>
                  </a:lnTo>
                  <a:lnTo>
                    <a:pt x="80" y="1480"/>
                  </a:lnTo>
                  <a:lnTo>
                    <a:pt x="83" y="1450"/>
                  </a:lnTo>
                  <a:lnTo>
                    <a:pt x="83" y="145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Freeform 126"/>
            <p:cNvSpPr>
              <a:spLocks noEditPoints="1"/>
            </p:cNvSpPr>
            <p:nvPr/>
          </p:nvSpPr>
          <p:spPr bwMode="auto">
            <a:xfrm>
              <a:off x="2552701" y="657225"/>
              <a:ext cx="125413" cy="58738"/>
            </a:xfrm>
            <a:custGeom>
              <a:avLst/>
              <a:gdLst/>
              <a:ahLst/>
              <a:cxnLst>
                <a:cxn ang="0">
                  <a:pos x="212" y="102"/>
                </a:cxn>
                <a:cxn ang="0">
                  <a:pos x="190" y="103"/>
                </a:cxn>
                <a:cxn ang="0">
                  <a:pos x="141" y="98"/>
                </a:cxn>
                <a:cxn ang="0">
                  <a:pos x="115" y="98"/>
                </a:cxn>
                <a:cxn ang="0">
                  <a:pos x="108" y="99"/>
                </a:cxn>
                <a:cxn ang="0">
                  <a:pos x="93" y="103"/>
                </a:cxn>
                <a:cxn ang="0">
                  <a:pos x="86" y="105"/>
                </a:cxn>
                <a:cxn ang="0">
                  <a:pos x="49" y="106"/>
                </a:cxn>
                <a:cxn ang="0">
                  <a:pos x="38" y="109"/>
                </a:cxn>
                <a:cxn ang="0">
                  <a:pos x="25" y="95"/>
                </a:cxn>
                <a:cxn ang="0">
                  <a:pos x="10" y="77"/>
                </a:cxn>
                <a:cxn ang="0">
                  <a:pos x="0" y="57"/>
                </a:cxn>
                <a:cxn ang="0">
                  <a:pos x="0" y="46"/>
                </a:cxn>
                <a:cxn ang="0">
                  <a:pos x="4" y="35"/>
                </a:cxn>
                <a:cxn ang="0">
                  <a:pos x="21" y="25"/>
                </a:cxn>
                <a:cxn ang="0">
                  <a:pos x="59" y="11"/>
                </a:cxn>
                <a:cxn ang="0">
                  <a:pos x="100" y="2"/>
                </a:cxn>
                <a:cxn ang="0">
                  <a:pos x="143" y="0"/>
                </a:cxn>
                <a:cxn ang="0">
                  <a:pos x="164" y="1"/>
                </a:cxn>
                <a:cxn ang="0">
                  <a:pos x="181" y="7"/>
                </a:cxn>
                <a:cxn ang="0">
                  <a:pos x="197" y="12"/>
                </a:cxn>
                <a:cxn ang="0">
                  <a:pos x="218" y="16"/>
                </a:cxn>
                <a:cxn ang="0">
                  <a:pos x="230" y="23"/>
                </a:cxn>
                <a:cxn ang="0">
                  <a:pos x="235" y="26"/>
                </a:cxn>
                <a:cxn ang="0">
                  <a:pos x="235" y="47"/>
                </a:cxn>
                <a:cxn ang="0">
                  <a:pos x="229" y="67"/>
                </a:cxn>
                <a:cxn ang="0">
                  <a:pos x="212" y="102"/>
                </a:cxn>
                <a:cxn ang="0">
                  <a:pos x="148" y="23"/>
                </a:cxn>
                <a:cxn ang="0">
                  <a:pos x="132" y="25"/>
                </a:cxn>
                <a:cxn ang="0">
                  <a:pos x="100" y="28"/>
                </a:cxn>
                <a:cxn ang="0">
                  <a:pos x="84" y="29"/>
                </a:cxn>
                <a:cxn ang="0">
                  <a:pos x="72" y="28"/>
                </a:cxn>
                <a:cxn ang="0">
                  <a:pos x="62" y="30"/>
                </a:cxn>
                <a:cxn ang="0">
                  <a:pos x="42" y="40"/>
                </a:cxn>
                <a:cxn ang="0">
                  <a:pos x="35" y="43"/>
                </a:cxn>
                <a:cxn ang="0">
                  <a:pos x="38" y="57"/>
                </a:cxn>
                <a:cxn ang="0">
                  <a:pos x="45" y="70"/>
                </a:cxn>
                <a:cxn ang="0">
                  <a:pos x="84" y="67"/>
                </a:cxn>
                <a:cxn ang="0">
                  <a:pos x="157" y="66"/>
                </a:cxn>
                <a:cxn ang="0">
                  <a:pos x="194" y="68"/>
                </a:cxn>
                <a:cxn ang="0">
                  <a:pos x="199" y="61"/>
                </a:cxn>
                <a:cxn ang="0">
                  <a:pos x="204" y="43"/>
                </a:cxn>
                <a:cxn ang="0">
                  <a:pos x="201" y="33"/>
                </a:cxn>
                <a:cxn ang="0">
                  <a:pos x="162" y="26"/>
                </a:cxn>
                <a:cxn ang="0">
                  <a:pos x="148" y="23"/>
                </a:cxn>
              </a:cxnLst>
              <a:rect l="0" t="0" r="r" b="b"/>
              <a:pathLst>
                <a:path w="235" h="109">
                  <a:moveTo>
                    <a:pt x="212" y="102"/>
                  </a:moveTo>
                  <a:lnTo>
                    <a:pt x="212" y="102"/>
                  </a:lnTo>
                  <a:lnTo>
                    <a:pt x="201" y="103"/>
                  </a:lnTo>
                  <a:lnTo>
                    <a:pt x="190" y="103"/>
                  </a:lnTo>
                  <a:lnTo>
                    <a:pt x="166" y="101"/>
                  </a:lnTo>
                  <a:lnTo>
                    <a:pt x="141" y="98"/>
                  </a:lnTo>
                  <a:lnTo>
                    <a:pt x="128" y="98"/>
                  </a:lnTo>
                  <a:lnTo>
                    <a:pt x="115" y="98"/>
                  </a:lnTo>
                  <a:lnTo>
                    <a:pt x="115" y="98"/>
                  </a:lnTo>
                  <a:lnTo>
                    <a:pt x="108" y="99"/>
                  </a:lnTo>
                  <a:lnTo>
                    <a:pt x="100" y="102"/>
                  </a:lnTo>
                  <a:lnTo>
                    <a:pt x="93" y="103"/>
                  </a:lnTo>
                  <a:lnTo>
                    <a:pt x="86" y="105"/>
                  </a:lnTo>
                  <a:lnTo>
                    <a:pt x="86" y="105"/>
                  </a:lnTo>
                  <a:lnTo>
                    <a:pt x="61" y="106"/>
                  </a:lnTo>
                  <a:lnTo>
                    <a:pt x="49" y="106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2" y="102"/>
                  </a:lnTo>
                  <a:lnTo>
                    <a:pt x="25" y="95"/>
                  </a:lnTo>
                  <a:lnTo>
                    <a:pt x="17" y="87"/>
                  </a:lnTo>
                  <a:lnTo>
                    <a:pt x="10" y="77"/>
                  </a:lnTo>
                  <a:lnTo>
                    <a:pt x="4" y="67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2" y="40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21" y="25"/>
                  </a:lnTo>
                  <a:lnTo>
                    <a:pt x="39" y="16"/>
                  </a:lnTo>
                  <a:lnTo>
                    <a:pt x="59" y="11"/>
                  </a:lnTo>
                  <a:lnTo>
                    <a:pt x="79" y="5"/>
                  </a:lnTo>
                  <a:lnTo>
                    <a:pt x="100" y="2"/>
                  </a:lnTo>
                  <a:lnTo>
                    <a:pt x="121" y="0"/>
                  </a:lnTo>
                  <a:lnTo>
                    <a:pt x="143" y="0"/>
                  </a:lnTo>
                  <a:lnTo>
                    <a:pt x="164" y="1"/>
                  </a:lnTo>
                  <a:lnTo>
                    <a:pt x="164" y="1"/>
                  </a:lnTo>
                  <a:lnTo>
                    <a:pt x="174" y="4"/>
                  </a:lnTo>
                  <a:lnTo>
                    <a:pt x="181" y="7"/>
                  </a:lnTo>
                  <a:lnTo>
                    <a:pt x="197" y="12"/>
                  </a:lnTo>
                  <a:lnTo>
                    <a:pt x="197" y="12"/>
                  </a:lnTo>
                  <a:lnTo>
                    <a:pt x="207" y="15"/>
                  </a:lnTo>
                  <a:lnTo>
                    <a:pt x="218" y="16"/>
                  </a:lnTo>
                  <a:lnTo>
                    <a:pt x="226" y="21"/>
                  </a:lnTo>
                  <a:lnTo>
                    <a:pt x="230" y="23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37"/>
                  </a:lnTo>
                  <a:lnTo>
                    <a:pt x="235" y="47"/>
                  </a:lnTo>
                  <a:lnTo>
                    <a:pt x="232" y="57"/>
                  </a:lnTo>
                  <a:lnTo>
                    <a:pt x="229" y="67"/>
                  </a:lnTo>
                  <a:lnTo>
                    <a:pt x="221" y="85"/>
                  </a:lnTo>
                  <a:lnTo>
                    <a:pt x="212" y="102"/>
                  </a:lnTo>
                  <a:lnTo>
                    <a:pt x="212" y="102"/>
                  </a:lnTo>
                  <a:close/>
                  <a:moveTo>
                    <a:pt x="148" y="23"/>
                  </a:moveTo>
                  <a:lnTo>
                    <a:pt x="148" y="23"/>
                  </a:lnTo>
                  <a:lnTo>
                    <a:pt x="132" y="25"/>
                  </a:lnTo>
                  <a:lnTo>
                    <a:pt x="117" y="26"/>
                  </a:lnTo>
                  <a:lnTo>
                    <a:pt x="100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77" y="29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2" y="30"/>
                  </a:lnTo>
                  <a:lnTo>
                    <a:pt x="51" y="36"/>
                  </a:lnTo>
                  <a:lnTo>
                    <a:pt x="42" y="40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5" y="50"/>
                  </a:lnTo>
                  <a:lnTo>
                    <a:pt x="38" y="57"/>
                  </a:lnTo>
                  <a:lnTo>
                    <a:pt x="41" y="6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84" y="67"/>
                  </a:lnTo>
                  <a:lnTo>
                    <a:pt x="121" y="66"/>
                  </a:lnTo>
                  <a:lnTo>
                    <a:pt x="157" y="66"/>
                  </a:lnTo>
                  <a:lnTo>
                    <a:pt x="176" y="67"/>
                  </a:lnTo>
                  <a:lnTo>
                    <a:pt x="194" y="68"/>
                  </a:lnTo>
                  <a:lnTo>
                    <a:pt x="194" y="68"/>
                  </a:lnTo>
                  <a:lnTo>
                    <a:pt x="199" y="61"/>
                  </a:lnTo>
                  <a:lnTo>
                    <a:pt x="202" y="53"/>
                  </a:lnTo>
                  <a:lnTo>
                    <a:pt x="204" y="43"/>
                  </a:lnTo>
                  <a:lnTo>
                    <a:pt x="201" y="33"/>
                  </a:lnTo>
                  <a:lnTo>
                    <a:pt x="201" y="33"/>
                  </a:lnTo>
                  <a:lnTo>
                    <a:pt x="176" y="29"/>
                  </a:lnTo>
                  <a:lnTo>
                    <a:pt x="162" y="26"/>
                  </a:lnTo>
                  <a:lnTo>
                    <a:pt x="148" y="23"/>
                  </a:lnTo>
                  <a:lnTo>
                    <a:pt x="148" y="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8" name="Freeform 127"/>
          <p:cNvSpPr>
            <a:spLocks noEditPoints="1"/>
          </p:cNvSpPr>
          <p:nvPr/>
        </p:nvSpPr>
        <p:spPr bwMode="auto">
          <a:xfrm>
            <a:off x="6022359" y="1974364"/>
            <a:ext cx="719867" cy="498524"/>
          </a:xfrm>
          <a:custGeom>
            <a:avLst/>
            <a:gdLst/>
            <a:ahLst/>
            <a:cxnLst>
              <a:cxn ang="0">
                <a:pos x="4" y="455"/>
              </a:cxn>
              <a:cxn ang="0">
                <a:pos x="782" y="3"/>
              </a:cxn>
              <a:cxn ang="0">
                <a:pos x="1721" y="189"/>
              </a:cxn>
              <a:cxn ang="0">
                <a:pos x="1600" y="407"/>
              </a:cxn>
              <a:cxn ang="0">
                <a:pos x="1620" y="823"/>
              </a:cxn>
              <a:cxn ang="0">
                <a:pos x="2082" y="841"/>
              </a:cxn>
              <a:cxn ang="0">
                <a:pos x="1746" y="1082"/>
              </a:cxn>
              <a:cxn ang="0">
                <a:pos x="1260" y="1259"/>
              </a:cxn>
              <a:cxn ang="0">
                <a:pos x="880" y="1195"/>
              </a:cxn>
              <a:cxn ang="0">
                <a:pos x="207" y="1096"/>
              </a:cxn>
              <a:cxn ang="0">
                <a:pos x="127" y="750"/>
              </a:cxn>
              <a:cxn ang="0">
                <a:pos x="1976" y="722"/>
              </a:cxn>
              <a:cxn ang="0">
                <a:pos x="1611" y="941"/>
              </a:cxn>
              <a:cxn ang="0">
                <a:pos x="499" y="441"/>
              </a:cxn>
              <a:cxn ang="0">
                <a:pos x="893" y="782"/>
              </a:cxn>
              <a:cxn ang="0">
                <a:pos x="1849" y="241"/>
              </a:cxn>
              <a:cxn ang="0">
                <a:pos x="820" y="20"/>
              </a:cxn>
              <a:cxn ang="0">
                <a:pos x="28" y="477"/>
              </a:cxn>
              <a:cxn ang="0">
                <a:pos x="480" y="386"/>
              </a:cxn>
              <a:cxn ang="0">
                <a:pos x="946" y="295"/>
              </a:cxn>
              <a:cxn ang="0">
                <a:pos x="1533" y="1064"/>
              </a:cxn>
              <a:cxn ang="0">
                <a:pos x="1604" y="1117"/>
              </a:cxn>
              <a:cxn ang="0">
                <a:pos x="1630" y="995"/>
              </a:cxn>
              <a:cxn ang="0">
                <a:pos x="1526" y="750"/>
              </a:cxn>
              <a:cxn ang="0">
                <a:pos x="1551" y="835"/>
              </a:cxn>
              <a:cxn ang="0">
                <a:pos x="1535" y="848"/>
              </a:cxn>
              <a:cxn ang="0">
                <a:pos x="1485" y="978"/>
              </a:cxn>
              <a:cxn ang="0">
                <a:pos x="1281" y="1082"/>
              </a:cxn>
              <a:cxn ang="0">
                <a:pos x="1071" y="1165"/>
              </a:cxn>
              <a:cxn ang="0">
                <a:pos x="1526" y="1018"/>
              </a:cxn>
              <a:cxn ang="0">
                <a:pos x="1517" y="1059"/>
              </a:cxn>
              <a:cxn ang="0">
                <a:pos x="887" y="792"/>
              </a:cxn>
              <a:cxn ang="0">
                <a:pos x="339" y="865"/>
              </a:cxn>
              <a:cxn ang="0">
                <a:pos x="855" y="1160"/>
              </a:cxn>
              <a:cxn ang="0">
                <a:pos x="1017" y="1042"/>
              </a:cxn>
              <a:cxn ang="0">
                <a:pos x="1265" y="793"/>
              </a:cxn>
              <a:cxn ang="0">
                <a:pos x="1467" y="827"/>
              </a:cxn>
              <a:cxn ang="0">
                <a:pos x="1462" y="901"/>
              </a:cxn>
              <a:cxn ang="0">
                <a:pos x="1423" y="790"/>
              </a:cxn>
              <a:cxn ang="0">
                <a:pos x="1402" y="752"/>
              </a:cxn>
              <a:cxn ang="0">
                <a:pos x="1304" y="883"/>
              </a:cxn>
              <a:cxn ang="0">
                <a:pos x="1371" y="1001"/>
              </a:cxn>
              <a:cxn ang="0">
                <a:pos x="1307" y="1101"/>
              </a:cxn>
              <a:cxn ang="0">
                <a:pos x="1079" y="1254"/>
              </a:cxn>
              <a:cxn ang="0">
                <a:pos x="992" y="1129"/>
              </a:cxn>
              <a:cxn ang="0">
                <a:pos x="1039" y="1190"/>
              </a:cxn>
              <a:cxn ang="0">
                <a:pos x="1001" y="1202"/>
              </a:cxn>
              <a:cxn ang="0">
                <a:pos x="852" y="326"/>
              </a:cxn>
              <a:cxn ang="0">
                <a:pos x="835" y="223"/>
              </a:cxn>
              <a:cxn ang="0">
                <a:pos x="738" y="289"/>
              </a:cxn>
              <a:cxn ang="0">
                <a:pos x="240" y="556"/>
              </a:cxn>
              <a:cxn ang="0">
                <a:pos x="377" y="500"/>
              </a:cxn>
              <a:cxn ang="0">
                <a:pos x="255" y="585"/>
              </a:cxn>
              <a:cxn ang="0">
                <a:pos x="389" y="731"/>
              </a:cxn>
              <a:cxn ang="0">
                <a:pos x="193" y="755"/>
              </a:cxn>
              <a:cxn ang="0">
                <a:pos x="115" y="796"/>
              </a:cxn>
              <a:cxn ang="0">
                <a:pos x="126" y="983"/>
              </a:cxn>
              <a:cxn ang="0">
                <a:pos x="168" y="1040"/>
              </a:cxn>
              <a:cxn ang="0">
                <a:pos x="282" y="1009"/>
              </a:cxn>
              <a:cxn ang="0">
                <a:pos x="226" y="729"/>
              </a:cxn>
              <a:cxn ang="0">
                <a:pos x="193" y="733"/>
              </a:cxn>
              <a:cxn ang="0">
                <a:pos x="168" y="705"/>
              </a:cxn>
            </a:cxnLst>
            <a:rect l="0" t="0" r="r" b="b"/>
            <a:pathLst>
              <a:path w="2100" h="1388">
                <a:moveTo>
                  <a:pt x="153" y="731"/>
                </a:moveTo>
                <a:lnTo>
                  <a:pt x="153" y="731"/>
                </a:lnTo>
                <a:lnTo>
                  <a:pt x="146" y="715"/>
                </a:lnTo>
                <a:lnTo>
                  <a:pt x="139" y="696"/>
                </a:lnTo>
                <a:lnTo>
                  <a:pt x="137" y="688"/>
                </a:lnTo>
                <a:lnTo>
                  <a:pt x="136" y="678"/>
                </a:lnTo>
                <a:lnTo>
                  <a:pt x="137" y="668"/>
                </a:lnTo>
                <a:lnTo>
                  <a:pt x="139" y="658"/>
                </a:lnTo>
                <a:lnTo>
                  <a:pt x="139" y="658"/>
                </a:lnTo>
                <a:lnTo>
                  <a:pt x="143" y="650"/>
                </a:lnTo>
                <a:lnTo>
                  <a:pt x="147" y="643"/>
                </a:lnTo>
                <a:lnTo>
                  <a:pt x="153" y="639"/>
                </a:lnTo>
                <a:lnTo>
                  <a:pt x="160" y="633"/>
                </a:lnTo>
                <a:lnTo>
                  <a:pt x="167" y="630"/>
                </a:lnTo>
                <a:lnTo>
                  <a:pt x="175" y="626"/>
                </a:lnTo>
                <a:lnTo>
                  <a:pt x="193" y="622"/>
                </a:lnTo>
                <a:lnTo>
                  <a:pt x="193" y="622"/>
                </a:lnTo>
                <a:lnTo>
                  <a:pt x="193" y="616"/>
                </a:lnTo>
                <a:lnTo>
                  <a:pt x="193" y="609"/>
                </a:lnTo>
                <a:lnTo>
                  <a:pt x="193" y="594"/>
                </a:lnTo>
                <a:lnTo>
                  <a:pt x="192" y="578"/>
                </a:lnTo>
                <a:lnTo>
                  <a:pt x="192" y="570"/>
                </a:lnTo>
                <a:lnTo>
                  <a:pt x="193" y="563"/>
                </a:lnTo>
                <a:lnTo>
                  <a:pt x="193" y="563"/>
                </a:lnTo>
                <a:lnTo>
                  <a:pt x="171" y="553"/>
                </a:lnTo>
                <a:lnTo>
                  <a:pt x="147" y="543"/>
                </a:lnTo>
                <a:lnTo>
                  <a:pt x="99" y="524"/>
                </a:lnTo>
                <a:lnTo>
                  <a:pt x="52" y="505"/>
                </a:lnTo>
                <a:lnTo>
                  <a:pt x="4" y="484"/>
                </a:lnTo>
                <a:lnTo>
                  <a:pt x="4" y="484"/>
                </a:lnTo>
                <a:lnTo>
                  <a:pt x="1" y="479"/>
                </a:lnTo>
                <a:lnTo>
                  <a:pt x="0" y="473"/>
                </a:lnTo>
                <a:lnTo>
                  <a:pt x="0" y="467"/>
                </a:lnTo>
                <a:lnTo>
                  <a:pt x="0" y="463"/>
                </a:lnTo>
                <a:lnTo>
                  <a:pt x="4" y="455"/>
                </a:lnTo>
                <a:lnTo>
                  <a:pt x="10" y="446"/>
                </a:lnTo>
                <a:lnTo>
                  <a:pt x="21" y="432"/>
                </a:lnTo>
                <a:lnTo>
                  <a:pt x="26" y="425"/>
                </a:lnTo>
                <a:lnTo>
                  <a:pt x="28" y="421"/>
                </a:lnTo>
                <a:lnTo>
                  <a:pt x="29" y="417"/>
                </a:lnTo>
                <a:lnTo>
                  <a:pt x="29" y="417"/>
                </a:lnTo>
                <a:lnTo>
                  <a:pt x="36" y="410"/>
                </a:lnTo>
                <a:lnTo>
                  <a:pt x="43" y="404"/>
                </a:lnTo>
                <a:lnTo>
                  <a:pt x="52" y="399"/>
                </a:lnTo>
                <a:lnTo>
                  <a:pt x="59" y="392"/>
                </a:lnTo>
                <a:lnTo>
                  <a:pt x="59" y="392"/>
                </a:lnTo>
                <a:lnTo>
                  <a:pt x="68" y="389"/>
                </a:lnTo>
                <a:lnTo>
                  <a:pt x="78" y="385"/>
                </a:lnTo>
                <a:lnTo>
                  <a:pt x="87" y="380"/>
                </a:lnTo>
                <a:lnTo>
                  <a:pt x="95" y="375"/>
                </a:lnTo>
                <a:lnTo>
                  <a:pt x="95" y="375"/>
                </a:lnTo>
                <a:lnTo>
                  <a:pt x="150" y="352"/>
                </a:lnTo>
                <a:lnTo>
                  <a:pt x="203" y="328"/>
                </a:lnTo>
                <a:lnTo>
                  <a:pt x="257" y="300"/>
                </a:lnTo>
                <a:lnTo>
                  <a:pt x="310" y="272"/>
                </a:lnTo>
                <a:lnTo>
                  <a:pt x="360" y="243"/>
                </a:lnTo>
                <a:lnTo>
                  <a:pt x="412" y="212"/>
                </a:lnTo>
                <a:lnTo>
                  <a:pt x="514" y="153"/>
                </a:lnTo>
                <a:lnTo>
                  <a:pt x="514" y="153"/>
                </a:lnTo>
                <a:lnTo>
                  <a:pt x="581" y="114"/>
                </a:lnTo>
                <a:lnTo>
                  <a:pt x="581" y="114"/>
                </a:lnTo>
                <a:lnTo>
                  <a:pt x="615" y="94"/>
                </a:lnTo>
                <a:lnTo>
                  <a:pt x="645" y="74"/>
                </a:lnTo>
                <a:lnTo>
                  <a:pt x="678" y="53"/>
                </a:lnTo>
                <a:lnTo>
                  <a:pt x="713" y="34"/>
                </a:lnTo>
                <a:lnTo>
                  <a:pt x="713" y="34"/>
                </a:lnTo>
                <a:lnTo>
                  <a:pt x="734" y="22"/>
                </a:lnTo>
                <a:lnTo>
                  <a:pt x="758" y="11"/>
                </a:lnTo>
                <a:lnTo>
                  <a:pt x="769" y="7"/>
                </a:lnTo>
                <a:lnTo>
                  <a:pt x="782" y="3"/>
                </a:lnTo>
                <a:lnTo>
                  <a:pt x="794" y="1"/>
                </a:lnTo>
                <a:lnTo>
                  <a:pt x="807" y="0"/>
                </a:lnTo>
                <a:lnTo>
                  <a:pt x="807" y="0"/>
                </a:lnTo>
                <a:lnTo>
                  <a:pt x="825" y="3"/>
                </a:lnTo>
                <a:lnTo>
                  <a:pt x="843" y="5"/>
                </a:lnTo>
                <a:lnTo>
                  <a:pt x="862" y="10"/>
                </a:lnTo>
                <a:lnTo>
                  <a:pt x="878" y="13"/>
                </a:lnTo>
                <a:lnTo>
                  <a:pt x="878" y="13"/>
                </a:lnTo>
                <a:lnTo>
                  <a:pt x="919" y="27"/>
                </a:lnTo>
                <a:lnTo>
                  <a:pt x="960" y="39"/>
                </a:lnTo>
                <a:lnTo>
                  <a:pt x="1003" y="50"/>
                </a:lnTo>
                <a:lnTo>
                  <a:pt x="1046" y="62"/>
                </a:lnTo>
                <a:lnTo>
                  <a:pt x="1090" y="71"/>
                </a:lnTo>
                <a:lnTo>
                  <a:pt x="1134" y="81"/>
                </a:lnTo>
                <a:lnTo>
                  <a:pt x="1179" y="88"/>
                </a:lnTo>
                <a:lnTo>
                  <a:pt x="1224" y="95"/>
                </a:lnTo>
                <a:lnTo>
                  <a:pt x="1224" y="95"/>
                </a:lnTo>
                <a:lnTo>
                  <a:pt x="1263" y="101"/>
                </a:lnTo>
                <a:lnTo>
                  <a:pt x="1281" y="101"/>
                </a:lnTo>
                <a:lnTo>
                  <a:pt x="1300" y="100"/>
                </a:lnTo>
                <a:lnTo>
                  <a:pt x="1300" y="100"/>
                </a:lnTo>
                <a:lnTo>
                  <a:pt x="1302" y="102"/>
                </a:lnTo>
                <a:lnTo>
                  <a:pt x="1308" y="104"/>
                </a:lnTo>
                <a:lnTo>
                  <a:pt x="1312" y="105"/>
                </a:lnTo>
                <a:lnTo>
                  <a:pt x="1315" y="107"/>
                </a:lnTo>
                <a:lnTo>
                  <a:pt x="1315" y="107"/>
                </a:lnTo>
                <a:lnTo>
                  <a:pt x="1406" y="119"/>
                </a:lnTo>
                <a:lnTo>
                  <a:pt x="1496" y="133"/>
                </a:lnTo>
                <a:lnTo>
                  <a:pt x="1583" y="149"/>
                </a:lnTo>
                <a:lnTo>
                  <a:pt x="1624" y="159"/>
                </a:lnTo>
                <a:lnTo>
                  <a:pt x="1665" y="168"/>
                </a:lnTo>
                <a:lnTo>
                  <a:pt x="1665" y="168"/>
                </a:lnTo>
                <a:lnTo>
                  <a:pt x="1684" y="174"/>
                </a:lnTo>
                <a:lnTo>
                  <a:pt x="1703" y="182"/>
                </a:lnTo>
                <a:lnTo>
                  <a:pt x="1721" y="189"/>
                </a:lnTo>
                <a:lnTo>
                  <a:pt x="1740" y="195"/>
                </a:lnTo>
                <a:lnTo>
                  <a:pt x="1740" y="195"/>
                </a:lnTo>
                <a:lnTo>
                  <a:pt x="1754" y="198"/>
                </a:lnTo>
                <a:lnTo>
                  <a:pt x="1770" y="199"/>
                </a:lnTo>
                <a:lnTo>
                  <a:pt x="1787" y="201"/>
                </a:lnTo>
                <a:lnTo>
                  <a:pt x="1804" y="203"/>
                </a:lnTo>
                <a:lnTo>
                  <a:pt x="1804" y="203"/>
                </a:lnTo>
                <a:lnTo>
                  <a:pt x="1819" y="208"/>
                </a:lnTo>
                <a:lnTo>
                  <a:pt x="1834" y="212"/>
                </a:lnTo>
                <a:lnTo>
                  <a:pt x="1864" y="223"/>
                </a:lnTo>
                <a:lnTo>
                  <a:pt x="1864" y="223"/>
                </a:lnTo>
                <a:lnTo>
                  <a:pt x="1871" y="233"/>
                </a:lnTo>
                <a:lnTo>
                  <a:pt x="1872" y="239"/>
                </a:lnTo>
                <a:lnTo>
                  <a:pt x="1872" y="243"/>
                </a:lnTo>
                <a:lnTo>
                  <a:pt x="1871" y="253"/>
                </a:lnTo>
                <a:lnTo>
                  <a:pt x="1868" y="260"/>
                </a:lnTo>
                <a:lnTo>
                  <a:pt x="1863" y="267"/>
                </a:lnTo>
                <a:lnTo>
                  <a:pt x="1856" y="274"/>
                </a:lnTo>
                <a:lnTo>
                  <a:pt x="1842" y="285"/>
                </a:lnTo>
                <a:lnTo>
                  <a:pt x="1842" y="285"/>
                </a:lnTo>
                <a:lnTo>
                  <a:pt x="1832" y="289"/>
                </a:lnTo>
                <a:lnTo>
                  <a:pt x="1822" y="293"/>
                </a:lnTo>
                <a:lnTo>
                  <a:pt x="1804" y="306"/>
                </a:lnTo>
                <a:lnTo>
                  <a:pt x="1785" y="319"/>
                </a:lnTo>
                <a:lnTo>
                  <a:pt x="1767" y="330"/>
                </a:lnTo>
                <a:lnTo>
                  <a:pt x="1767" y="330"/>
                </a:lnTo>
                <a:lnTo>
                  <a:pt x="1756" y="334"/>
                </a:lnTo>
                <a:lnTo>
                  <a:pt x="1746" y="337"/>
                </a:lnTo>
                <a:lnTo>
                  <a:pt x="1735" y="341"/>
                </a:lnTo>
                <a:lnTo>
                  <a:pt x="1725" y="345"/>
                </a:lnTo>
                <a:lnTo>
                  <a:pt x="1725" y="345"/>
                </a:lnTo>
                <a:lnTo>
                  <a:pt x="1680" y="369"/>
                </a:lnTo>
                <a:lnTo>
                  <a:pt x="1634" y="390"/>
                </a:lnTo>
                <a:lnTo>
                  <a:pt x="1634" y="390"/>
                </a:lnTo>
                <a:lnTo>
                  <a:pt x="1600" y="407"/>
                </a:lnTo>
                <a:lnTo>
                  <a:pt x="1568" y="424"/>
                </a:lnTo>
                <a:lnTo>
                  <a:pt x="1503" y="462"/>
                </a:lnTo>
                <a:lnTo>
                  <a:pt x="1439" y="500"/>
                </a:lnTo>
                <a:lnTo>
                  <a:pt x="1375" y="538"/>
                </a:lnTo>
                <a:lnTo>
                  <a:pt x="1375" y="538"/>
                </a:lnTo>
                <a:lnTo>
                  <a:pt x="1415" y="584"/>
                </a:lnTo>
                <a:lnTo>
                  <a:pt x="1434" y="609"/>
                </a:lnTo>
                <a:lnTo>
                  <a:pt x="1453" y="634"/>
                </a:lnTo>
                <a:lnTo>
                  <a:pt x="1469" y="661"/>
                </a:lnTo>
                <a:lnTo>
                  <a:pt x="1484" y="688"/>
                </a:lnTo>
                <a:lnTo>
                  <a:pt x="1498" y="717"/>
                </a:lnTo>
                <a:lnTo>
                  <a:pt x="1507" y="748"/>
                </a:lnTo>
                <a:lnTo>
                  <a:pt x="1507" y="748"/>
                </a:lnTo>
                <a:lnTo>
                  <a:pt x="1521" y="738"/>
                </a:lnTo>
                <a:lnTo>
                  <a:pt x="1535" y="729"/>
                </a:lnTo>
                <a:lnTo>
                  <a:pt x="1542" y="724"/>
                </a:lnTo>
                <a:lnTo>
                  <a:pt x="1551" y="722"/>
                </a:lnTo>
                <a:lnTo>
                  <a:pt x="1559" y="720"/>
                </a:lnTo>
                <a:lnTo>
                  <a:pt x="1569" y="722"/>
                </a:lnTo>
                <a:lnTo>
                  <a:pt x="1569" y="722"/>
                </a:lnTo>
                <a:lnTo>
                  <a:pt x="1576" y="722"/>
                </a:lnTo>
                <a:lnTo>
                  <a:pt x="1580" y="724"/>
                </a:lnTo>
                <a:lnTo>
                  <a:pt x="1585" y="727"/>
                </a:lnTo>
                <a:lnTo>
                  <a:pt x="1587" y="731"/>
                </a:lnTo>
                <a:lnTo>
                  <a:pt x="1590" y="736"/>
                </a:lnTo>
                <a:lnTo>
                  <a:pt x="1590" y="740"/>
                </a:lnTo>
                <a:lnTo>
                  <a:pt x="1590" y="751"/>
                </a:lnTo>
                <a:lnTo>
                  <a:pt x="1587" y="775"/>
                </a:lnTo>
                <a:lnTo>
                  <a:pt x="1587" y="786"/>
                </a:lnTo>
                <a:lnTo>
                  <a:pt x="1589" y="792"/>
                </a:lnTo>
                <a:lnTo>
                  <a:pt x="1590" y="796"/>
                </a:lnTo>
                <a:lnTo>
                  <a:pt x="1590" y="796"/>
                </a:lnTo>
                <a:lnTo>
                  <a:pt x="1594" y="804"/>
                </a:lnTo>
                <a:lnTo>
                  <a:pt x="1603" y="811"/>
                </a:lnTo>
                <a:lnTo>
                  <a:pt x="1620" y="823"/>
                </a:lnTo>
                <a:lnTo>
                  <a:pt x="1628" y="830"/>
                </a:lnTo>
                <a:lnTo>
                  <a:pt x="1635" y="837"/>
                </a:lnTo>
                <a:lnTo>
                  <a:pt x="1638" y="841"/>
                </a:lnTo>
                <a:lnTo>
                  <a:pt x="1641" y="845"/>
                </a:lnTo>
                <a:lnTo>
                  <a:pt x="1642" y="851"/>
                </a:lnTo>
                <a:lnTo>
                  <a:pt x="1642" y="858"/>
                </a:lnTo>
                <a:lnTo>
                  <a:pt x="1642" y="858"/>
                </a:lnTo>
                <a:lnTo>
                  <a:pt x="1660" y="851"/>
                </a:lnTo>
                <a:lnTo>
                  <a:pt x="1679" y="842"/>
                </a:lnTo>
                <a:lnTo>
                  <a:pt x="1696" y="834"/>
                </a:lnTo>
                <a:lnTo>
                  <a:pt x="1712" y="825"/>
                </a:lnTo>
                <a:lnTo>
                  <a:pt x="1743" y="804"/>
                </a:lnTo>
                <a:lnTo>
                  <a:pt x="1773" y="782"/>
                </a:lnTo>
                <a:lnTo>
                  <a:pt x="1773" y="782"/>
                </a:lnTo>
                <a:lnTo>
                  <a:pt x="1804" y="761"/>
                </a:lnTo>
                <a:lnTo>
                  <a:pt x="1836" y="740"/>
                </a:lnTo>
                <a:lnTo>
                  <a:pt x="1851" y="729"/>
                </a:lnTo>
                <a:lnTo>
                  <a:pt x="1867" y="716"/>
                </a:lnTo>
                <a:lnTo>
                  <a:pt x="1881" y="705"/>
                </a:lnTo>
                <a:lnTo>
                  <a:pt x="1893" y="691"/>
                </a:lnTo>
                <a:lnTo>
                  <a:pt x="1893" y="691"/>
                </a:lnTo>
                <a:lnTo>
                  <a:pt x="1910" y="691"/>
                </a:lnTo>
                <a:lnTo>
                  <a:pt x="1927" y="692"/>
                </a:lnTo>
                <a:lnTo>
                  <a:pt x="1944" y="695"/>
                </a:lnTo>
                <a:lnTo>
                  <a:pt x="1961" y="700"/>
                </a:lnTo>
                <a:lnTo>
                  <a:pt x="1976" y="706"/>
                </a:lnTo>
                <a:lnTo>
                  <a:pt x="1992" y="715"/>
                </a:lnTo>
                <a:lnTo>
                  <a:pt x="2007" y="723"/>
                </a:lnTo>
                <a:lnTo>
                  <a:pt x="2020" y="733"/>
                </a:lnTo>
                <a:lnTo>
                  <a:pt x="2020" y="733"/>
                </a:lnTo>
                <a:lnTo>
                  <a:pt x="2034" y="751"/>
                </a:lnTo>
                <a:lnTo>
                  <a:pt x="2048" y="772"/>
                </a:lnTo>
                <a:lnTo>
                  <a:pt x="2061" y="793"/>
                </a:lnTo>
                <a:lnTo>
                  <a:pt x="2072" y="817"/>
                </a:lnTo>
                <a:lnTo>
                  <a:pt x="2082" y="841"/>
                </a:lnTo>
                <a:lnTo>
                  <a:pt x="2089" y="868"/>
                </a:lnTo>
                <a:lnTo>
                  <a:pt x="2094" y="893"/>
                </a:lnTo>
                <a:lnTo>
                  <a:pt x="2098" y="921"/>
                </a:lnTo>
                <a:lnTo>
                  <a:pt x="2098" y="921"/>
                </a:lnTo>
                <a:lnTo>
                  <a:pt x="2100" y="935"/>
                </a:lnTo>
                <a:lnTo>
                  <a:pt x="2100" y="946"/>
                </a:lnTo>
                <a:lnTo>
                  <a:pt x="2098" y="956"/>
                </a:lnTo>
                <a:lnTo>
                  <a:pt x="2096" y="964"/>
                </a:lnTo>
                <a:lnTo>
                  <a:pt x="2096" y="964"/>
                </a:lnTo>
                <a:lnTo>
                  <a:pt x="2097" y="971"/>
                </a:lnTo>
                <a:lnTo>
                  <a:pt x="2098" y="978"/>
                </a:lnTo>
                <a:lnTo>
                  <a:pt x="2097" y="983"/>
                </a:lnTo>
                <a:lnTo>
                  <a:pt x="2094" y="987"/>
                </a:lnTo>
                <a:lnTo>
                  <a:pt x="2090" y="990"/>
                </a:lnTo>
                <a:lnTo>
                  <a:pt x="2086" y="993"/>
                </a:lnTo>
                <a:lnTo>
                  <a:pt x="2076" y="995"/>
                </a:lnTo>
                <a:lnTo>
                  <a:pt x="2076" y="995"/>
                </a:lnTo>
                <a:lnTo>
                  <a:pt x="2051" y="998"/>
                </a:lnTo>
                <a:lnTo>
                  <a:pt x="2028" y="1002"/>
                </a:lnTo>
                <a:lnTo>
                  <a:pt x="1983" y="1012"/>
                </a:lnTo>
                <a:lnTo>
                  <a:pt x="1940" y="1023"/>
                </a:lnTo>
                <a:lnTo>
                  <a:pt x="1893" y="1036"/>
                </a:lnTo>
                <a:lnTo>
                  <a:pt x="1893" y="1036"/>
                </a:lnTo>
                <a:lnTo>
                  <a:pt x="1849" y="1047"/>
                </a:lnTo>
                <a:lnTo>
                  <a:pt x="1849" y="1047"/>
                </a:lnTo>
                <a:lnTo>
                  <a:pt x="1833" y="1053"/>
                </a:lnTo>
                <a:lnTo>
                  <a:pt x="1818" y="1059"/>
                </a:lnTo>
                <a:lnTo>
                  <a:pt x="1802" y="1064"/>
                </a:lnTo>
                <a:lnTo>
                  <a:pt x="1784" y="1068"/>
                </a:lnTo>
                <a:lnTo>
                  <a:pt x="1784" y="1068"/>
                </a:lnTo>
                <a:lnTo>
                  <a:pt x="1776" y="1071"/>
                </a:lnTo>
                <a:lnTo>
                  <a:pt x="1767" y="1075"/>
                </a:lnTo>
                <a:lnTo>
                  <a:pt x="1756" y="1080"/>
                </a:lnTo>
                <a:lnTo>
                  <a:pt x="1746" y="1082"/>
                </a:lnTo>
                <a:lnTo>
                  <a:pt x="1746" y="1082"/>
                </a:lnTo>
                <a:lnTo>
                  <a:pt x="1724" y="1088"/>
                </a:lnTo>
                <a:lnTo>
                  <a:pt x="1703" y="1092"/>
                </a:lnTo>
                <a:lnTo>
                  <a:pt x="1683" y="1098"/>
                </a:lnTo>
                <a:lnTo>
                  <a:pt x="1674" y="1101"/>
                </a:lnTo>
                <a:lnTo>
                  <a:pt x="1667" y="1103"/>
                </a:lnTo>
                <a:lnTo>
                  <a:pt x="1667" y="1103"/>
                </a:lnTo>
                <a:lnTo>
                  <a:pt x="1656" y="1110"/>
                </a:lnTo>
                <a:lnTo>
                  <a:pt x="1646" y="1115"/>
                </a:lnTo>
                <a:lnTo>
                  <a:pt x="1642" y="1116"/>
                </a:lnTo>
                <a:lnTo>
                  <a:pt x="1638" y="1115"/>
                </a:lnTo>
                <a:lnTo>
                  <a:pt x="1632" y="1113"/>
                </a:lnTo>
                <a:lnTo>
                  <a:pt x="1627" y="1109"/>
                </a:lnTo>
                <a:lnTo>
                  <a:pt x="1627" y="1109"/>
                </a:lnTo>
                <a:lnTo>
                  <a:pt x="1623" y="1115"/>
                </a:lnTo>
                <a:lnTo>
                  <a:pt x="1620" y="1120"/>
                </a:lnTo>
                <a:lnTo>
                  <a:pt x="1617" y="1126"/>
                </a:lnTo>
                <a:lnTo>
                  <a:pt x="1613" y="1132"/>
                </a:lnTo>
                <a:lnTo>
                  <a:pt x="1613" y="1132"/>
                </a:lnTo>
                <a:lnTo>
                  <a:pt x="1600" y="1133"/>
                </a:lnTo>
                <a:lnTo>
                  <a:pt x="1589" y="1137"/>
                </a:lnTo>
                <a:lnTo>
                  <a:pt x="1566" y="1148"/>
                </a:lnTo>
                <a:lnTo>
                  <a:pt x="1557" y="1153"/>
                </a:lnTo>
                <a:lnTo>
                  <a:pt x="1547" y="1155"/>
                </a:lnTo>
                <a:lnTo>
                  <a:pt x="1541" y="1155"/>
                </a:lnTo>
                <a:lnTo>
                  <a:pt x="1537" y="1155"/>
                </a:lnTo>
                <a:lnTo>
                  <a:pt x="1533" y="1154"/>
                </a:lnTo>
                <a:lnTo>
                  <a:pt x="1528" y="1151"/>
                </a:lnTo>
                <a:lnTo>
                  <a:pt x="1528" y="1151"/>
                </a:lnTo>
                <a:lnTo>
                  <a:pt x="1472" y="1169"/>
                </a:lnTo>
                <a:lnTo>
                  <a:pt x="1416" y="1190"/>
                </a:lnTo>
                <a:lnTo>
                  <a:pt x="1359" y="1213"/>
                </a:lnTo>
                <a:lnTo>
                  <a:pt x="1331" y="1226"/>
                </a:lnTo>
                <a:lnTo>
                  <a:pt x="1302" y="1238"/>
                </a:lnTo>
                <a:lnTo>
                  <a:pt x="1302" y="1238"/>
                </a:lnTo>
                <a:lnTo>
                  <a:pt x="1260" y="1259"/>
                </a:lnTo>
                <a:lnTo>
                  <a:pt x="1220" y="1283"/>
                </a:lnTo>
                <a:lnTo>
                  <a:pt x="1179" y="1307"/>
                </a:lnTo>
                <a:lnTo>
                  <a:pt x="1138" y="1331"/>
                </a:lnTo>
                <a:lnTo>
                  <a:pt x="1138" y="1331"/>
                </a:lnTo>
                <a:lnTo>
                  <a:pt x="1112" y="1346"/>
                </a:lnTo>
                <a:lnTo>
                  <a:pt x="1097" y="1355"/>
                </a:lnTo>
                <a:lnTo>
                  <a:pt x="1085" y="1363"/>
                </a:lnTo>
                <a:lnTo>
                  <a:pt x="1085" y="1363"/>
                </a:lnTo>
                <a:lnTo>
                  <a:pt x="1078" y="1367"/>
                </a:lnTo>
                <a:lnTo>
                  <a:pt x="1072" y="1374"/>
                </a:lnTo>
                <a:lnTo>
                  <a:pt x="1067" y="1380"/>
                </a:lnTo>
                <a:lnTo>
                  <a:pt x="1060" y="1384"/>
                </a:lnTo>
                <a:lnTo>
                  <a:pt x="1060" y="1384"/>
                </a:lnTo>
                <a:lnTo>
                  <a:pt x="1051" y="1387"/>
                </a:lnTo>
                <a:lnTo>
                  <a:pt x="1043" y="1387"/>
                </a:lnTo>
                <a:lnTo>
                  <a:pt x="1033" y="1388"/>
                </a:lnTo>
                <a:lnTo>
                  <a:pt x="1024" y="1387"/>
                </a:lnTo>
                <a:lnTo>
                  <a:pt x="1015" y="1384"/>
                </a:lnTo>
                <a:lnTo>
                  <a:pt x="1006" y="1381"/>
                </a:lnTo>
                <a:lnTo>
                  <a:pt x="989" y="1374"/>
                </a:lnTo>
                <a:lnTo>
                  <a:pt x="973" y="1365"/>
                </a:lnTo>
                <a:lnTo>
                  <a:pt x="957" y="1353"/>
                </a:lnTo>
                <a:lnTo>
                  <a:pt x="944" y="1342"/>
                </a:lnTo>
                <a:lnTo>
                  <a:pt x="935" y="1332"/>
                </a:lnTo>
                <a:lnTo>
                  <a:pt x="935" y="1332"/>
                </a:lnTo>
                <a:lnTo>
                  <a:pt x="925" y="1324"/>
                </a:lnTo>
                <a:lnTo>
                  <a:pt x="918" y="1314"/>
                </a:lnTo>
                <a:lnTo>
                  <a:pt x="912" y="1304"/>
                </a:lnTo>
                <a:lnTo>
                  <a:pt x="907" y="1293"/>
                </a:lnTo>
                <a:lnTo>
                  <a:pt x="897" y="1268"/>
                </a:lnTo>
                <a:lnTo>
                  <a:pt x="888" y="1238"/>
                </a:lnTo>
                <a:lnTo>
                  <a:pt x="888" y="1238"/>
                </a:lnTo>
                <a:lnTo>
                  <a:pt x="886" y="1226"/>
                </a:lnTo>
                <a:lnTo>
                  <a:pt x="883" y="1210"/>
                </a:lnTo>
                <a:lnTo>
                  <a:pt x="880" y="1195"/>
                </a:lnTo>
                <a:lnTo>
                  <a:pt x="880" y="1178"/>
                </a:lnTo>
                <a:lnTo>
                  <a:pt x="880" y="1178"/>
                </a:lnTo>
                <a:lnTo>
                  <a:pt x="822" y="1169"/>
                </a:lnTo>
                <a:lnTo>
                  <a:pt x="765" y="1162"/>
                </a:lnTo>
                <a:lnTo>
                  <a:pt x="709" y="1153"/>
                </a:lnTo>
                <a:lnTo>
                  <a:pt x="651" y="1140"/>
                </a:lnTo>
                <a:lnTo>
                  <a:pt x="651" y="1140"/>
                </a:lnTo>
                <a:lnTo>
                  <a:pt x="606" y="1129"/>
                </a:lnTo>
                <a:lnTo>
                  <a:pt x="564" y="1113"/>
                </a:lnTo>
                <a:lnTo>
                  <a:pt x="522" y="1096"/>
                </a:lnTo>
                <a:lnTo>
                  <a:pt x="481" y="1077"/>
                </a:lnTo>
                <a:lnTo>
                  <a:pt x="442" y="1057"/>
                </a:lnTo>
                <a:lnTo>
                  <a:pt x="404" y="1035"/>
                </a:lnTo>
                <a:lnTo>
                  <a:pt x="368" y="1012"/>
                </a:lnTo>
                <a:lnTo>
                  <a:pt x="332" y="990"/>
                </a:lnTo>
                <a:lnTo>
                  <a:pt x="332" y="990"/>
                </a:lnTo>
                <a:lnTo>
                  <a:pt x="331" y="994"/>
                </a:lnTo>
                <a:lnTo>
                  <a:pt x="331" y="998"/>
                </a:lnTo>
                <a:lnTo>
                  <a:pt x="331" y="1002"/>
                </a:lnTo>
                <a:lnTo>
                  <a:pt x="330" y="1007"/>
                </a:lnTo>
                <a:lnTo>
                  <a:pt x="330" y="1007"/>
                </a:lnTo>
                <a:lnTo>
                  <a:pt x="323" y="1009"/>
                </a:lnTo>
                <a:lnTo>
                  <a:pt x="316" y="1012"/>
                </a:lnTo>
                <a:lnTo>
                  <a:pt x="300" y="1018"/>
                </a:lnTo>
                <a:lnTo>
                  <a:pt x="300" y="1018"/>
                </a:lnTo>
                <a:lnTo>
                  <a:pt x="304" y="1035"/>
                </a:lnTo>
                <a:lnTo>
                  <a:pt x="307" y="1042"/>
                </a:lnTo>
                <a:lnTo>
                  <a:pt x="307" y="1047"/>
                </a:lnTo>
                <a:lnTo>
                  <a:pt x="307" y="1047"/>
                </a:lnTo>
                <a:lnTo>
                  <a:pt x="293" y="1060"/>
                </a:lnTo>
                <a:lnTo>
                  <a:pt x="279" y="1071"/>
                </a:lnTo>
                <a:lnTo>
                  <a:pt x="262" y="1081"/>
                </a:lnTo>
                <a:lnTo>
                  <a:pt x="245" y="1088"/>
                </a:lnTo>
                <a:lnTo>
                  <a:pt x="227" y="1094"/>
                </a:lnTo>
                <a:lnTo>
                  <a:pt x="207" y="1096"/>
                </a:lnTo>
                <a:lnTo>
                  <a:pt x="186" y="1095"/>
                </a:lnTo>
                <a:lnTo>
                  <a:pt x="175" y="1094"/>
                </a:lnTo>
                <a:lnTo>
                  <a:pt x="165" y="1092"/>
                </a:lnTo>
                <a:lnTo>
                  <a:pt x="165" y="1092"/>
                </a:lnTo>
                <a:lnTo>
                  <a:pt x="157" y="1087"/>
                </a:lnTo>
                <a:lnTo>
                  <a:pt x="153" y="1084"/>
                </a:lnTo>
                <a:lnTo>
                  <a:pt x="147" y="1082"/>
                </a:lnTo>
                <a:lnTo>
                  <a:pt x="147" y="1082"/>
                </a:lnTo>
                <a:lnTo>
                  <a:pt x="144" y="1082"/>
                </a:lnTo>
                <a:lnTo>
                  <a:pt x="140" y="1085"/>
                </a:lnTo>
                <a:lnTo>
                  <a:pt x="137" y="1085"/>
                </a:lnTo>
                <a:lnTo>
                  <a:pt x="133" y="1085"/>
                </a:lnTo>
                <a:lnTo>
                  <a:pt x="133" y="1085"/>
                </a:lnTo>
                <a:lnTo>
                  <a:pt x="116" y="1077"/>
                </a:lnTo>
                <a:lnTo>
                  <a:pt x="101" y="1067"/>
                </a:lnTo>
                <a:lnTo>
                  <a:pt x="85" y="1056"/>
                </a:lnTo>
                <a:lnTo>
                  <a:pt x="73" y="1043"/>
                </a:lnTo>
                <a:lnTo>
                  <a:pt x="60" y="1030"/>
                </a:lnTo>
                <a:lnTo>
                  <a:pt x="49" y="1018"/>
                </a:lnTo>
                <a:lnTo>
                  <a:pt x="38" y="1004"/>
                </a:lnTo>
                <a:lnTo>
                  <a:pt x="29" y="988"/>
                </a:lnTo>
                <a:lnTo>
                  <a:pt x="29" y="988"/>
                </a:lnTo>
                <a:lnTo>
                  <a:pt x="36" y="978"/>
                </a:lnTo>
                <a:lnTo>
                  <a:pt x="43" y="967"/>
                </a:lnTo>
                <a:lnTo>
                  <a:pt x="49" y="955"/>
                </a:lnTo>
                <a:lnTo>
                  <a:pt x="54" y="941"/>
                </a:lnTo>
                <a:lnTo>
                  <a:pt x="66" y="911"/>
                </a:lnTo>
                <a:lnTo>
                  <a:pt x="74" y="879"/>
                </a:lnTo>
                <a:lnTo>
                  <a:pt x="84" y="847"/>
                </a:lnTo>
                <a:lnTo>
                  <a:pt x="94" y="816"/>
                </a:lnTo>
                <a:lnTo>
                  <a:pt x="105" y="786"/>
                </a:lnTo>
                <a:lnTo>
                  <a:pt x="112" y="772"/>
                </a:lnTo>
                <a:lnTo>
                  <a:pt x="119" y="759"/>
                </a:lnTo>
                <a:lnTo>
                  <a:pt x="119" y="759"/>
                </a:lnTo>
                <a:lnTo>
                  <a:pt x="127" y="750"/>
                </a:lnTo>
                <a:lnTo>
                  <a:pt x="137" y="740"/>
                </a:lnTo>
                <a:lnTo>
                  <a:pt x="147" y="733"/>
                </a:lnTo>
                <a:lnTo>
                  <a:pt x="151" y="731"/>
                </a:lnTo>
                <a:lnTo>
                  <a:pt x="153" y="731"/>
                </a:lnTo>
                <a:lnTo>
                  <a:pt x="153" y="731"/>
                </a:lnTo>
                <a:close/>
                <a:moveTo>
                  <a:pt x="1818" y="1044"/>
                </a:moveTo>
                <a:lnTo>
                  <a:pt x="1818" y="1044"/>
                </a:lnTo>
                <a:lnTo>
                  <a:pt x="1861" y="1030"/>
                </a:lnTo>
                <a:lnTo>
                  <a:pt x="1909" y="1016"/>
                </a:lnTo>
                <a:lnTo>
                  <a:pt x="1957" y="1004"/>
                </a:lnTo>
                <a:lnTo>
                  <a:pt x="2003" y="993"/>
                </a:lnTo>
                <a:lnTo>
                  <a:pt x="2003" y="993"/>
                </a:lnTo>
                <a:lnTo>
                  <a:pt x="2024" y="988"/>
                </a:lnTo>
                <a:lnTo>
                  <a:pt x="2046" y="984"/>
                </a:lnTo>
                <a:lnTo>
                  <a:pt x="2056" y="981"/>
                </a:lnTo>
                <a:lnTo>
                  <a:pt x="2065" y="977"/>
                </a:lnTo>
                <a:lnTo>
                  <a:pt x="2072" y="973"/>
                </a:lnTo>
                <a:lnTo>
                  <a:pt x="2077" y="966"/>
                </a:lnTo>
                <a:lnTo>
                  <a:pt x="2077" y="966"/>
                </a:lnTo>
                <a:lnTo>
                  <a:pt x="2082" y="948"/>
                </a:lnTo>
                <a:lnTo>
                  <a:pt x="2083" y="929"/>
                </a:lnTo>
                <a:lnTo>
                  <a:pt x="2082" y="910"/>
                </a:lnTo>
                <a:lnTo>
                  <a:pt x="2079" y="890"/>
                </a:lnTo>
                <a:lnTo>
                  <a:pt x="2075" y="870"/>
                </a:lnTo>
                <a:lnTo>
                  <a:pt x="2069" y="852"/>
                </a:lnTo>
                <a:lnTo>
                  <a:pt x="2062" y="835"/>
                </a:lnTo>
                <a:lnTo>
                  <a:pt x="2055" y="818"/>
                </a:lnTo>
                <a:lnTo>
                  <a:pt x="2055" y="818"/>
                </a:lnTo>
                <a:lnTo>
                  <a:pt x="2032" y="775"/>
                </a:lnTo>
                <a:lnTo>
                  <a:pt x="2020" y="755"/>
                </a:lnTo>
                <a:lnTo>
                  <a:pt x="2013" y="747"/>
                </a:lnTo>
                <a:lnTo>
                  <a:pt x="2007" y="741"/>
                </a:lnTo>
                <a:lnTo>
                  <a:pt x="2007" y="741"/>
                </a:lnTo>
                <a:lnTo>
                  <a:pt x="1986" y="727"/>
                </a:lnTo>
                <a:lnTo>
                  <a:pt x="1976" y="722"/>
                </a:lnTo>
                <a:lnTo>
                  <a:pt x="1965" y="717"/>
                </a:lnTo>
                <a:lnTo>
                  <a:pt x="1955" y="713"/>
                </a:lnTo>
                <a:lnTo>
                  <a:pt x="1944" y="710"/>
                </a:lnTo>
                <a:lnTo>
                  <a:pt x="1933" y="708"/>
                </a:lnTo>
                <a:lnTo>
                  <a:pt x="1920" y="708"/>
                </a:lnTo>
                <a:lnTo>
                  <a:pt x="1920" y="708"/>
                </a:lnTo>
                <a:lnTo>
                  <a:pt x="1893" y="720"/>
                </a:lnTo>
                <a:lnTo>
                  <a:pt x="1867" y="736"/>
                </a:lnTo>
                <a:lnTo>
                  <a:pt x="1842" y="751"/>
                </a:lnTo>
                <a:lnTo>
                  <a:pt x="1816" y="769"/>
                </a:lnTo>
                <a:lnTo>
                  <a:pt x="1766" y="806"/>
                </a:lnTo>
                <a:lnTo>
                  <a:pt x="1715" y="841"/>
                </a:lnTo>
                <a:lnTo>
                  <a:pt x="1715" y="841"/>
                </a:lnTo>
                <a:lnTo>
                  <a:pt x="1701" y="849"/>
                </a:lnTo>
                <a:lnTo>
                  <a:pt x="1687" y="856"/>
                </a:lnTo>
                <a:lnTo>
                  <a:pt x="1658" y="868"/>
                </a:lnTo>
                <a:lnTo>
                  <a:pt x="1658" y="868"/>
                </a:lnTo>
                <a:lnTo>
                  <a:pt x="1651" y="875"/>
                </a:lnTo>
                <a:lnTo>
                  <a:pt x="1648" y="879"/>
                </a:lnTo>
                <a:lnTo>
                  <a:pt x="1646" y="879"/>
                </a:lnTo>
                <a:lnTo>
                  <a:pt x="1644" y="879"/>
                </a:lnTo>
                <a:lnTo>
                  <a:pt x="1644" y="879"/>
                </a:lnTo>
                <a:lnTo>
                  <a:pt x="1646" y="884"/>
                </a:lnTo>
                <a:lnTo>
                  <a:pt x="1646" y="891"/>
                </a:lnTo>
                <a:lnTo>
                  <a:pt x="1646" y="897"/>
                </a:lnTo>
                <a:lnTo>
                  <a:pt x="1646" y="901"/>
                </a:lnTo>
                <a:lnTo>
                  <a:pt x="1645" y="905"/>
                </a:lnTo>
                <a:lnTo>
                  <a:pt x="1642" y="910"/>
                </a:lnTo>
                <a:lnTo>
                  <a:pt x="1635" y="917"/>
                </a:lnTo>
                <a:lnTo>
                  <a:pt x="1627" y="921"/>
                </a:lnTo>
                <a:lnTo>
                  <a:pt x="1618" y="925"/>
                </a:lnTo>
                <a:lnTo>
                  <a:pt x="1607" y="927"/>
                </a:lnTo>
                <a:lnTo>
                  <a:pt x="1597" y="927"/>
                </a:lnTo>
                <a:lnTo>
                  <a:pt x="1597" y="927"/>
                </a:lnTo>
                <a:lnTo>
                  <a:pt x="1611" y="941"/>
                </a:lnTo>
                <a:lnTo>
                  <a:pt x="1624" y="957"/>
                </a:lnTo>
                <a:lnTo>
                  <a:pt x="1637" y="976"/>
                </a:lnTo>
                <a:lnTo>
                  <a:pt x="1646" y="995"/>
                </a:lnTo>
                <a:lnTo>
                  <a:pt x="1655" y="1016"/>
                </a:lnTo>
                <a:lnTo>
                  <a:pt x="1662" y="1039"/>
                </a:lnTo>
                <a:lnTo>
                  <a:pt x="1666" y="1061"/>
                </a:lnTo>
                <a:lnTo>
                  <a:pt x="1667" y="1085"/>
                </a:lnTo>
                <a:lnTo>
                  <a:pt x="1667" y="1085"/>
                </a:lnTo>
                <a:lnTo>
                  <a:pt x="1704" y="1074"/>
                </a:lnTo>
                <a:lnTo>
                  <a:pt x="1742" y="1064"/>
                </a:lnTo>
                <a:lnTo>
                  <a:pt x="1780" y="1056"/>
                </a:lnTo>
                <a:lnTo>
                  <a:pt x="1818" y="1044"/>
                </a:lnTo>
                <a:lnTo>
                  <a:pt x="1818" y="1044"/>
                </a:lnTo>
                <a:close/>
                <a:moveTo>
                  <a:pt x="821" y="334"/>
                </a:moveTo>
                <a:lnTo>
                  <a:pt x="821" y="334"/>
                </a:lnTo>
                <a:lnTo>
                  <a:pt x="801" y="331"/>
                </a:lnTo>
                <a:lnTo>
                  <a:pt x="786" y="328"/>
                </a:lnTo>
                <a:lnTo>
                  <a:pt x="772" y="326"/>
                </a:lnTo>
                <a:lnTo>
                  <a:pt x="765" y="323"/>
                </a:lnTo>
                <a:lnTo>
                  <a:pt x="759" y="319"/>
                </a:lnTo>
                <a:lnTo>
                  <a:pt x="759" y="319"/>
                </a:lnTo>
                <a:lnTo>
                  <a:pt x="755" y="316"/>
                </a:lnTo>
                <a:lnTo>
                  <a:pt x="751" y="314"/>
                </a:lnTo>
                <a:lnTo>
                  <a:pt x="747" y="314"/>
                </a:lnTo>
                <a:lnTo>
                  <a:pt x="742" y="314"/>
                </a:lnTo>
                <a:lnTo>
                  <a:pt x="732" y="319"/>
                </a:lnTo>
                <a:lnTo>
                  <a:pt x="720" y="324"/>
                </a:lnTo>
                <a:lnTo>
                  <a:pt x="720" y="324"/>
                </a:lnTo>
                <a:lnTo>
                  <a:pt x="695" y="335"/>
                </a:lnTo>
                <a:lnTo>
                  <a:pt x="669" y="348"/>
                </a:lnTo>
                <a:lnTo>
                  <a:pt x="624" y="371"/>
                </a:lnTo>
                <a:lnTo>
                  <a:pt x="624" y="371"/>
                </a:lnTo>
                <a:lnTo>
                  <a:pt x="582" y="392"/>
                </a:lnTo>
                <a:lnTo>
                  <a:pt x="542" y="415"/>
                </a:lnTo>
                <a:lnTo>
                  <a:pt x="499" y="441"/>
                </a:lnTo>
                <a:lnTo>
                  <a:pt x="457" y="466"/>
                </a:lnTo>
                <a:lnTo>
                  <a:pt x="375" y="518"/>
                </a:lnTo>
                <a:lnTo>
                  <a:pt x="332" y="542"/>
                </a:lnTo>
                <a:lnTo>
                  <a:pt x="290" y="566"/>
                </a:lnTo>
                <a:lnTo>
                  <a:pt x="290" y="566"/>
                </a:lnTo>
                <a:lnTo>
                  <a:pt x="289" y="567"/>
                </a:lnTo>
                <a:lnTo>
                  <a:pt x="289" y="569"/>
                </a:lnTo>
                <a:lnTo>
                  <a:pt x="289" y="569"/>
                </a:lnTo>
                <a:lnTo>
                  <a:pt x="289" y="569"/>
                </a:lnTo>
                <a:lnTo>
                  <a:pt x="289" y="567"/>
                </a:lnTo>
                <a:lnTo>
                  <a:pt x="290" y="567"/>
                </a:lnTo>
                <a:lnTo>
                  <a:pt x="290" y="567"/>
                </a:lnTo>
                <a:lnTo>
                  <a:pt x="338" y="577"/>
                </a:lnTo>
                <a:lnTo>
                  <a:pt x="380" y="590"/>
                </a:lnTo>
                <a:lnTo>
                  <a:pt x="421" y="605"/>
                </a:lnTo>
                <a:lnTo>
                  <a:pt x="463" y="623"/>
                </a:lnTo>
                <a:lnTo>
                  <a:pt x="463" y="623"/>
                </a:lnTo>
                <a:lnTo>
                  <a:pt x="490" y="634"/>
                </a:lnTo>
                <a:lnTo>
                  <a:pt x="519" y="646"/>
                </a:lnTo>
                <a:lnTo>
                  <a:pt x="549" y="654"/>
                </a:lnTo>
                <a:lnTo>
                  <a:pt x="578" y="663"/>
                </a:lnTo>
                <a:lnTo>
                  <a:pt x="578" y="663"/>
                </a:lnTo>
                <a:lnTo>
                  <a:pt x="623" y="677"/>
                </a:lnTo>
                <a:lnTo>
                  <a:pt x="667" y="691"/>
                </a:lnTo>
                <a:lnTo>
                  <a:pt x="710" y="705"/>
                </a:lnTo>
                <a:lnTo>
                  <a:pt x="749" y="719"/>
                </a:lnTo>
                <a:lnTo>
                  <a:pt x="749" y="719"/>
                </a:lnTo>
                <a:lnTo>
                  <a:pt x="777" y="729"/>
                </a:lnTo>
                <a:lnTo>
                  <a:pt x="805" y="738"/>
                </a:lnTo>
                <a:lnTo>
                  <a:pt x="805" y="738"/>
                </a:lnTo>
                <a:lnTo>
                  <a:pt x="818" y="744"/>
                </a:lnTo>
                <a:lnTo>
                  <a:pt x="831" y="751"/>
                </a:lnTo>
                <a:lnTo>
                  <a:pt x="862" y="768"/>
                </a:lnTo>
                <a:lnTo>
                  <a:pt x="877" y="775"/>
                </a:lnTo>
                <a:lnTo>
                  <a:pt x="893" y="782"/>
                </a:lnTo>
                <a:lnTo>
                  <a:pt x="908" y="786"/>
                </a:lnTo>
                <a:lnTo>
                  <a:pt x="922" y="788"/>
                </a:lnTo>
                <a:lnTo>
                  <a:pt x="922" y="788"/>
                </a:lnTo>
                <a:lnTo>
                  <a:pt x="932" y="786"/>
                </a:lnTo>
                <a:lnTo>
                  <a:pt x="939" y="783"/>
                </a:lnTo>
                <a:lnTo>
                  <a:pt x="947" y="781"/>
                </a:lnTo>
                <a:lnTo>
                  <a:pt x="953" y="781"/>
                </a:lnTo>
                <a:lnTo>
                  <a:pt x="957" y="782"/>
                </a:lnTo>
                <a:lnTo>
                  <a:pt x="957" y="782"/>
                </a:lnTo>
                <a:lnTo>
                  <a:pt x="1005" y="748"/>
                </a:lnTo>
                <a:lnTo>
                  <a:pt x="1055" y="716"/>
                </a:lnTo>
                <a:lnTo>
                  <a:pt x="1107" y="686"/>
                </a:lnTo>
                <a:lnTo>
                  <a:pt x="1159" y="656"/>
                </a:lnTo>
                <a:lnTo>
                  <a:pt x="1211" y="626"/>
                </a:lnTo>
                <a:lnTo>
                  <a:pt x="1263" y="595"/>
                </a:lnTo>
                <a:lnTo>
                  <a:pt x="1312" y="563"/>
                </a:lnTo>
                <a:lnTo>
                  <a:pt x="1338" y="546"/>
                </a:lnTo>
                <a:lnTo>
                  <a:pt x="1361" y="529"/>
                </a:lnTo>
                <a:lnTo>
                  <a:pt x="1361" y="529"/>
                </a:lnTo>
                <a:lnTo>
                  <a:pt x="1422" y="494"/>
                </a:lnTo>
                <a:lnTo>
                  <a:pt x="1482" y="459"/>
                </a:lnTo>
                <a:lnTo>
                  <a:pt x="1542" y="422"/>
                </a:lnTo>
                <a:lnTo>
                  <a:pt x="1573" y="406"/>
                </a:lnTo>
                <a:lnTo>
                  <a:pt x="1606" y="389"/>
                </a:lnTo>
                <a:lnTo>
                  <a:pt x="1606" y="389"/>
                </a:lnTo>
                <a:lnTo>
                  <a:pt x="1638" y="373"/>
                </a:lnTo>
                <a:lnTo>
                  <a:pt x="1670" y="358"/>
                </a:lnTo>
                <a:lnTo>
                  <a:pt x="1735" y="327"/>
                </a:lnTo>
                <a:lnTo>
                  <a:pt x="1767" y="310"/>
                </a:lnTo>
                <a:lnTo>
                  <a:pt x="1798" y="292"/>
                </a:lnTo>
                <a:lnTo>
                  <a:pt x="1826" y="272"/>
                </a:lnTo>
                <a:lnTo>
                  <a:pt x="1840" y="262"/>
                </a:lnTo>
                <a:lnTo>
                  <a:pt x="1854" y="251"/>
                </a:lnTo>
                <a:lnTo>
                  <a:pt x="1854" y="251"/>
                </a:lnTo>
                <a:lnTo>
                  <a:pt x="1849" y="241"/>
                </a:lnTo>
                <a:lnTo>
                  <a:pt x="1842" y="234"/>
                </a:lnTo>
                <a:lnTo>
                  <a:pt x="1833" y="229"/>
                </a:lnTo>
                <a:lnTo>
                  <a:pt x="1825" y="225"/>
                </a:lnTo>
                <a:lnTo>
                  <a:pt x="1815" y="222"/>
                </a:lnTo>
                <a:lnTo>
                  <a:pt x="1805" y="219"/>
                </a:lnTo>
                <a:lnTo>
                  <a:pt x="1785" y="216"/>
                </a:lnTo>
                <a:lnTo>
                  <a:pt x="1785" y="216"/>
                </a:lnTo>
                <a:lnTo>
                  <a:pt x="1745" y="208"/>
                </a:lnTo>
                <a:lnTo>
                  <a:pt x="1724" y="203"/>
                </a:lnTo>
                <a:lnTo>
                  <a:pt x="1704" y="196"/>
                </a:lnTo>
                <a:lnTo>
                  <a:pt x="1704" y="196"/>
                </a:lnTo>
                <a:lnTo>
                  <a:pt x="1673" y="185"/>
                </a:lnTo>
                <a:lnTo>
                  <a:pt x="1642" y="177"/>
                </a:lnTo>
                <a:lnTo>
                  <a:pt x="1611" y="168"/>
                </a:lnTo>
                <a:lnTo>
                  <a:pt x="1580" y="161"/>
                </a:lnTo>
                <a:lnTo>
                  <a:pt x="1516" y="149"/>
                </a:lnTo>
                <a:lnTo>
                  <a:pt x="1450" y="139"/>
                </a:lnTo>
                <a:lnTo>
                  <a:pt x="1450" y="139"/>
                </a:lnTo>
                <a:lnTo>
                  <a:pt x="1378" y="128"/>
                </a:lnTo>
                <a:lnTo>
                  <a:pt x="1311" y="118"/>
                </a:lnTo>
                <a:lnTo>
                  <a:pt x="1243" y="111"/>
                </a:lnTo>
                <a:lnTo>
                  <a:pt x="1176" y="105"/>
                </a:lnTo>
                <a:lnTo>
                  <a:pt x="1176" y="105"/>
                </a:lnTo>
                <a:lnTo>
                  <a:pt x="1147" y="97"/>
                </a:lnTo>
                <a:lnTo>
                  <a:pt x="1119" y="91"/>
                </a:lnTo>
                <a:lnTo>
                  <a:pt x="1060" y="80"/>
                </a:lnTo>
                <a:lnTo>
                  <a:pt x="1060" y="80"/>
                </a:lnTo>
                <a:lnTo>
                  <a:pt x="1005" y="66"/>
                </a:lnTo>
                <a:lnTo>
                  <a:pt x="978" y="59"/>
                </a:lnTo>
                <a:lnTo>
                  <a:pt x="953" y="49"/>
                </a:lnTo>
                <a:lnTo>
                  <a:pt x="953" y="49"/>
                </a:lnTo>
                <a:lnTo>
                  <a:pt x="900" y="34"/>
                </a:lnTo>
                <a:lnTo>
                  <a:pt x="873" y="28"/>
                </a:lnTo>
                <a:lnTo>
                  <a:pt x="846" y="22"/>
                </a:lnTo>
                <a:lnTo>
                  <a:pt x="820" y="20"/>
                </a:lnTo>
                <a:lnTo>
                  <a:pt x="807" y="20"/>
                </a:lnTo>
                <a:lnTo>
                  <a:pt x="793" y="20"/>
                </a:lnTo>
                <a:lnTo>
                  <a:pt x="780" y="21"/>
                </a:lnTo>
                <a:lnTo>
                  <a:pt x="768" y="24"/>
                </a:lnTo>
                <a:lnTo>
                  <a:pt x="755" y="28"/>
                </a:lnTo>
                <a:lnTo>
                  <a:pt x="742" y="34"/>
                </a:lnTo>
                <a:lnTo>
                  <a:pt x="742" y="34"/>
                </a:lnTo>
                <a:lnTo>
                  <a:pt x="713" y="49"/>
                </a:lnTo>
                <a:lnTo>
                  <a:pt x="685" y="64"/>
                </a:lnTo>
                <a:lnTo>
                  <a:pt x="629" y="100"/>
                </a:lnTo>
                <a:lnTo>
                  <a:pt x="629" y="100"/>
                </a:lnTo>
                <a:lnTo>
                  <a:pt x="571" y="135"/>
                </a:lnTo>
                <a:lnTo>
                  <a:pt x="515" y="168"/>
                </a:lnTo>
                <a:lnTo>
                  <a:pt x="403" y="233"/>
                </a:lnTo>
                <a:lnTo>
                  <a:pt x="403" y="233"/>
                </a:lnTo>
                <a:lnTo>
                  <a:pt x="348" y="267"/>
                </a:lnTo>
                <a:lnTo>
                  <a:pt x="320" y="283"/>
                </a:lnTo>
                <a:lnTo>
                  <a:pt x="293" y="298"/>
                </a:lnTo>
                <a:lnTo>
                  <a:pt x="293" y="298"/>
                </a:lnTo>
                <a:lnTo>
                  <a:pt x="179" y="354"/>
                </a:lnTo>
                <a:lnTo>
                  <a:pt x="120" y="382"/>
                </a:lnTo>
                <a:lnTo>
                  <a:pt x="61" y="408"/>
                </a:lnTo>
                <a:lnTo>
                  <a:pt x="61" y="408"/>
                </a:lnTo>
                <a:lnTo>
                  <a:pt x="59" y="415"/>
                </a:lnTo>
                <a:lnTo>
                  <a:pt x="54" y="422"/>
                </a:lnTo>
                <a:lnTo>
                  <a:pt x="49" y="428"/>
                </a:lnTo>
                <a:lnTo>
                  <a:pt x="42" y="434"/>
                </a:lnTo>
                <a:lnTo>
                  <a:pt x="35" y="439"/>
                </a:lnTo>
                <a:lnTo>
                  <a:pt x="29" y="446"/>
                </a:lnTo>
                <a:lnTo>
                  <a:pt x="25" y="453"/>
                </a:lnTo>
                <a:lnTo>
                  <a:pt x="22" y="460"/>
                </a:lnTo>
                <a:lnTo>
                  <a:pt x="22" y="460"/>
                </a:lnTo>
                <a:lnTo>
                  <a:pt x="22" y="466"/>
                </a:lnTo>
                <a:lnTo>
                  <a:pt x="24" y="473"/>
                </a:lnTo>
                <a:lnTo>
                  <a:pt x="28" y="477"/>
                </a:lnTo>
                <a:lnTo>
                  <a:pt x="33" y="481"/>
                </a:lnTo>
                <a:lnTo>
                  <a:pt x="39" y="486"/>
                </a:lnTo>
                <a:lnTo>
                  <a:pt x="46" y="488"/>
                </a:lnTo>
                <a:lnTo>
                  <a:pt x="54" y="490"/>
                </a:lnTo>
                <a:lnTo>
                  <a:pt x="61" y="490"/>
                </a:lnTo>
                <a:lnTo>
                  <a:pt x="61" y="490"/>
                </a:lnTo>
                <a:lnTo>
                  <a:pt x="80" y="500"/>
                </a:lnTo>
                <a:lnTo>
                  <a:pt x="99" y="508"/>
                </a:lnTo>
                <a:lnTo>
                  <a:pt x="119" y="515"/>
                </a:lnTo>
                <a:lnTo>
                  <a:pt x="137" y="519"/>
                </a:lnTo>
                <a:lnTo>
                  <a:pt x="137" y="519"/>
                </a:lnTo>
                <a:lnTo>
                  <a:pt x="153" y="531"/>
                </a:lnTo>
                <a:lnTo>
                  <a:pt x="171" y="539"/>
                </a:lnTo>
                <a:lnTo>
                  <a:pt x="191" y="546"/>
                </a:lnTo>
                <a:lnTo>
                  <a:pt x="200" y="549"/>
                </a:lnTo>
                <a:lnTo>
                  <a:pt x="210" y="550"/>
                </a:lnTo>
                <a:lnTo>
                  <a:pt x="210" y="550"/>
                </a:lnTo>
                <a:lnTo>
                  <a:pt x="222" y="542"/>
                </a:lnTo>
                <a:lnTo>
                  <a:pt x="231" y="536"/>
                </a:lnTo>
                <a:lnTo>
                  <a:pt x="255" y="526"/>
                </a:lnTo>
                <a:lnTo>
                  <a:pt x="279" y="518"/>
                </a:lnTo>
                <a:lnTo>
                  <a:pt x="290" y="512"/>
                </a:lnTo>
                <a:lnTo>
                  <a:pt x="302" y="505"/>
                </a:lnTo>
                <a:lnTo>
                  <a:pt x="302" y="505"/>
                </a:lnTo>
                <a:lnTo>
                  <a:pt x="313" y="497"/>
                </a:lnTo>
                <a:lnTo>
                  <a:pt x="324" y="487"/>
                </a:lnTo>
                <a:lnTo>
                  <a:pt x="335" y="476"/>
                </a:lnTo>
                <a:lnTo>
                  <a:pt x="346" y="467"/>
                </a:lnTo>
                <a:lnTo>
                  <a:pt x="346" y="467"/>
                </a:lnTo>
                <a:lnTo>
                  <a:pt x="373" y="452"/>
                </a:lnTo>
                <a:lnTo>
                  <a:pt x="401" y="437"/>
                </a:lnTo>
                <a:lnTo>
                  <a:pt x="401" y="437"/>
                </a:lnTo>
                <a:lnTo>
                  <a:pt x="428" y="418"/>
                </a:lnTo>
                <a:lnTo>
                  <a:pt x="453" y="401"/>
                </a:lnTo>
                <a:lnTo>
                  <a:pt x="480" y="386"/>
                </a:lnTo>
                <a:lnTo>
                  <a:pt x="494" y="378"/>
                </a:lnTo>
                <a:lnTo>
                  <a:pt x="508" y="371"/>
                </a:lnTo>
                <a:lnTo>
                  <a:pt x="508" y="371"/>
                </a:lnTo>
                <a:lnTo>
                  <a:pt x="565" y="345"/>
                </a:lnTo>
                <a:lnTo>
                  <a:pt x="623" y="319"/>
                </a:lnTo>
                <a:lnTo>
                  <a:pt x="682" y="293"/>
                </a:lnTo>
                <a:lnTo>
                  <a:pt x="711" y="281"/>
                </a:lnTo>
                <a:lnTo>
                  <a:pt x="742" y="269"/>
                </a:lnTo>
                <a:lnTo>
                  <a:pt x="742" y="269"/>
                </a:lnTo>
                <a:lnTo>
                  <a:pt x="749" y="258"/>
                </a:lnTo>
                <a:lnTo>
                  <a:pt x="758" y="248"/>
                </a:lnTo>
                <a:lnTo>
                  <a:pt x="766" y="239"/>
                </a:lnTo>
                <a:lnTo>
                  <a:pt x="776" y="229"/>
                </a:lnTo>
                <a:lnTo>
                  <a:pt x="787" y="222"/>
                </a:lnTo>
                <a:lnTo>
                  <a:pt x="800" y="215"/>
                </a:lnTo>
                <a:lnTo>
                  <a:pt x="814" y="210"/>
                </a:lnTo>
                <a:lnTo>
                  <a:pt x="829" y="206"/>
                </a:lnTo>
                <a:lnTo>
                  <a:pt x="829" y="206"/>
                </a:lnTo>
                <a:lnTo>
                  <a:pt x="842" y="205"/>
                </a:lnTo>
                <a:lnTo>
                  <a:pt x="849" y="205"/>
                </a:lnTo>
                <a:lnTo>
                  <a:pt x="866" y="206"/>
                </a:lnTo>
                <a:lnTo>
                  <a:pt x="866" y="206"/>
                </a:lnTo>
                <a:lnTo>
                  <a:pt x="884" y="209"/>
                </a:lnTo>
                <a:lnTo>
                  <a:pt x="898" y="213"/>
                </a:lnTo>
                <a:lnTo>
                  <a:pt x="911" y="218"/>
                </a:lnTo>
                <a:lnTo>
                  <a:pt x="921" y="223"/>
                </a:lnTo>
                <a:lnTo>
                  <a:pt x="921" y="223"/>
                </a:lnTo>
                <a:lnTo>
                  <a:pt x="925" y="227"/>
                </a:lnTo>
                <a:lnTo>
                  <a:pt x="930" y="232"/>
                </a:lnTo>
                <a:lnTo>
                  <a:pt x="937" y="244"/>
                </a:lnTo>
                <a:lnTo>
                  <a:pt x="951" y="268"/>
                </a:lnTo>
                <a:lnTo>
                  <a:pt x="951" y="268"/>
                </a:lnTo>
                <a:lnTo>
                  <a:pt x="950" y="278"/>
                </a:lnTo>
                <a:lnTo>
                  <a:pt x="949" y="288"/>
                </a:lnTo>
                <a:lnTo>
                  <a:pt x="946" y="295"/>
                </a:lnTo>
                <a:lnTo>
                  <a:pt x="942" y="303"/>
                </a:lnTo>
                <a:lnTo>
                  <a:pt x="937" y="309"/>
                </a:lnTo>
                <a:lnTo>
                  <a:pt x="932" y="316"/>
                </a:lnTo>
                <a:lnTo>
                  <a:pt x="921" y="326"/>
                </a:lnTo>
                <a:lnTo>
                  <a:pt x="921" y="326"/>
                </a:lnTo>
                <a:lnTo>
                  <a:pt x="908" y="331"/>
                </a:lnTo>
                <a:lnTo>
                  <a:pt x="895" y="335"/>
                </a:lnTo>
                <a:lnTo>
                  <a:pt x="883" y="338"/>
                </a:lnTo>
                <a:lnTo>
                  <a:pt x="871" y="340"/>
                </a:lnTo>
                <a:lnTo>
                  <a:pt x="859" y="338"/>
                </a:lnTo>
                <a:lnTo>
                  <a:pt x="846" y="338"/>
                </a:lnTo>
                <a:lnTo>
                  <a:pt x="821" y="334"/>
                </a:lnTo>
                <a:lnTo>
                  <a:pt x="821" y="334"/>
                </a:lnTo>
                <a:close/>
                <a:moveTo>
                  <a:pt x="1618" y="966"/>
                </a:moveTo>
                <a:lnTo>
                  <a:pt x="1618" y="966"/>
                </a:lnTo>
                <a:lnTo>
                  <a:pt x="1596" y="948"/>
                </a:lnTo>
                <a:lnTo>
                  <a:pt x="1576" y="927"/>
                </a:lnTo>
                <a:lnTo>
                  <a:pt x="1576" y="927"/>
                </a:lnTo>
                <a:lnTo>
                  <a:pt x="1545" y="931"/>
                </a:lnTo>
                <a:lnTo>
                  <a:pt x="1516" y="936"/>
                </a:lnTo>
                <a:lnTo>
                  <a:pt x="1516" y="936"/>
                </a:lnTo>
                <a:lnTo>
                  <a:pt x="1520" y="948"/>
                </a:lnTo>
                <a:lnTo>
                  <a:pt x="1526" y="957"/>
                </a:lnTo>
                <a:lnTo>
                  <a:pt x="1537" y="978"/>
                </a:lnTo>
                <a:lnTo>
                  <a:pt x="1537" y="978"/>
                </a:lnTo>
                <a:lnTo>
                  <a:pt x="1537" y="993"/>
                </a:lnTo>
                <a:lnTo>
                  <a:pt x="1538" y="1007"/>
                </a:lnTo>
                <a:lnTo>
                  <a:pt x="1538" y="1021"/>
                </a:lnTo>
                <a:lnTo>
                  <a:pt x="1537" y="1036"/>
                </a:lnTo>
                <a:lnTo>
                  <a:pt x="1537" y="1036"/>
                </a:lnTo>
                <a:lnTo>
                  <a:pt x="1535" y="1043"/>
                </a:lnTo>
                <a:lnTo>
                  <a:pt x="1534" y="1050"/>
                </a:lnTo>
                <a:lnTo>
                  <a:pt x="1533" y="1056"/>
                </a:lnTo>
                <a:lnTo>
                  <a:pt x="1533" y="1064"/>
                </a:lnTo>
                <a:lnTo>
                  <a:pt x="1533" y="1064"/>
                </a:lnTo>
                <a:lnTo>
                  <a:pt x="1534" y="1071"/>
                </a:lnTo>
                <a:lnTo>
                  <a:pt x="1538" y="1080"/>
                </a:lnTo>
                <a:lnTo>
                  <a:pt x="1544" y="1089"/>
                </a:lnTo>
                <a:lnTo>
                  <a:pt x="1547" y="1099"/>
                </a:lnTo>
                <a:lnTo>
                  <a:pt x="1547" y="1099"/>
                </a:lnTo>
                <a:lnTo>
                  <a:pt x="1547" y="1108"/>
                </a:lnTo>
                <a:lnTo>
                  <a:pt x="1547" y="1117"/>
                </a:lnTo>
                <a:lnTo>
                  <a:pt x="1547" y="1127"/>
                </a:lnTo>
                <a:lnTo>
                  <a:pt x="1548" y="1137"/>
                </a:lnTo>
                <a:lnTo>
                  <a:pt x="1548" y="1137"/>
                </a:lnTo>
                <a:lnTo>
                  <a:pt x="1552" y="1137"/>
                </a:lnTo>
                <a:lnTo>
                  <a:pt x="1557" y="1136"/>
                </a:lnTo>
                <a:lnTo>
                  <a:pt x="1562" y="1132"/>
                </a:lnTo>
                <a:lnTo>
                  <a:pt x="1568" y="1126"/>
                </a:lnTo>
                <a:lnTo>
                  <a:pt x="1571" y="1124"/>
                </a:lnTo>
                <a:lnTo>
                  <a:pt x="1575" y="1123"/>
                </a:lnTo>
                <a:lnTo>
                  <a:pt x="1575" y="1123"/>
                </a:lnTo>
                <a:lnTo>
                  <a:pt x="1576" y="1103"/>
                </a:lnTo>
                <a:lnTo>
                  <a:pt x="1576" y="1082"/>
                </a:lnTo>
                <a:lnTo>
                  <a:pt x="1576" y="1082"/>
                </a:lnTo>
                <a:lnTo>
                  <a:pt x="1573" y="1073"/>
                </a:lnTo>
                <a:lnTo>
                  <a:pt x="1571" y="1061"/>
                </a:lnTo>
                <a:lnTo>
                  <a:pt x="1571" y="1056"/>
                </a:lnTo>
                <a:lnTo>
                  <a:pt x="1571" y="1050"/>
                </a:lnTo>
                <a:lnTo>
                  <a:pt x="1572" y="1046"/>
                </a:lnTo>
                <a:lnTo>
                  <a:pt x="1575" y="1043"/>
                </a:lnTo>
                <a:lnTo>
                  <a:pt x="1575" y="1043"/>
                </a:lnTo>
                <a:lnTo>
                  <a:pt x="1578" y="1051"/>
                </a:lnTo>
                <a:lnTo>
                  <a:pt x="1580" y="1061"/>
                </a:lnTo>
                <a:lnTo>
                  <a:pt x="1583" y="1081"/>
                </a:lnTo>
                <a:lnTo>
                  <a:pt x="1587" y="1122"/>
                </a:lnTo>
                <a:lnTo>
                  <a:pt x="1587" y="1122"/>
                </a:lnTo>
                <a:lnTo>
                  <a:pt x="1596" y="1120"/>
                </a:lnTo>
                <a:lnTo>
                  <a:pt x="1604" y="1117"/>
                </a:lnTo>
                <a:lnTo>
                  <a:pt x="1604" y="1117"/>
                </a:lnTo>
                <a:lnTo>
                  <a:pt x="1606" y="1094"/>
                </a:lnTo>
                <a:lnTo>
                  <a:pt x="1607" y="1071"/>
                </a:lnTo>
                <a:lnTo>
                  <a:pt x="1607" y="1071"/>
                </a:lnTo>
                <a:lnTo>
                  <a:pt x="1603" y="1063"/>
                </a:lnTo>
                <a:lnTo>
                  <a:pt x="1601" y="1054"/>
                </a:lnTo>
                <a:lnTo>
                  <a:pt x="1600" y="1046"/>
                </a:lnTo>
                <a:lnTo>
                  <a:pt x="1599" y="1037"/>
                </a:lnTo>
                <a:lnTo>
                  <a:pt x="1599" y="1037"/>
                </a:lnTo>
                <a:lnTo>
                  <a:pt x="1593" y="1026"/>
                </a:lnTo>
                <a:lnTo>
                  <a:pt x="1587" y="1015"/>
                </a:lnTo>
                <a:lnTo>
                  <a:pt x="1585" y="1011"/>
                </a:lnTo>
                <a:lnTo>
                  <a:pt x="1583" y="1005"/>
                </a:lnTo>
                <a:lnTo>
                  <a:pt x="1583" y="1001"/>
                </a:lnTo>
                <a:lnTo>
                  <a:pt x="1585" y="995"/>
                </a:lnTo>
                <a:lnTo>
                  <a:pt x="1585" y="995"/>
                </a:lnTo>
                <a:lnTo>
                  <a:pt x="1592" y="1004"/>
                </a:lnTo>
                <a:lnTo>
                  <a:pt x="1597" y="1015"/>
                </a:lnTo>
                <a:lnTo>
                  <a:pt x="1601" y="1026"/>
                </a:lnTo>
                <a:lnTo>
                  <a:pt x="1607" y="1037"/>
                </a:lnTo>
                <a:lnTo>
                  <a:pt x="1613" y="1063"/>
                </a:lnTo>
                <a:lnTo>
                  <a:pt x="1618" y="1087"/>
                </a:lnTo>
                <a:lnTo>
                  <a:pt x="1618" y="1087"/>
                </a:lnTo>
                <a:lnTo>
                  <a:pt x="1627" y="1088"/>
                </a:lnTo>
                <a:lnTo>
                  <a:pt x="1634" y="1091"/>
                </a:lnTo>
                <a:lnTo>
                  <a:pt x="1641" y="1095"/>
                </a:lnTo>
                <a:lnTo>
                  <a:pt x="1648" y="1095"/>
                </a:lnTo>
                <a:lnTo>
                  <a:pt x="1648" y="1095"/>
                </a:lnTo>
                <a:lnTo>
                  <a:pt x="1651" y="1087"/>
                </a:lnTo>
                <a:lnTo>
                  <a:pt x="1652" y="1078"/>
                </a:lnTo>
                <a:lnTo>
                  <a:pt x="1652" y="1070"/>
                </a:lnTo>
                <a:lnTo>
                  <a:pt x="1652" y="1061"/>
                </a:lnTo>
                <a:lnTo>
                  <a:pt x="1649" y="1044"/>
                </a:lnTo>
                <a:lnTo>
                  <a:pt x="1644" y="1028"/>
                </a:lnTo>
                <a:lnTo>
                  <a:pt x="1638" y="1011"/>
                </a:lnTo>
                <a:lnTo>
                  <a:pt x="1630" y="995"/>
                </a:lnTo>
                <a:lnTo>
                  <a:pt x="1624" y="980"/>
                </a:lnTo>
                <a:lnTo>
                  <a:pt x="1618" y="966"/>
                </a:lnTo>
                <a:lnTo>
                  <a:pt x="1618" y="966"/>
                </a:lnTo>
                <a:close/>
                <a:moveTo>
                  <a:pt x="1583" y="914"/>
                </a:moveTo>
                <a:lnTo>
                  <a:pt x="1583" y="914"/>
                </a:lnTo>
                <a:lnTo>
                  <a:pt x="1599" y="911"/>
                </a:lnTo>
                <a:lnTo>
                  <a:pt x="1614" y="908"/>
                </a:lnTo>
                <a:lnTo>
                  <a:pt x="1620" y="907"/>
                </a:lnTo>
                <a:lnTo>
                  <a:pt x="1625" y="903"/>
                </a:lnTo>
                <a:lnTo>
                  <a:pt x="1628" y="897"/>
                </a:lnTo>
                <a:lnTo>
                  <a:pt x="1630" y="890"/>
                </a:lnTo>
                <a:lnTo>
                  <a:pt x="1630" y="890"/>
                </a:lnTo>
                <a:lnTo>
                  <a:pt x="1630" y="875"/>
                </a:lnTo>
                <a:lnTo>
                  <a:pt x="1627" y="861"/>
                </a:lnTo>
                <a:lnTo>
                  <a:pt x="1623" y="849"/>
                </a:lnTo>
                <a:lnTo>
                  <a:pt x="1615" y="839"/>
                </a:lnTo>
                <a:lnTo>
                  <a:pt x="1607" y="830"/>
                </a:lnTo>
                <a:lnTo>
                  <a:pt x="1597" y="823"/>
                </a:lnTo>
                <a:lnTo>
                  <a:pt x="1579" y="809"/>
                </a:lnTo>
                <a:lnTo>
                  <a:pt x="1579" y="809"/>
                </a:lnTo>
                <a:lnTo>
                  <a:pt x="1576" y="797"/>
                </a:lnTo>
                <a:lnTo>
                  <a:pt x="1576" y="785"/>
                </a:lnTo>
                <a:lnTo>
                  <a:pt x="1579" y="759"/>
                </a:lnTo>
                <a:lnTo>
                  <a:pt x="1579" y="750"/>
                </a:lnTo>
                <a:lnTo>
                  <a:pt x="1578" y="740"/>
                </a:lnTo>
                <a:lnTo>
                  <a:pt x="1575" y="737"/>
                </a:lnTo>
                <a:lnTo>
                  <a:pt x="1572" y="734"/>
                </a:lnTo>
                <a:lnTo>
                  <a:pt x="1569" y="733"/>
                </a:lnTo>
                <a:lnTo>
                  <a:pt x="1564" y="731"/>
                </a:lnTo>
                <a:lnTo>
                  <a:pt x="1564" y="731"/>
                </a:lnTo>
                <a:lnTo>
                  <a:pt x="1552" y="734"/>
                </a:lnTo>
                <a:lnTo>
                  <a:pt x="1540" y="738"/>
                </a:lnTo>
                <a:lnTo>
                  <a:pt x="1540" y="738"/>
                </a:lnTo>
                <a:lnTo>
                  <a:pt x="1533" y="743"/>
                </a:lnTo>
                <a:lnTo>
                  <a:pt x="1526" y="750"/>
                </a:lnTo>
                <a:lnTo>
                  <a:pt x="1520" y="755"/>
                </a:lnTo>
                <a:lnTo>
                  <a:pt x="1513" y="759"/>
                </a:lnTo>
                <a:lnTo>
                  <a:pt x="1513" y="759"/>
                </a:lnTo>
                <a:lnTo>
                  <a:pt x="1513" y="765"/>
                </a:lnTo>
                <a:lnTo>
                  <a:pt x="1514" y="771"/>
                </a:lnTo>
                <a:lnTo>
                  <a:pt x="1516" y="781"/>
                </a:lnTo>
                <a:lnTo>
                  <a:pt x="1516" y="785"/>
                </a:lnTo>
                <a:lnTo>
                  <a:pt x="1514" y="789"/>
                </a:lnTo>
                <a:lnTo>
                  <a:pt x="1510" y="790"/>
                </a:lnTo>
                <a:lnTo>
                  <a:pt x="1505" y="790"/>
                </a:lnTo>
                <a:lnTo>
                  <a:pt x="1505" y="790"/>
                </a:lnTo>
                <a:lnTo>
                  <a:pt x="1503" y="782"/>
                </a:lnTo>
                <a:lnTo>
                  <a:pt x="1503" y="779"/>
                </a:lnTo>
                <a:lnTo>
                  <a:pt x="1500" y="776"/>
                </a:lnTo>
                <a:lnTo>
                  <a:pt x="1500" y="776"/>
                </a:lnTo>
                <a:lnTo>
                  <a:pt x="1489" y="799"/>
                </a:lnTo>
                <a:lnTo>
                  <a:pt x="1484" y="811"/>
                </a:lnTo>
                <a:lnTo>
                  <a:pt x="1479" y="824"/>
                </a:lnTo>
                <a:lnTo>
                  <a:pt x="1475" y="837"/>
                </a:lnTo>
                <a:lnTo>
                  <a:pt x="1474" y="849"/>
                </a:lnTo>
                <a:lnTo>
                  <a:pt x="1472" y="862"/>
                </a:lnTo>
                <a:lnTo>
                  <a:pt x="1475" y="873"/>
                </a:lnTo>
                <a:lnTo>
                  <a:pt x="1475" y="873"/>
                </a:lnTo>
                <a:lnTo>
                  <a:pt x="1482" y="865"/>
                </a:lnTo>
                <a:lnTo>
                  <a:pt x="1491" y="855"/>
                </a:lnTo>
                <a:lnTo>
                  <a:pt x="1498" y="845"/>
                </a:lnTo>
                <a:lnTo>
                  <a:pt x="1506" y="835"/>
                </a:lnTo>
                <a:lnTo>
                  <a:pt x="1514" y="828"/>
                </a:lnTo>
                <a:lnTo>
                  <a:pt x="1524" y="824"/>
                </a:lnTo>
                <a:lnTo>
                  <a:pt x="1528" y="824"/>
                </a:lnTo>
                <a:lnTo>
                  <a:pt x="1534" y="824"/>
                </a:lnTo>
                <a:lnTo>
                  <a:pt x="1538" y="825"/>
                </a:lnTo>
                <a:lnTo>
                  <a:pt x="1544" y="828"/>
                </a:lnTo>
                <a:lnTo>
                  <a:pt x="1544" y="828"/>
                </a:lnTo>
                <a:lnTo>
                  <a:pt x="1551" y="835"/>
                </a:lnTo>
                <a:lnTo>
                  <a:pt x="1554" y="844"/>
                </a:lnTo>
                <a:lnTo>
                  <a:pt x="1554" y="849"/>
                </a:lnTo>
                <a:lnTo>
                  <a:pt x="1551" y="855"/>
                </a:lnTo>
                <a:lnTo>
                  <a:pt x="1547" y="861"/>
                </a:lnTo>
                <a:lnTo>
                  <a:pt x="1541" y="865"/>
                </a:lnTo>
                <a:lnTo>
                  <a:pt x="1527" y="875"/>
                </a:lnTo>
                <a:lnTo>
                  <a:pt x="1513" y="883"/>
                </a:lnTo>
                <a:lnTo>
                  <a:pt x="1507" y="887"/>
                </a:lnTo>
                <a:lnTo>
                  <a:pt x="1502" y="893"/>
                </a:lnTo>
                <a:lnTo>
                  <a:pt x="1498" y="898"/>
                </a:lnTo>
                <a:lnTo>
                  <a:pt x="1498" y="904"/>
                </a:lnTo>
                <a:lnTo>
                  <a:pt x="1498" y="912"/>
                </a:lnTo>
                <a:lnTo>
                  <a:pt x="1502" y="921"/>
                </a:lnTo>
                <a:lnTo>
                  <a:pt x="1502" y="921"/>
                </a:lnTo>
                <a:lnTo>
                  <a:pt x="1527" y="918"/>
                </a:lnTo>
                <a:lnTo>
                  <a:pt x="1557" y="915"/>
                </a:lnTo>
                <a:lnTo>
                  <a:pt x="1557" y="915"/>
                </a:lnTo>
                <a:lnTo>
                  <a:pt x="1559" y="911"/>
                </a:lnTo>
                <a:lnTo>
                  <a:pt x="1564" y="908"/>
                </a:lnTo>
                <a:lnTo>
                  <a:pt x="1569" y="905"/>
                </a:lnTo>
                <a:lnTo>
                  <a:pt x="1575" y="904"/>
                </a:lnTo>
                <a:lnTo>
                  <a:pt x="1575" y="904"/>
                </a:lnTo>
                <a:lnTo>
                  <a:pt x="1575" y="908"/>
                </a:lnTo>
                <a:lnTo>
                  <a:pt x="1578" y="910"/>
                </a:lnTo>
                <a:lnTo>
                  <a:pt x="1583" y="914"/>
                </a:lnTo>
                <a:lnTo>
                  <a:pt x="1583" y="914"/>
                </a:lnTo>
                <a:close/>
                <a:moveTo>
                  <a:pt x="1493" y="879"/>
                </a:moveTo>
                <a:lnTo>
                  <a:pt x="1493" y="879"/>
                </a:lnTo>
                <a:lnTo>
                  <a:pt x="1499" y="875"/>
                </a:lnTo>
                <a:lnTo>
                  <a:pt x="1505" y="870"/>
                </a:lnTo>
                <a:lnTo>
                  <a:pt x="1516" y="865"/>
                </a:lnTo>
                <a:lnTo>
                  <a:pt x="1527" y="858"/>
                </a:lnTo>
                <a:lnTo>
                  <a:pt x="1531" y="854"/>
                </a:lnTo>
                <a:lnTo>
                  <a:pt x="1535" y="848"/>
                </a:lnTo>
                <a:lnTo>
                  <a:pt x="1535" y="848"/>
                </a:lnTo>
                <a:lnTo>
                  <a:pt x="1531" y="845"/>
                </a:lnTo>
                <a:lnTo>
                  <a:pt x="1528" y="844"/>
                </a:lnTo>
                <a:lnTo>
                  <a:pt x="1527" y="841"/>
                </a:lnTo>
                <a:lnTo>
                  <a:pt x="1527" y="841"/>
                </a:lnTo>
                <a:lnTo>
                  <a:pt x="1521" y="844"/>
                </a:lnTo>
                <a:lnTo>
                  <a:pt x="1514" y="848"/>
                </a:lnTo>
                <a:lnTo>
                  <a:pt x="1509" y="854"/>
                </a:lnTo>
                <a:lnTo>
                  <a:pt x="1505" y="859"/>
                </a:lnTo>
                <a:lnTo>
                  <a:pt x="1498" y="870"/>
                </a:lnTo>
                <a:lnTo>
                  <a:pt x="1493" y="879"/>
                </a:lnTo>
                <a:lnTo>
                  <a:pt x="1493" y="879"/>
                </a:lnTo>
                <a:close/>
                <a:moveTo>
                  <a:pt x="1526" y="1080"/>
                </a:moveTo>
                <a:lnTo>
                  <a:pt x="1526" y="1080"/>
                </a:lnTo>
                <a:lnTo>
                  <a:pt x="1524" y="1085"/>
                </a:lnTo>
                <a:lnTo>
                  <a:pt x="1523" y="1091"/>
                </a:lnTo>
                <a:lnTo>
                  <a:pt x="1520" y="1094"/>
                </a:lnTo>
                <a:lnTo>
                  <a:pt x="1514" y="1096"/>
                </a:lnTo>
                <a:lnTo>
                  <a:pt x="1514" y="1096"/>
                </a:lnTo>
                <a:lnTo>
                  <a:pt x="1506" y="1094"/>
                </a:lnTo>
                <a:lnTo>
                  <a:pt x="1498" y="1092"/>
                </a:lnTo>
                <a:lnTo>
                  <a:pt x="1488" y="1092"/>
                </a:lnTo>
                <a:lnTo>
                  <a:pt x="1479" y="1092"/>
                </a:lnTo>
                <a:lnTo>
                  <a:pt x="1461" y="1095"/>
                </a:lnTo>
                <a:lnTo>
                  <a:pt x="1447" y="1099"/>
                </a:lnTo>
                <a:lnTo>
                  <a:pt x="1447" y="1099"/>
                </a:lnTo>
                <a:lnTo>
                  <a:pt x="1447" y="1096"/>
                </a:lnTo>
                <a:lnTo>
                  <a:pt x="1446" y="1095"/>
                </a:lnTo>
                <a:lnTo>
                  <a:pt x="1444" y="1094"/>
                </a:lnTo>
                <a:lnTo>
                  <a:pt x="1443" y="1092"/>
                </a:lnTo>
                <a:lnTo>
                  <a:pt x="1443" y="1092"/>
                </a:lnTo>
                <a:lnTo>
                  <a:pt x="1457" y="1067"/>
                </a:lnTo>
                <a:lnTo>
                  <a:pt x="1468" y="1039"/>
                </a:lnTo>
                <a:lnTo>
                  <a:pt x="1478" y="1009"/>
                </a:lnTo>
                <a:lnTo>
                  <a:pt x="1485" y="978"/>
                </a:lnTo>
                <a:lnTo>
                  <a:pt x="1485" y="978"/>
                </a:lnTo>
                <a:lnTo>
                  <a:pt x="1479" y="973"/>
                </a:lnTo>
                <a:lnTo>
                  <a:pt x="1475" y="967"/>
                </a:lnTo>
                <a:lnTo>
                  <a:pt x="1471" y="963"/>
                </a:lnTo>
                <a:lnTo>
                  <a:pt x="1464" y="959"/>
                </a:lnTo>
                <a:lnTo>
                  <a:pt x="1464" y="959"/>
                </a:lnTo>
                <a:lnTo>
                  <a:pt x="1455" y="966"/>
                </a:lnTo>
                <a:lnTo>
                  <a:pt x="1447" y="973"/>
                </a:lnTo>
                <a:lnTo>
                  <a:pt x="1441" y="976"/>
                </a:lnTo>
                <a:lnTo>
                  <a:pt x="1436" y="977"/>
                </a:lnTo>
                <a:lnTo>
                  <a:pt x="1432" y="977"/>
                </a:lnTo>
                <a:lnTo>
                  <a:pt x="1426" y="976"/>
                </a:lnTo>
                <a:lnTo>
                  <a:pt x="1426" y="976"/>
                </a:lnTo>
                <a:lnTo>
                  <a:pt x="1409" y="987"/>
                </a:lnTo>
                <a:lnTo>
                  <a:pt x="1394" y="998"/>
                </a:lnTo>
                <a:lnTo>
                  <a:pt x="1380" y="1011"/>
                </a:lnTo>
                <a:lnTo>
                  <a:pt x="1367" y="1025"/>
                </a:lnTo>
                <a:lnTo>
                  <a:pt x="1354" y="1040"/>
                </a:lnTo>
                <a:lnTo>
                  <a:pt x="1343" y="1056"/>
                </a:lnTo>
                <a:lnTo>
                  <a:pt x="1333" y="1073"/>
                </a:lnTo>
                <a:lnTo>
                  <a:pt x="1324" y="1089"/>
                </a:lnTo>
                <a:lnTo>
                  <a:pt x="1324" y="1089"/>
                </a:lnTo>
                <a:lnTo>
                  <a:pt x="1322" y="1095"/>
                </a:lnTo>
                <a:lnTo>
                  <a:pt x="1322" y="1102"/>
                </a:lnTo>
                <a:lnTo>
                  <a:pt x="1322" y="1102"/>
                </a:lnTo>
                <a:lnTo>
                  <a:pt x="1319" y="1106"/>
                </a:lnTo>
                <a:lnTo>
                  <a:pt x="1316" y="1110"/>
                </a:lnTo>
                <a:lnTo>
                  <a:pt x="1309" y="1120"/>
                </a:lnTo>
                <a:lnTo>
                  <a:pt x="1307" y="1124"/>
                </a:lnTo>
                <a:lnTo>
                  <a:pt x="1302" y="1126"/>
                </a:lnTo>
                <a:lnTo>
                  <a:pt x="1298" y="1124"/>
                </a:lnTo>
                <a:lnTo>
                  <a:pt x="1293" y="1119"/>
                </a:lnTo>
                <a:lnTo>
                  <a:pt x="1293" y="1119"/>
                </a:lnTo>
                <a:lnTo>
                  <a:pt x="1291" y="1108"/>
                </a:lnTo>
                <a:lnTo>
                  <a:pt x="1287" y="1095"/>
                </a:lnTo>
                <a:lnTo>
                  <a:pt x="1281" y="1082"/>
                </a:lnTo>
                <a:lnTo>
                  <a:pt x="1277" y="1077"/>
                </a:lnTo>
                <a:lnTo>
                  <a:pt x="1273" y="1073"/>
                </a:lnTo>
                <a:lnTo>
                  <a:pt x="1273" y="1073"/>
                </a:lnTo>
                <a:lnTo>
                  <a:pt x="1265" y="1066"/>
                </a:lnTo>
                <a:lnTo>
                  <a:pt x="1256" y="1060"/>
                </a:lnTo>
                <a:lnTo>
                  <a:pt x="1248" y="1057"/>
                </a:lnTo>
                <a:lnTo>
                  <a:pt x="1239" y="1054"/>
                </a:lnTo>
                <a:lnTo>
                  <a:pt x="1222" y="1049"/>
                </a:lnTo>
                <a:lnTo>
                  <a:pt x="1214" y="1046"/>
                </a:lnTo>
                <a:lnTo>
                  <a:pt x="1207" y="1043"/>
                </a:lnTo>
                <a:lnTo>
                  <a:pt x="1207" y="1043"/>
                </a:lnTo>
                <a:lnTo>
                  <a:pt x="1206" y="1040"/>
                </a:lnTo>
                <a:lnTo>
                  <a:pt x="1206" y="1037"/>
                </a:lnTo>
                <a:lnTo>
                  <a:pt x="1208" y="1033"/>
                </a:lnTo>
                <a:lnTo>
                  <a:pt x="1211" y="1029"/>
                </a:lnTo>
                <a:lnTo>
                  <a:pt x="1211" y="1028"/>
                </a:lnTo>
                <a:lnTo>
                  <a:pt x="1210" y="1025"/>
                </a:lnTo>
                <a:lnTo>
                  <a:pt x="1210" y="1025"/>
                </a:lnTo>
                <a:lnTo>
                  <a:pt x="1186" y="1032"/>
                </a:lnTo>
                <a:lnTo>
                  <a:pt x="1159" y="1039"/>
                </a:lnTo>
                <a:lnTo>
                  <a:pt x="1131" y="1046"/>
                </a:lnTo>
                <a:lnTo>
                  <a:pt x="1102" y="1051"/>
                </a:lnTo>
                <a:lnTo>
                  <a:pt x="1074" y="1054"/>
                </a:lnTo>
                <a:lnTo>
                  <a:pt x="1044" y="1057"/>
                </a:lnTo>
                <a:lnTo>
                  <a:pt x="1015" y="1057"/>
                </a:lnTo>
                <a:lnTo>
                  <a:pt x="987" y="1054"/>
                </a:lnTo>
                <a:lnTo>
                  <a:pt x="987" y="1054"/>
                </a:lnTo>
                <a:lnTo>
                  <a:pt x="989" y="1060"/>
                </a:lnTo>
                <a:lnTo>
                  <a:pt x="992" y="1064"/>
                </a:lnTo>
                <a:lnTo>
                  <a:pt x="1002" y="1073"/>
                </a:lnTo>
                <a:lnTo>
                  <a:pt x="1022" y="1088"/>
                </a:lnTo>
                <a:lnTo>
                  <a:pt x="1022" y="1088"/>
                </a:lnTo>
                <a:lnTo>
                  <a:pt x="1040" y="1110"/>
                </a:lnTo>
                <a:lnTo>
                  <a:pt x="1055" y="1137"/>
                </a:lnTo>
                <a:lnTo>
                  <a:pt x="1071" y="1165"/>
                </a:lnTo>
                <a:lnTo>
                  <a:pt x="1076" y="1181"/>
                </a:lnTo>
                <a:lnTo>
                  <a:pt x="1082" y="1198"/>
                </a:lnTo>
                <a:lnTo>
                  <a:pt x="1086" y="1213"/>
                </a:lnTo>
                <a:lnTo>
                  <a:pt x="1090" y="1231"/>
                </a:lnTo>
                <a:lnTo>
                  <a:pt x="1093" y="1248"/>
                </a:lnTo>
                <a:lnTo>
                  <a:pt x="1095" y="1266"/>
                </a:lnTo>
                <a:lnTo>
                  <a:pt x="1096" y="1285"/>
                </a:lnTo>
                <a:lnTo>
                  <a:pt x="1095" y="1303"/>
                </a:lnTo>
                <a:lnTo>
                  <a:pt x="1093" y="1322"/>
                </a:lnTo>
                <a:lnTo>
                  <a:pt x="1090" y="1342"/>
                </a:lnTo>
                <a:lnTo>
                  <a:pt x="1090" y="1342"/>
                </a:lnTo>
                <a:lnTo>
                  <a:pt x="1168" y="1296"/>
                </a:lnTo>
                <a:lnTo>
                  <a:pt x="1207" y="1273"/>
                </a:lnTo>
                <a:lnTo>
                  <a:pt x="1246" y="1251"/>
                </a:lnTo>
                <a:lnTo>
                  <a:pt x="1288" y="1230"/>
                </a:lnTo>
                <a:lnTo>
                  <a:pt x="1329" y="1210"/>
                </a:lnTo>
                <a:lnTo>
                  <a:pt x="1371" y="1192"/>
                </a:lnTo>
                <a:lnTo>
                  <a:pt x="1415" y="1174"/>
                </a:lnTo>
                <a:lnTo>
                  <a:pt x="1415" y="1174"/>
                </a:lnTo>
                <a:lnTo>
                  <a:pt x="1446" y="1164"/>
                </a:lnTo>
                <a:lnTo>
                  <a:pt x="1475" y="1153"/>
                </a:lnTo>
                <a:lnTo>
                  <a:pt x="1506" y="1141"/>
                </a:lnTo>
                <a:lnTo>
                  <a:pt x="1520" y="1134"/>
                </a:lnTo>
                <a:lnTo>
                  <a:pt x="1534" y="1126"/>
                </a:lnTo>
                <a:lnTo>
                  <a:pt x="1534" y="1126"/>
                </a:lnTo>
                <a:lnTo>
                  <a:pt x="1534" y="1113"/>
                </a:lnTo>
                <a:lnTo>
                  <a:pt x="1534" y="1101"/>
                </a:lnTo>
                <a:lnTo>
                  <a:pt x="1531" y="1089"/>
                </a:lnTo>
                <a:lnTo>
                  <a:pt x="1528" y="1084"/>
                </a:lnTo>
                <a:lnTo>
                  <a:pt x="1526" y="1080"/>
                </a:lnTo>
                <a:lnTo>
                  <a:pt x="1526" y="1080"/>
                </a:lnTo>
                <a:close/>
                <a:moveTo>
                  <a:pt x="1521" y="1043"/>
                </a:moveTo>
                <a:lnTo>
                  <a:pt x="1521" y="1043"/>
                </a:lnTo>
                <a:lnTo>
                  <a:pt x="1524" y="1030"/>
                </a:lnTo>
                <a:lnTo>
                  <a:pt x="1526" y="1018"/>
                </a:lnTo>
                <a:lnTo>
                  <a:pt x="1526" y="1004"/>
                </a:lnTo>
                <a:lnTo>
                  <a:pt x="1524" y="991"/>
                </a:lnTo>
                <a:lnTo>
                  <a:pt x="1521" y="978"/>
                </a:lnTo>
                <a:lnTo>
                  <a:pt x="1517" y="967"/>
                </a:lnTo>
                <a:lnTo>
                  <a:pt x="1513" y="957"/>
                </a:lnTo>
                <a:lnTo>
                  <a:pt x="1506" y="950"/>
                </a:lnTo>
                <a:lnTo>
                  <a:pt x="1506" y="950"/>
                </a:lnTo>
                <a:lnTo>
                  <a:pt x="1506" y="955"/>
                </a:lnTo>
                <a:lnTo>
                  <a:pt x="1505" y="959"/>
                </a:lnTo>
                <a:lnTo>
                  <a:pt x="1502" y="966"/>
                </a:lnTo>
                <a:lnTo>
                  <a:pt x="1498" y="971"/>
                </a:lnTo>
                <a:lnTo>
                  <a:pt x="1495" y="976"/>
                </a:lnTo>
                <a:lnTo>
                  <a:pt x="1495" y="976"/>
                </a:lnTo>
                <a:lnTo>
                  <a:pt x="1495" y="981"/>
                </a:lnTo>
                <a:lnTo>
                  <a:pt x="1496" y="987"/>
                </a:lnTo>
                <a:lnTo>
                  <a:pt x="1496" y="993"/>
                </a:lnTo>
                <a:lnTo>
                  <a:pt x="1495" y="1000"/>
                </a:lnTo>
                <a:lnTo>
                  <a:pt x="1495" y="1000"/>
                </a:lnTo>
                <a:lnTo>
                  <a:pt x="1493" y="1009"/>
                </a:lnTo>
                <a:lnTo>
                  <a:pt x="1489" y="1019"/>
                </a:lnTo>
                <a:lnTo>
                  <a:pt x="1481" y="1037"/>
                </a:lnTo>
                <a:lnTo>
                  <a:pt x="1477" y="1047"/>
                </a:lnTo>
                <a:lnTo>
                  <a:pt x="1472" y="1057"/>
                </a:lnTo>
                <a:lnTo>
                  <a:pt x="1469" y="1067"/>
                </a:lnTo>
                <a:lnTo>
                  <a:pt x="1469" y="1078"/>
                </a:lnTo>
                <a:lnTo>
                  <a:pt x="1469" y="1078"/>
                </a:lnTo>
                <a:lnTo>
                  <a:pt x="1481" y="1078"/>
                </a:lnTo>
                <a:lnTo>
                  <a:pt x="1496" y="1078"/>
                </a:lnTo>
                <a:lnTo>
                  <a:pt x="1505" y="1078"/>
                </a:lnTo>
                <a:lnTo>
                  <a:pt x="1510" y="1075"/>
                </a:lnTo>
                <a:lnTo>
                  <a:pt x="1516" y="1070"/>
                </a:lnTo>
                <a:lnTo>
                  <a:pt x="1517" y="1067"/>
                </a:lnTo>
                <a:lnTo>
                  <a:pt x="1519" y="1064"/>
                </a:lnTo>
                <a:lnTo>
                  <a:pt x="1519" y="1064"/>
                </a:lnTo>
                <a:lnTo>
                  <a:pt x="1517" y="1059"/>
                </a:lnTo>
                <a:lnTo>
                  <a:pt x="1516" y="1056"/>
                </a:lnTo>
                <a:lnTo>
                  <a:pt x="1514" y="1051"/>
                </a:lnTo>
                <a:lnTo>
                  <a:pt x="1514" y="1046"/>
                </a:lnTo>
                <a:lnTo>
                  <a:pt x="1514" y="1046"/>
                </a:lnTo>
                <a:lnTo>
                  <a:pt x="1516" y="1044"/>
                </a:lnTo>
                <a:lnTo>
                  <a:pt x="1517" y="1044"/>
                </a:lnTo>
                <a:lnTo>
                  <a:pt x="1520" y="1046"/>
                </a:lnTo>
                <a:lnTo>
                  <a:pt x="1521" y="1046"/>
                </a:lnTo>
                <a:lnTo>
                  <a:pt x="1521" y="1043"/>
                </a:lnTo>
                <a:lnTo>
                  <a:pt x="1521" y="1043"/>
                </a:lnTo>
                <a:close/>
                <a:moveTo>
                  <a:pt x="1498" y="761"/>
                </a:moveTo>
                <a:lnTo>
                  <a:pt x="1498" y="761"/>
                </a:lnTo>
                <a:lnTo>
                  <a:pt x="1495" y="755"/>
                </a:lnTo>
                <a:lnTo>
                  <a:pt x="1495" y="755"/>
                </a:lnTo>
                <a:lnTo>
                  <a:pt x="1484" y="726"/>
                </a:lnTo>
                <a:lnTo>
                  <a:pt x="1469" y="695"/>
                </a:lnTo>
                <a:lnTo>
                  <a:pt x="1455" y="667"/>
                </a:lnTo>
                <a:lnTo>
                  <a:pt x="1440" y="640"/>
                </a:lnTo>
                <a:lnTo>
                  <a:pt x="1422" y="615"/>
                </a:lnTo>
                <a:lnTo>
                  <a:pt x="1404" y="591"/>
                </a:lnTo>
                <a:lnTo>
                  <a:pt x="1382" y="570"/>
                </a:lnTo>
                <a:lnTo>
                  <a:pt x="1359" y="550"/>
                </a:lnTo>
                <a:lnTo>
                  <a:pt x="1359" y="550"/>
                </a:lnTo>
                <a:lnTo>
                  <a:pt x="1308" y="583"/>
                </a:lnTo>
                <a:lnTo>
                  <a:pt x="1256" y="613"/>
                </a:lnTo>
                <a:lnTo>
                  <a:pt x="1152" y="675"/>
                </a:lnTo>
                <a:lnTo>
                  <a:pt x="1100" y="706"/>
                </a:lnTo>
                <a:lnTo>
                  <a:pt x="1048" y="737"/>
                </a:lnTo>
                <a:lnTo>
                  <a:pt x="998" y="771"/>
                </a:lnTo>
                <a:lnTo>
                  <a:pt x="949" y="804"/>
                </a:lnTo>
                <a:lnTo>
                  <a:pt x="949" y="804"/>
                </a:lnTo>
                <a:lnTo>
                  <a:pt x="930" y="804"/>
                </a:lnTo>
                <a:lnTo>
                  <a:pt x="915" y="802"/>
                </a:lnTo>
                <a:lnTo>
                  <a:pt x="901" y="797"/>
                </a:lnTo>
                <a:lnTo>
                  <a:pt x="887" y="792"/>
                </a:lnTo>
                <a:lnTo>
                  <a:pt x="862" y="779"/>
                </a:lnTo>
                <a:lnTo>
                  <a:pt x="835" y="766"/>
                </a:lnTo>
                <a:lnTo>
                  <a:pt x="835" y="766"/>
                </a:lnTo>
                <a:lnTo>
                  <a:pt x="831" y="765"/>
                </a:lnTo>
                <a:lnTo>
                  <a:pt x="827" y="765"/>
                </a:lnTo>
                <a:lnTo>
                  <a:pt x="821" y="764"/>
                </a:lnTo>
                <a:lnTo>
                  <a:pt x="817" y="762"/>
                </a:lnTo>
                <a:lnTo>
                  <a:pt x="817" y="762"/>
                </a:lnTo>
                <a:lnTo>
                  <a:pt x="800" y="755"/>
                </a:lnTo>
                <a:lnTo>
                  <a:pt x="783" y="747"/>
                </a:lnTo>
                <a:lnTo>
                  <a:pt x="766" y="738"/>
                </a:lnTo>
                <a:lnTo>
                  <a:pt x="749" y="731"/>
                </a:lnTo>
                <a:lnTo>
                  <a:pt x="749" y="731"/>
                </a:lnTo>
                <a:lnTo>
                  <a:pt x="730" y="724"/>
                </a:lnTo>
                <a:lnTo>
                  <a:pt x="711" y="719"/>
                </a:lnTo>
                <a:lnTo>
                  <a:pt x="672" y="709"/>
                </a:lnTo>
                <a:lnTo>
                  <a:pt x="672" y="709"/>
                </a:lnTo>
                <a:lnTo>
                  <a:pt x="648" y="700"/>
                </a:lnTo>
                <a:lnTo>
                  <a:pt x="626" y="692"/>
                </a:lnTo>
                <a:lnTo>
                  <a:pt x="579" y="675"/>
                </a:lnTo>
                <a:lnTo>
                  <a:pt x="579" y="675"/>
                </a:lnTo>
                <a:lnTo>
                  <a:pt x="528" y="660"/>
                </a:lnTo>
                <a:lnTo>
                  <a:pt x="476" y="644"/>
                </a:lnTo>
                <a:lnTo>
                  <a:pt x="476" y="644"/>
                </a:lnTo>
                <a:lnTo>
                  <a:pt x="469" y="649"/>
                </a:lnTo>
                <a:lnTo>
                  <a:pt x="463" y="656"/>
                </a:lnTo>
                <a:lnTo>
                  <a:pt x="456" y="661"/>
                </a:lnTo>
                <a:lnTo>
                  <a:pt x="449" y="667"/>
                </a:lnTo>
                <a:lnTo>
                  <a:pt x="449" y="667"/>
                </a:lnTo>
                <a:lnTo>
                  <a:pt x="426" y="696"/>
                </a:lnTo>
                <a:lnTo>
                  <a:pt x="407" y="727"/>
                </a:lnTo>
                <a:lnTo>
                  <a:pt x="389" y="759"/>
                </a:lnTo>
                <a:lnTo>
                  <a:pt x="370" y="793"/>
                </a:lnTo>
                <a:lnTo>
                  <a:pt x="355" y="828"/>
                </a:lnTo>
                <a:lnTo>
                  <a:pt x="339" y="865"/>
                </a:lnTo>
                <a:lnTo>
                  <a:pt x="325" y="901"/>
                </a:lnTo>
                <a:lnTo>
                  <a:pt x="311" y="939"/>
                </a:lnTo>
                <a:lnTo>
                  <a:pt x="311" y="939"/>
                </a:lnTo>
                <a:lnTo>
                  <a:pt x="314" y="939"/>
                </a:lnTo>
                <a:lnTo>
                  <a:pt x="316" y="941"/>
                </a:lnTo>
                <a:lnTo>
                  <a:pt x="317" y="945"/>
                </a:lnTo>
                <a:lnTo>
                  <a:pt x="317" y="949"/>
                </a:lnTo>
                <a:lnTo>
                  <a:pt x="316" y="952"/>
                </a:lnTo>
                <a:lnTo>
                  <a:pt x="316" y="952"/>
                </a:lnTo>
                <a:lnTo>
                  <a:pt x="324" y="962"/>
                </a:lnTo>
                <a:lnTo>
                  <a:pt x="328" y="966"/>
                </a:lnTo>
                <a:lnTo>
                  <a:pt x="331" y="973"/>
                </a:lnTo>
                <a:lnTo>
                  <a:pt x="331" y="973"/>
                </a:lnTo>
                <a:lnTo>
                  <a:pt x="379" y="1004"/>
                </a:lnTo>
                <a:lnTo>
                  <a:pt x="429" y="1033"/>
                </a:lnTo>
                <a:lnTo>
                  <a:pt x="456" y="1047"/>
                </a:lnTo>
                <a:lnTo>
                  <a:pt x="483" y="1061"/>
                </a:lnTo>
                <a:lnTo>
                  <a:pt x="509" y="1074"/>
                </a:lnTo>
                <a:lnTo>
                  <a:pt x="537" y="1085"/>
                </a:lnTo>
                <a:lnTo>
                  <a:pt x="565" y="1096"/>
                </a:lnTo>
                <a:lnTo>
                  <a:pt x="595" y="1106"/>
                </a:lnTo>
                <a:lnTo>
                  <a:pt x="624" y="1116"/>
                </a:lnTo>
                <a:lnTo>
                  <a:pt x="655" y="1124"/>
                </a:lnTo>
                <a:lnTo>
                  <a:pt x="686" y="1132"/>
                </a:lnTo>
                <a:lnTo>
                  <a:pt x="718" y="1137"/>
                </a:lnTo>
                <a:lnTo>
                  <a:pt x="752" y="1143"/>
                </a:lnTo>
                <a:lnTo>
                  <a:pt x="786" y="1146"/>
                </a:lnTo>
                <a:lnTo>
                  <a:pt x="786" y="1146"/>
                </a:lnTo>
                <a:lnTo>
                  <a:pt x="791" y="1150"/>
                </a:lnTo>
                <a:lnTo>
                  <a:pt x="797" y="1151"/>
                </a:lnTo>
                <a:lnTo>
                  <a:pt x="810" y="1151"/>
                </a:lnTo>
                <a:lnTo>
                  <a:pt x="810" y="1151"/>
                </a:lnTo>
                <a:lnTo>
                  <a:pt x="827" y="1154"/>
                </a:lnTo>
                <a:lnTo>
                  <a:pt x="845" y="1158"/>
                </a:lnTo>
                <a:lnTo>
                  <a:pt x="855" y="1160"/>
                </a:lnTo>
                <a:lnTo>
                  <a:pt x="864" y="1160"/>
                </a:lnTo>
                <a:lnTo>
                  <a:pt x="873" y="1160"/>
                </a:lnTo>
                <a:lnTo>
                  <a:pt x="881" y="1158"/>
                </a:lnTo>
                <a:lnTo>
                  <a:pt x="881" y="1158"/>
                </a:lnTo>
                <a:lnTo>
                  <a:pt x="884" y="1147"/>
                </a:lnTo>
                <a:lnTo>
                  <a:pt x="888" y="1139"/>
                </a:lnTo>
                <a:lnTo>
                  <a:pt x="893" y="1130"/>
                </a:lnTo>
                <a:lnTo>
                  <a:pt x="898" y="1122"/>
                </a:lnTo>
                <a:lnTo>
                  <a:pt x="911" y="1108"/>
                </a:lnTo>
                <a:lnTo>
                  <a:pt x="923" y="1095"/>
                </a:lnTo>
                <a:lnTo>
                  <a:pt x="923" y="1095"/>
                </a:lnTo>
                <a:lnTo>
                  <a:pt x="933" y="1091"/>
                </a:lnTo>
                <a:lnTo>
                  <a:pt x="943" y="1089"/>
                </a:lnTo>
                <a:lnTo>
                  <a:pt x="951" y="1089"/>
                </a:lnTo>
                <a:lnTo>
                  <a:pt x="961" y="1089"/>
                </a:lnTo>
                <a:lnTo>
                  <a:pt x="980" y="1089"/>
                </a:lnTo>
                <a:lnTo>
                  <a:pt x="989" y="1089"/>
                </a:lnTo>
                <a:lnTo>
                  <a:pt x="999" y="1087"/>
                </a:lnTo>
                <a:lnTo>
                  <a:pt x="999" y="1087"/>
                </a:lnTo>
                <a:lnTo>
                  <a:pt x="994" y="1081"/>
                </a:lnTo>
                <a:lnTo>
                  <a:pt x="988" y="1075"/>
                </a:lnTo>
                <a:lnTo>
                  <a:pt x="975" y="1068"/>
                </a:lnTo>
                <a:lnTo>
                  <a:pt x="961" y="1061"/>
                </a:lnTo>
                <a:lnTo>
                  <a:pt x="946" y="1057"/>
                </a:lnTo>
                <a:lnTo>
                  <a:pt x="946" y="1057"/>
                </a:lnTo>
                <a:lnTo>
                  <a:pt x="946" y="1053"/>
                </a:lnTo>
                <a:lnTo>
                  <a:pt x="947" y="1049"/>
                </a:lnTo>
                <a:lnTo>
                  <a:pt x="949" y="1047"/>
                </a:lnTo>
                <a:lnTo>
                  <a:pt x="951" y="1044"/>
                </a:lnTo>
                <a:lnTo>
                  <a:pt x="957" y="1042"/>
                </a:lnTo>
                <a:lnTo>
                  <a:pt x="964" y="1040"/>
                </a:lnTo>
                <a:lnTo>
                  <a:pt x="964" y="1040"/>
                </a:lnTo>
                <a:lnTo>
                  <a:pt x="977" y="1040"/>
                </a:lnTo>
                <a:lnTo>
                  <a:pt x="989" y="1040"/>
                </a:lnTo>
                <a:lnTo>
                  <a:pt x="1017" y="1042"/>
                </a:lnTo>
                <a:lnTo>
                  <a:pt x="1044" y="1043"/>
                </a:lnTo>
                <a:lnTo>
                  <a:pt x="1058" y="1043"/>
                </a:lnTo>
                <a:lnTo>
                  <a:pt x="1072" y="1043"/>
                </a:lnTo>
                <a:lnTo>
                  <a:pt x="1072" y="1043"/>
                </a:lnTo>
                <a:lnTo>
                  <a:pt x="1093" y="1040"/>
                </a:lnTo>
                <a:lnTo>
                  <a:pt x="1113" y="1036"/>
                </a:lnTo>
                <a:lnTo>
                  <a:pt x="1151" y="1028"/>
                </a:lnTo>
                <a:lnTo>
                  <a:pt x="1189" y="1018"/>
                </a:lnTo>
                <a:lnTo>
                  <a:pt x="1228" y="1008"/>
                </a:lnTo>
                <a:lnTo>
                  <a:pt x="1228" y="1008"/>
                </a:lnTo>
                <a:lnTo>
                  <a:pt x="1243" y="997"/>
                </a:lnTo>
                <a:lnTo>
                  <a:pt x="1260" y="985"/>
                </a:lnTo>
                <a:lnTo>
                  <a:pt x="1277" y="977"/>
                </a:lnTo>
                <a:lnTo>
                  <a:pt x="1295" y="967"/>
                </a:lnTo>
                <a:lnTo>
                  <a:pt x="1332" y="950"/>
                </a:lnTo>
                <a:lnTo>
                  <a:pt x="1366" y="934"/>
                </a:lnTo>
                <a:lnTo>
                  <a:pt x="1366" y="934"/>
                </a:lnTo>
                <a:lnTo>
                  <a:pt x="1345" y="925"/>
                </a:lnTo>
                <a:lnTo>
                  <a:pt x="1326" y="915"/>
                </a:lnTo>
                <a:lnTo>
                  <a:pt x="1308" y="904"/>
                </a:lnTo>
                <a:lnTo>
                  <a:pt x="1291" y="889"/>
                </a:lnTo>
                <a:lnTo>
                  <a:pt x="1291" y="889"/>
                </a:lnTo>
                <a:lnTo>
                  <a:pt x="1280" y="879"/>
                </a:lnTo>
                <a:lnTo>
                  <a:pt x="1270" y="868"/>
                </a:lnTo>
                <a:lnTo>
                  <a:pt x="1260" y="855"/>
                </a:lnTo>
                <a:lnTo>
                  <a:pt x="1253" y="842"/>
                </a:lnTo>
                <a:lnTo>
                  <a:pt x="1251" y="837"/>
                </a:lnTo>
                <a:lnTo>
                  <a:pt x="1249" y="830"/>
                </a:lnTo>
                <a:lnTo>
                  <a:pt x="1249" y="824"/>
                </a:lnTo>
                <a:lnTo>
                  <a:pt x="1249" y="817"/>
                </a:lnTo>
                <a:lnTo>
                  <a:pt x="1251" y="811"/>
                </a:lnTo>
                <a:lnTo>
                  <a:pt x="1255" y="804"/>
                </a:lnTo>
                <a:lnTo>
                  <a:pt x="1259" y="799"/>
                </a:lnTo>
                <a:lnTo>
                  <a:pt x="1265" y="793"/>
                </a:lnTo>
                <a:lnTo>
                  <a:pt x="1265" y="793"/>
                </a:lnTo>
                <a:lnTo>
                  <a:pt x="1273" y="790"/>
                </a:lnTo>
                <a:lnTo>
                  <a:pt x="1280" y="789"/>
                </a:lnTo>
                <a:lnTo>
                  <a:pt x="1294" y="788"/>
                </a:lnTo>
                <a:lnTo>
                  <a:pt x="1300" y="788"/>
                </a:lnTo>
                <a:lnTo>
                  <a:pt x="1305" y="786"/>
                </a:lnTo>
                <a:lnTo>
                  <a:pt x="1311" y="783"/>
                </a:lnTo>
                <a:lnTo>
                  <a:pt x="1315" y="779"/>
                </a:lnTo>
                <a:lnTo>
                  <a:pt x="1315" y="779"/>
                </a:lnTo>
                <a:lnTo>
                  <a:pt x="1319" y="773"/>
                </a:lnTo>
                <a:lnTo>
                  <a:pt x="1321" y="766"/>
                </a:lnTo>
                <a:lnTo>
                  <a:pt x="1322" y="752"/>
                </a:lnTo>
                <a:lnTo>
                  <a:pt x="1324" y="738"/>
                </a:lnTo>
                <a:lnTo>
                  <a:pt x="1324" y="731"/>
                </a:lnTo>
                <a:lnTo>
                  <a:pt x="1326" y="724"/>
                </a:lnTo>
                <a:lnTo>
                  <a:pt x="1326" y="724"/>
                </a:lnTo>
                <a:lnTo>
                  <a:pt x="1331" y="717"/>
                </a:lnTo>
                <a:lnTo>
                  <a:pt x="1336" y="710"/>
                </a:lnTo>
                <a:lnTo>
                  <a:pt x="1343" y="706"/>
                </a:lnTo>
                <a:lnTo>
                  <a:pt x="1350" y="703"/>
                </a:lnTo>
                <a:lnTo>
                  <a:pt x="1350" y="703"/>
                </a:lnTo>
                <a:lnTo>
                  <a:pt x="1363" y="708"/>
                </a:lnTo>
                <a:lnTo>
                  <a:pt x="1374" y="712"/>
                </a:lnTo>
                <a:lnTo>
                  <a:pt x="1384" y="719"/>
                </a:lnTo>
                <a:lnTo>
                  <a:pt x="1394" y="726"/>
                </a:lnTo>
                <a:lnTo>
                  <a:pt x="1402" y="733"/>
                </a:lnTo>
                <a:lnTo>
                  <a:pt x="1411" y="741"/>
                </a:lnTo>
                <a:lnTo>
                  <a:pt x="1418" y="751"/>
                </a:lnTo>
                <a:lnTo>
                  <a:pt x="1425" y="761"/>
                </a:lnTo>
                <a:lnTo>
                  <a:pt x="1436" y="782"/>
                </a:lnTo>
                <a:lnTo>
                  <a:pt x="1446" y="804"/>
                </a:lnTo>
                <a:lnTo>
                  <a:pt x="1454" y="828"/>
                </a:lnTo>
                <a:lnTo>
                  <a:pt x="1462" y="854"/>
                </a:lnTo>
                <a:lnTo>
                  <a:pt x="1462" y="854"/>
                </a:lnTo>
                <a:lnTo>
                  <a:pt x="1464" y="839"/>
                </a:lnTo>
                <a:lnTo>
                  <a:pt x="1467" y="827"/>
                </a:lnTo>
                <a:lnTo>
                  <a:pt x="1469" y="816"/>
                </a:lnTo>
                <a:lnTo>
                  <a:pt x="1474" y="804"/>
                </a:lnTo>
                <a:lnTo>
                  <a:pt x="1485" y="782"/>
                </a:lnTo>
                <a:lnTo>
                  <a:pt x="1498" y="761"/>
                </a:lnTo>
                <a:lnTo>
                  <a:pt x="1498" y="761"/>
                </a:lnTo>
                <a:close/>
                <a:moveTo>
                  <a:pt x="1440" y="897"/>
                </a:moveTo>
                <a:lnTo>
                  <a:pt x="1440" y="897"/>
                </a:lnTo>
                <a:lnTo>
                  <a:pt x="1436" y="905"/>
                </a:lnTo>
                <a:lnTo>
                  <a:pt x="1433" y="912"/>
                </a:lnTo>
                <a:lnTo>
                  <a:pt x="1430" y="920"/>
                </a:lnTo>
                <a:lnTo>
                  <a:pt x="1429" y="928"/>
                </a:lnTo>
                <a:lnTo>
                  <a:pt x="1430" y="945"/>
                </a:lnTo>
                <a:lnTo>
                  <a:pt x="1433" y="962"/>
                </a:lnTo>
                <a:lnTo>
                  <a:pt x="1433" y="962"/>
                </a:lnTo>
                <a:lnTo>
                  <a:pt x="1439" y="962"/>
                </a:lnTo>
                <a:lnTo>
                  <a:pt x="1443" y="959"/>
                </a:lnTo>
                <a:lnTo>
                  <a:pt x="1447" y="956"/>
                </a:lnTo>
                <a:lnTo>
                  <a:pt x="1450" y="952"/>
                </a:lnTo>
                <a:lnTo>
                  <a:pt x="1455" y="943"/>
                </a:lnTo>
                <a:lnTo>
                  <a:pt x="1460" y="941"/>
                </a:lnTo>
                <a:lnTo>
                  <a:pt x="1464" y="938"/>
                </a:lnTo>
                <a:lnTo>
                  <a:pt x="1464" y="938"/>
                </a:lnTo>
                <a:lnTo>
                  <a:pt x="1468" y="939"/>
                </a:lnTo>
                <a:lnTo>
                  <a:pt x="1471" y="942"/>
                </a:lnTo>
                <a:lnTo>
                  <a:pt x="1475" y="948"/>
                </a:lnTo>
                <a:lnTo>
                  <a:pt x="1481" y="953"/>
                </a:lnTo>
                <a:lnTo>
                  <a:pt x="1484" y="956"/>
                </a:lnTo>
                <a:lnTo>
                  <a:pt x="1489" y="957"/>
                </a:lnTo>
                <a:lnTo>
                  <a:pt x="1489" y="957"/>
                </a:lnTo>
                <a:lnTo>
                  <a:pt x="1489" y="943"/>
                </a:lnTo>
                <a:lnTo>
                  <a:pt x="1489" y="931"/>
                </a:lnTo>
                <a:lnTo>
                  <a:pt x="1485" y="921"/>
                </a:lnTo>
                <a:lnTo>
                  <a:pt x="1479" y="912"/>
                </a:lnTo>
                <a:lnTo>
                  <a:pt x="1471" y="905"/>
                </a:lnTo>
                <a:lnTo>
                  <a:pt x="1462" y="901"/>
                </a:lnTo>
                <a:lnTo>
                  <a:pt x="1451" y="898"/>
                </a:lnTo>
                <a:lnTo>
                  <a:pt x="1440" y="897"/>
                </a:lnTo>
                <a:lnTo>
                  <a:pt x="1440" y="897"/>
                </a:lnTo>
                <a:close/>
                <a:moveTo>
                  <a:pt x="1423" y="790"/>
                </a:moveTo>
                <a:lnTo>
                  <a:pt x="1423" y="790"/>
                </a:lnTo>
                <a:lnTo>
                  <a:pt x="1416" y="785"/>
                </a:lnTo>
                <a:lnTo>
                  <a:pt x="1411" y="781"/>
                </a:lnTo>
                <a:lnTo>
                  <a:pt x="1404" y="779"/>
                </a:lnTo>
                <a:lnTo>
                  <a:pt x="1396" y="779"/>
                </a:lnTo>
                <a:lnTo>
                  <a:pt x="1391" y="782"/>
                </a:lnTo>
                <a:lnTo>
                  <a:pt x="1385" y="785"/>
                </a:lnTo>
                <a:lnTo>
                  <a:pt x="1380" y="789"/>
                </a:lnTo>
                <a:lnTo>
                  <a:pt x="1373" y="795"/>
                </a:lnTo>
                <a:lnTo>
                  <a:pt x="1373" y="795"/>
                </a:lnTo>
                <a:lnTo>
                  <a:pt x="1389" y="807"/>
                </a:lnTo>
                <a:lnTo>
                  <a:pt x="1404" y="823"/>
                </a:lnTo>
                <a:lnTo>
                  <a:pt x="1418" y="839"/>
                </a:lnTo>
                <a:lnTo>
                  <a:pt x="1422" y="848"/>
                </a:lnTo>
                <a:lnTo>
                  <a:pt x="1427" y="858"/>
                </a:lnTo>
                <a:lnTo>
                  <a:pt x="1427" y="858"/>
                </a:lnTo>
                <a:lnTo>
                  <a:pt x="1429" y="865"/>
                </a:lnTo>
                <a:lnTo>
                  <a:pt x="1430" y="872"/>
                </a:lnTo>
                <a:lnTo>
                  <a:pt x="1432" y="876"/>
                </a:lnTo>
                <a:lnTo>
                  <a:pt x="1434" y="879"/>
                </a:lnTo>
                <a:lnTo>
                  <a:pt x="1437" y="880"/>
                </a:lnTo>
                <a:lnTo>
                  <a:pt x="1441" y="882"/>
                </a:lnTo>
                <a:lnTo>
                  <a:pt x="1441" y="882"/>
                </a:lnTo>
                <a:lnTo>
                  <a:pt x="1444" y="873"/>
                </a:lnTo>
                <a:lnTo>
                  <a:pt x="1446" y="863"/>
                </a:lnTo>
                <a:lnTo>
                  <a:pt x="1446" y="851"/>
                </a:lnTo>
                <a:lnTo>
                  <a:pt x="1443" y="837"/>
                </a:lnTo>
                <a:lnTo>
                  <a:pt x="1440" y="824"/>
                </a:lnTo>
                <a:lnTo>
                  <a:pt x="1436" y="811"/>
                </a:lnTo>
                <a:lnTo>
                  <a:pt x="1430" y="800"/>
                </a:lnTo>
                <a:lnTo>
                  <a:pt x="1423" y="790"/>
                </a:lnTo>
                <a:lnTo>
                  <a:pt x="1423" y="790"/>
                </a:lnTo>
                <a:close/>
                <a:moveTo>
                  <a:pt x="1370" y="804"/>
                </a:moveTo>
                <a:lnTo>
                  <a:pt x="1370" y="804"/>
                </a:lnTo>
                <a:lnTo>
                  <a:pt x="1371" y="818"/>
                </a:lnTo>
                <a:lnTo>
                  <a:pt x="1375" y="831"/>
                </a:lnTo>
                <a:lnTo>
                  <a:pt x="1381" y="841"/>
                </a:lnTo>
                <a:lnTo>
                  <a:pt x="1388" y="851"/>
                </a:lnTo>
                <a:lnTo>
                  <a:pt x="1396" y="859"/>
                </a:lnTo>
                <a:lnTo>
                  <a:pt x="1405" y="868"/>
                </a:lnTo>
                <a:lnTo>
                  <a:pt x="1420" y="880"/>
                </a:lnTo>
                <a:lnTo>
                  <a:pt x="1420" y="880"/>
                </a:lnTo>
                <a:lnTo>
                  <a:pt x="1416" y="868"/>
                </a:lnTo>
                <a:lnTo>
                  <a:pt x="1412" y="858"/>
                </a:lnTo>
                <a:lnTo>
                  <a:pt x="1406" y="847"/>
                </a:lnTo>
                <a:lnTo>
                  <a:pt x="1401" y="837"/>
                </a:lnTo>
                <a:lnTo>
                  <a:pt x="1394" y="828"/>
                </a:lnTo>
                <a:lnTo>
                  <a:pt x="1387" y="820"/>
                </a:lnTo>
                <a:lnTo>
                  <a:pt x="1378" y="811"/>
                </a:lnTo>
                <a:lnTo>
                  <a:pt x="1370" y="804"/>
                </a:lnTo>
                <a:lnTo>
                  <a:pt x="1370" y="804"/>
                </a:lnTo>
                <a:close/>
                <a:moveTo>
                  <a:pt x="1370" y="775"/>
                </a:moveTo>
                <a:lnTo>
                  <a:pt x="1370" y="775"/>
                </a:lnTo>
                <a:lnTo>
                  <a:pt x="1375" y="769"/>
                </a:lnTo>
                <a:lnTo>
                  <a:pt x="1384" y="765"/>
                </a:lnTo>
                <a:lnTo>
                  <a:pt x="1392" y="761"/>
                </a:lnTo>
                <a:lnTo>
                  <a:pt x="1398" y="761"/>
                </a:lnTo>
                <a:lnTo>
                  <a:pt x="1402" y="761"/>
                </a:lnTo>
                <a:lnTo>
                  <a:pt x="1402" y="761"/>
                </a:lnTo>
                <a:lnTo>
                  <a:pt x="1406" y="764"/>
                </a:lnTo>
                <a:lnTo>
                  <a:pt x="1411" y="766"/>
                </a:lnTo>
                <a:lnTo>
                  <a:pt x="1413" y="769"/>
                </a:lnTo>
                <a:lnTo>
                  <a:pt x="1413" y="768"/>
                </a:lnTo>
                <a:lnTo>
                  <a:pt x="1413" y="766"/>
                </a:lnTo>
                <a:lnTo>
                  <a:pt x="1413" y="766"/>
                </a:lnTo>
                <a:lnTo>
                  <a:pt x="1402" y="752"/>
                </a:lnTo>
                <a:lnTo>
                  <a:pt x="1387" y="737"/>
                </a:lnTo>
                <a:lnTo>
                  <a:pt x="1378" y="730"/>
                </a:lnTo>
                <a:lnTo>
                  <a:pt x="1370" y="724"/>
                </a:lnTo>
                <a:lnTo>
                  <a:pt x="1361" y="720"/>
                </a:lnTo>
                <a:lnTo>
                  <a:pt x="1354" y="719"/>
                </a:lnTo>
                <a:lnTo>
                  <a:pt x="1354" y="719"/>
                </a:lnTo>
                <a:lnTo>
                  <a:pt x="1349" y="720"/>
                </a:lnTo>
                <a:lnTo>
                  <a:pt x="1346" y="722"/>
                </a:lnTo>
                <a:lnTo>
                  <a:pt x="1343" y="724"/>
                </a:lnTo>
                <a:lnTo>
                  <a:pt x="1340" y="729"/>
                </a:lnTo>
                <a:lnTo>
                  <a:pt x="1338" y="737"/>
                </a:lnTo>
                <a:lnTo>
                  <a:pt x="1336" y="748"/>
                </a:lnTo>
                <a:lnTo>
                  <a:pt x="1333" y="771"/>
                </a:lnTo>
                <a:lnTo>
                  <a:pt x="1331" y="781"/>
                </a:lnTo>
                <a:lnTo>
                  <a:pt x="1329" y="785"/>
                </a:lnTo>
                <a:lnTo>
                  <a:pt x="1326" y="789"/>
                </a:lnTo>
                <a:lnTo>
                  <a:pt x="1326" y="789"/>
                </a:lnTo>
                <a:lnTo>
                  <a:pt x="1319" y="795"/>
                </a:lnTo>
                <a:lnTo>
                  <a:pt x="1312" y="799"/>
                </a:lnTo>
                <a:lnTo>
                  <a:pt x="1307" y="800"/>
                </a:lnTo>
                <a:lnTo>
                  <a:pt x="1300" y="800"/>
                </a:lnTo>
                <a:lnTo>
                  <a:pt x="1286" y="802"/>
                </a:lnTo>
                <a:lnTo>
                  <a:pt x="1277" y="803"/>
                </a:lnTo>
                <a:lnTo>
                  <a:pt x="1270" y="807"/>
                </a:lnTo>
                <a:lnTo>
                  <a:pt x="1270" y="807"/>
                </a:lnTo>
                <a:lnTo>
                  <a:pt x="1267" y="810"/>
                </a:lnTo>
                <a:lnTo>
                  <a:pt x="1265" y="814"/>
                </a:lnTo>
                <a:lnTo>
                  <a:pt x="1263" y="823"/>
                </a:lnTo>
                <a:lnTo>
                  <a:pt x="1265" y="832"/>
                </a:lnTo>
                <a:lnTo>
                  <a:pt x="1267" y="841"/>
                </a:lnTo>
                <a:lnTo>
                  <a:pt x="1273" y="849"/>
                </a:lnTo>
                <a:lnTo>
                  <a:pt x="1279" y="858"/>
                </a:lnTo>
                <a:lnTo>
                  <a:pt x="1293" y="873"/>
                </a:lnTo>
                <a:lnTo>
                  <a:pt x="1293" y="873"/>
                </a:lnTo>
                <a:lnTo>
                  <a:pt x="1304" y="883"/>
                </a:lnTo>
                <a:lnTo>
                  <a:pt x="1315" y="891"/>
                </a:lnTo>
                <a:lnTo>
                  <a:pt x="1326" y="900"/>
                </a:lnTo>
                <a:lnTo>
                  <a:pt x="1339" y="907"/>
                </a:lnTo>
                <a:lnTo>
                  <a:pt x="1352" y="912"/>
                </a:lnTo>
                <a:lnTo>
                  <a:pt x="1364" y="917"/>
                </a:lnTo>
                <a:lnTo>
                  <a:pt x="1391" y="925"/>
                </a:lnTo>
                <a:lnTo>
                  <a:pt x="1391" y="925"/>
                </a:lnTo>
                <a:lnTo>
                  <a:pt x="1398" y="924"/>
                </a:lnTo>
                <a:lnTo>
                  <a:pt x="1405" y="922"/>
                </a:lnTo>
                <a:lnTo>
                  <a:pt x="1411" y="924"/>
                </a:lnTo>
                <a:lnTo>
                  <a:pt x="1416" y="925"/>
                </a:lnTo>
                <a:lnTo>
                  <a:pt x="1416" y="925"/>
                </a:lnTo>
                <a:lnTo>
                  <a:pt x="1416" y="920"/>
                </a:lnTo>
                <a:lnTo>
                  <a:pt x="1418" y="914"/>
                </a:lnTo>
                <a:lnTo>
                  <a:pt x="1420" y="904"/>
                </a:lnTo>
                <a:lnTo>
                  <a:pt x="1420" y="904"/>
                </a:lnTo>
                <a:lnTo>
                  <a:pt x="1395" y="877"/>
                </a:lnTo>
                <a:lnTo>
                  <a:pt x="1382" y="862"/>
                </a:lnTo>
                <a:lnTo>
                  <a:pt x="1371" y="847"/>
                </a:lnTo>
                <a:lnTo>
                  <a:pt x="1361" y="831"/>
                </a:lnTo>
                <a:lnTo>
                  <a:pt x="1357" y="823"/>
                </a:lnTo>
                <a:lnTo>
                  <a:pt x="1356" y="813"/>
                </a:lnTo>
                <a:lnTo>
                  <a:pt x="1354" y="804"/>
                </a:lnTo>
                <a:lnTo>
                  <a:pt x="1354" y="795"/>
                </a:lnTo>
                <a:lnTo>
                  <a:pt x="1356" y="785"/>
                </a:lnTo>
                <a:lnTo>
                  <a:pt x="1359" y="775"/>
                </a:lnTo>
                <a:lnTo>
                  <a:pt x="1359" y="775"/>
                </a:lnTo>
                <a:lnTo>
                  <a:pt x="1363" y="773"/>
                </a:lnTo>
                <a:lnTo>
                  <a:pt x="1366" y="775"/>
                </a:lnTo>
                <a:lnTo>
                  <a:pt x="1367" y="776"/>
                </a:lnTo>
                <a:lnTo>
                  <a:pt x="1370" y="775"/>
                </a:lnTo>
                <a:lnTo>
                  <a:pt x="1370" y="775"/>
                </a:lnTo>
                <a:close/>
                <a:moveTo>
                  <a:pt x="1364" y="1008"/>
                </a:moveTo>
                <a:lnTo>
                  <a:pt x="1364" y="1008"/>
                </a:lnTo>
                <a:lnTo>
                  <a:pt x="1371" y="1001"/>
                </a:lnTo>
                <a:lnTo>
                  <a:pt x="1381" y="995"/>
                </a:lnTo>
                <a:lnTo>
                  <a:pt x="1401" y="980"/>
                </a:lnTo>
                <a:lnTo>
                  <a:pt x="1409" y="973"/>
                </a:lnTo>
                <a:lnTo>
                  <a:pt x="1415" y="964"/>
                </a:lnTo>
                <a:lnTo>
                  <a:pt x="1418" y="959"/>
                </a:lnTo>
                <a:lnTo>
                  <a:pt x="1418" y="955"/>
                </a:lnTo>
                <a:lnTo>
                  <a:pt x="1418" y="950"/>
                </a:lnTo>
                <a:lnTo>
                  <a:pt x="1416" y="945"/>
                </a:lnTo>
                <a:lnTo>
                  <a:pt x="1416" y="945"/>
                </a:lnTo>
                <a:lnTo>
                  <a:pt x="1411" y="943"/>
                </a:lnTo>
                <a:lnTo>
                  <a:pt x="1405" y="943"/>
                </a:lnTo>
                <a:lnTo>
                  <a:pt x="1399" y="943"/>
                </a:lnTo>
                <a:lnTo>
                  <a:pt x="1394" y="941"/>
                </a:lnTo>
                <a:lnTo>
                  <a:pt x="1394" y="941"/>
                </a:lnTo>
                <a:lnTo>
                  <a:pt x="1359" y="955"/>
                </a:lnTo>
                <a:lnTo>
                  <a:pt x="1322" y="970"/>
                </a:lnTo>
                <a:lnTo>
                  <a:pt x="1286" y="987"/>
                </a:lnTo>
                <a:lnTo>
                  <a:pt x="1252" y="1004"/>
                </a:lnTo>
                <a:lnTo>
                  <a:pt x="1252" y="1004"/>
                </a:lnTo>
                <a:lnTo>
                  <a:pt x="1252" y="1009"/>
                </a:lnTo>
                <a:lnTo>
                  <a:pt x="1249" y="1014"/>
                </a:lnTo>
                <a:lnTo>
                  <a:pt x="1249" y="1014"/>
                </a:lnTo>
                <a:lnTo>
                  <a:pt x="1235" y="1021"/>
                </a:lnTo>
                <a:lnTo>
                  <a:pt x="1229" y="1026"/>
                </a:lnTo>
                <a:lnTo>
                  <a:pt x="1228" y="1029"/>
                </a:lnTo>
                <a:lnTo>
                  <a:pt x="1227" y="1033"/>
                </a:lnTo>
                <a:lnTo>
                  <a:pt x="1227" y="1033"/>
                </a:lnTo>
                <a:lnTo>
                  <a:pt x="1243" y="1039"/>
                </a:lnTo>
                <a:lnTo>
                  <a:pt x="1258" y="1047"/>
                </a:lnTo>
                <a:lnTo>
                  <a:pt x="1286" y="1066"/>
                </a:lnTo>
                <a:lnTo>
                  <a:pt x="1286" y="1066"/>
                </a:lnTo>
                <a:lnTo>
                  <a:pt x="1294" y="1084"/>
                </a:lnTo>
                <a:lnTo>
                  <a:pt x="1300" y="1094"/>
                </a:lnTo>
                <a:lnTo>
                  <a:pt x="1307" y="1101"/>
                </a:lnTo>
                <a:lnTo>
                  <a:pt x="1307" y="1101"/>
                </a:lnTo>
                <a:lnTo>
                  <a:pt x="1318" y="1077"/>
                </a:lnTo>
                <a:lnTo>
                  <a:pt x="1332" y="1053"/>
                </a:lnTo>
                <a:lnTo>
                  <a:pt x="1346" y="1029"/>
                </a:lnTo>
                <a:lnTo>
                  <a:pt x="1354" y="1018"/>
                </a:lnTo>
                <a:lnTo>
                  <a:pt x="1364" y="1008"/>
                </a:lnTo>
                <a:lnTo>
                  <a:pt x="1364" y="1008"/>
                </a:lnTo>
                <a:close/>
                <a:moveTo>
                  <a:pt x="894" y="1178"/>
                </a:moveTo>
                <a:lnTo>
                  <a:pt x="894" y="1178"/>
                </a:lnTo>
                <a:lnTo>
                  <a:pt x="900" y="1217"/>
                </a:lnTo>
                <a:lnTo>
                  <a:pt x="902" y="1237"/>
                </a:lnTo>
                <a:lnTo>
                  <a:pt x="908" y="1256"/>
                </a:lnTo>
                <a:lnTo>
                  <a:pt x="914" y="1275"/>
                </a:lnTo>
                <a:lnTo>
                  <a:pt x="921" y="1292"/>
                </a:lnTo>
                <a:lnTo>
                  <a:pt x="929" y="1307"/>
                </a:lnTo>
                <a:lnTo>
                  <a:pt x="939" y="1321"/>
                </a:lnTo>
                <a:lnTo>
                  <a:pt x="939" y="1321"/>
                </a:lnTo>
                <a:lnTo>
                  <a:pt x="953" y="1334"/>
                </a:lnTo>
                <a:lnTo>
                  <a:pt x="970" y="1346"/>
                </a:lnTo>
                <a:lnTo>
                  <a:pt x="987" y="1358"/>
                </a:lnTo>
                <a:lnTo>
                  <a:pt x="996" y="1362"/>
                </a:lnTo>
                <a:lnTo>
                  <a:pt x="1006" y="1365"/>
                </a:lnTo>
                <a:lnTo>
                  <a:pt x="1015" y="1367"/>
                </a:lnTo>
                <a:lnTo>
                  <a:pt x="1024" y="1369"/>
                </a:lnTo>
                <a:lnTo>
                  <a:pt x="1033" y="1369"/>
                </a:lnTo>
                <a:lnTo>
                  <a:pt x="1043" y="1369"/>
                </a:lnTo>
                <a:lnTo>
                  <a:pt x="1051" y="1366"/>
                </a:lnTo>
                <a:lnTo>
                  <a:pt x="1060" y="1362"/>
                </a:lnTo>
                <a:lnTo>
                  <a:pt x="1067" y="1355"/>
                </a:lnTo>
                <a:lnTo>
                  <a:pt x="1074" y="1346"/>
                </a:lnTo>
                <a:lnTo>
                  <a:pt x="1074" y="1346"/>
                </a:lnTo>
                <a:lnTo>
                  <a:pt x="1079" y="1324"/>
                </a:lnTo>
                <a:lnTo>
                  <a:pt x="1082" y="1299"/>
                </a:lnTo>
                <a:lnTo>
                  <a:pt x="1082" y="1275"/>
                </a:lnTo>
                <a:lnTo>
                  <a:pt x="1079" y="1254"/>
                </a:lnTo>
                <a:lnTo>
                  <a:pt x="1079" y="1254"/>
                </a:lnTo>
                <a:lnTo>
                  <a:pt x="1068" y="1258"/>
                </a:lnTo>
                <a:lnTo>
                  <a:pt x="1058" y="1263"/>
                </a:lnTo>
                <a:lnTo>
                  <a:pt x="1041" y="1275"/>
                </a:lnTo>
                <a:lnTo>
                  <a:pt x="1032" y="1279"/>
                </a:lnTo>
                <a:lnTo>
                  <a:pt x="1022" y="1283"/>
                </a:lnTo>
                <a:lnTo>
                  <a:pt x="1010" y="1287"/>
                </a:lnTo>
                <a:lnTo>
                  <a:pt x="998" y="1289"/>
                </a:lnTo>
                <a:lnTo>
                  <a:pt x="998" y="1289"/>
                </a:lnTo>
                <a:lnTo>
                  <a:pt x="987" y="1285"/>
                </a:lnTo>
                <a:lnTo>
                  <a:pt x="978" y="1279"/>
                </a:lnTo>
                <a:lnTo>
                  <a:pt x="971" y="1271"/>
                </a:lnTo>
                <a:lnTo>
                  <a:pt x="964" y="1262"/>
                </a:lnTo>
                <a:lnTo>
                  <a:pt x="960" y="1252"/>
                </a:lnTo>
                <a:lnTo>
                  <a:pt x="954" y="1242"/>
                </a:lnTo>
                <a:lnTo>
                  <a:pt x="946" y="1223"/>
                </a:lnTo>
                <a:lnTo>
                  <a:pt x="946" y="1223"/>
                </a:lnTo>
                <a:lnTo>
                  <a:pt x="940" y="1210"/>
                </a:lnTo>
                <a:lnTo>
                  <a:pt x="935" y="1199"/>
                </a:lnTo>
                <a:lnTo>
                  <a:pt x="933" y="1195"/>
                </a:lnTo>
                <a:lnTo>
                  <a:pt x="933" y="1190"/>
                </a:lnTo>
                <a:lnTo>
                  <a:pt x="936" y="1186"/>
                </a:lnTo>
                <a:lnTo>
                  <a:pt x="939" y="1182"/>
                </a:lnTo>
                <a:lnTo>
                  <a:pt x="939" y="1182"/>
                </a:lnTo>
                <a:lnTo>
                  <a:pt x="949" y="1186"/>
                </a:lnTo>
                <a:lnTo>
                  <a:pt x="957" y="1189"/>
                </a:lnTo>
                <a:lnTo>
                  <a:pt x="968" y="1190"/>
                </a:lnTo>
                <a:lnTo>
                  <a:pt x="978" y="1189"/>
                </a:lnTo>
                <a:lnTo>
                  <a:pt x="989" y="1188"/>
                </a:lnTo>
                <a:lnTo>
                  <a:pt x="999" y="1185"/>
                </a:lnTo>
                <a:lnTo>
                  <a:pt x="1020" y="1178"/>
                </a:lnTo>
                <a:lnTo>
                  <a:pt x="1020" y="1178"/>
                </a:lnTo>
                <a:lnTo>
                  <a:pt x="1015" y="1164"/>
                </a:lnTo>
                <a:lnTo>
                  <a:pt x="1008" y="1151"/>
                </a:lnTo>
                <a:lnTo>
                  <a:pt x="1001" y="1140"/>
                </a:lnTo>
                <a:lnTo>
                  <a:pt x="992" y="1129"/>
                </a:lnTo>
                <a:lnTo>
                  <a:pt x="982" y="1120"/>
                </a:lnTo>
                <a:lnTo>
                  <a:pt x="971" y="1112"/>
                </a:lnTo>
                <a:lnTo>
                  <a:pt x="959" y="1106"/>
                </a:lnTo>
                <a:lnTo>
                  <a:pt x="944" y="1103"/>
                </a:lnTo>
                <a:lnTo>
                  <a:pt x="944" y="1103"/>
                </a:lnTo>
                <a:lnTo>
                  <a:pt x="936" y="1108"/>
                </a:lnTo>
                <a:lnTo>
                  <a:pt x="929" y="1113"/>
                </a:lnTo>
                <a:lnTo>
                  <a:pt x="922" y="1119"/>
                </a:lnTo>
                <a:lnTo>
                  <a:pt x="915" y="1124"/>
                </a:lnTo>
                <a:lnTo>
                  <a:pt x="909" y="1133"/>
                </a:lnTo>
                <a:lnTo>
                  <a:pt x="905" y="1140"/>
                </a:lnTo>
                <a:lnTo>
                  <a:pt x="898" y="1158"/>
                </a:lnTo>
                <a:lnTo>
                  <a:pt x="898" y="1158"/>
                </a:lnTo>
                <a:lnTo>
                  <a:pt x="900" y="1160"/>
                </a:lnTo>
                <a:lnTo>
                  <a:pt x="902" y="1162"/>
                </a:lnTo>
                <a:lnTo>
                  <a:pt x="902" y="1167"/>
                </a:lnTo>
                <a:lnTo>
                  <a:pt x="902" y="1171"/>
                </a:lnTo>
                <a:lnTo>
                  <a:pt x="902" y="1171"/>
                </a:lnTo>
                <a:lnTo>
                  <a:pt x="900" y="1175"/>
                </a:lnTo>
                <a:lnTo>
                  <a:pt x="894" y="1178"/>
                </a:lnTo>
                <a:lnTo>
                  <a:pt x="894" y="1178"/>
                </a:lnTo>
                <a:close/>
                <a:moveTo>
                  <a:pt x="1009" y="1101"/>
                </a:moveTo>
                <a:lnTo>
                  <a:pt x="1009" y="1101"/>
                </a:lnTo>
                <a:lnTo>
                  <a:pt x="1003" y="1102"/>
                </a:lnTo>
                <a:lnTo>
                  <a:pt x="998" y="1103"/>
                </a:lnTo>
                <a:lnTo>
                  <a:pt x="992" y="1105"/>
                </a:lnTo>
                <a:lnTo>
                  <a:pt x="987" y="1108"/>
                </a:lnTo>
                <a:lnTo>
                  <a:pt x="987" y="1108"/>
                </a:lnTo>
                <a:lnTo>
                  <a:pt x="994" y="1112"/>
                </a:lnTo>
                <a:lnTo>
                  <a:pt x="1002" y="1119"/>
                </a:lnTo>
                <a:lnTo>
                  <a:pt x="1008" y="1126"/>
                </a:lnTo>
                <a:lnTo>
                  <a:pt x="1015" y="1133"/>
                </a:lnTo>
                <a:lnTo>
                  <a:pt x="1024" y="1150"/>
                </a:lnTo>
                <a:lnTo>
                  <a:pt x="1033" y="1169"/>
                </a:lnTo>
                <a:lnTo>
                  <a:pt x="1039" y="1190"/>
                </a:lnTo>
                <a:lnTo>
                  <a:pt x="1041" y="1213"/>
                </a:lnTo>
                <a:lnTo>
                  <a:pt x="1041" y="1235"/>
                </a:lnTo>
                <a:lnTo>
                  <a:pt x="1040" y="1247"/>
                </a:lnTo>
                <a:lnTo>
                  <a:pt x="1037" y="1258"/>
                </a:lnTo>
                <a:lnTo>
                  <a:pt x="1037" y="1258"/>
                </a:lnTo>
                <a:lnTo>
                  <a:pt x="1050" y="1252"/>
                </a:lnTo>
                <a:lnTo>
                  <a:pt x="1060" y="1245"/>
                </a:lnTo>
                <a:lnTo>
                  <a:pt x="1069" y="1238"/>
                </a:lnTo>
                <a:lnTo>
                  <a:pt x="1078" y="1230"/>
                </a:lnTo>
                <a:lnTo>
                  <a:pt x="1078" y="1230"/>
                </a:lnTo>
                <a:lnTo>
                  <a:pt x="1074" y="1210"/>
                </a:lnTo>
                <a:lnTo>
                  <a:pt x="1068" y="1192"/>
                </a:lnTo>
                <a:lnTo>
                  <a:pt x="1061" y="1175"/>
                </a:lnTo>
                <a:lnTo>
                  <a:pt x="1053" y="1158"/>
                </a:lnTo>
                <a:lnTo>
                  <a:pt x="1043" y="1141"/>
                </a:lnTo>
                <a:lnTo>
                  <a:pt x="1033" y="1127"/>
                </a:lnTo>
                <a:lnTo>
                  <a:pt x="1022" y="1113"/>
                </a:lnTo>
                <a:lnTo>
                  <a:pt x="1009" y="1101"/>
                </a:lnTo>
                <a:lnTo>
                  <a:pt x="1009" y="1101"/>
                </a:lnTo>
                <a:close/>
                <a:moveTo>
                  <a:pt x="999" y="1273"/>
                </a:moveTo>
                <a:lnTo>
                  <a:pt x="999" y="1273"/>
                </a:lnTo>
                <a:lnTo>
                  <a:pt x="1005" y="1273"/>
                </a:lnTo>
                <a:lnTo>
                  <a:pt x="1009" y="1271"/>
                </a:lnTo>
                <a:lnTo>
                  <a:pt x="1013" y="1268"/>
                </a:lnTo>
                <a:lnTo>
                  <a:pt x="1016" y="1263"/>
                </a:lnTo>
                <a:lnTo>
                  <a:pt x="1022" y="1254"/>
                </a:lnTo>
                <a:lnTo>
                  <a:pt x="1026" y="1241"/>
                </a:lnTo>
                <a:lnTo>
                  <a:pt x="1027" y="1227"/>
                </a:lnTo>
                <a:lnTo>
                  <a:pt x="1027" y="1213"/>
                </a:lnTo>
                <a:lnTo>
                  <a:pt x="1026" y="1202"/>
                </a:lnTo>
                <a:lnTo>
                  <a:pt x="1023" y="1192"/>
                </a:lnTo>
                <a:lnTo>
                  <a:pt x="1023" y="1192"/>
                </a:lnTo>
                <a:lnTo>
                  <a:pt x="1017" y="1196"/>
                </a:lnTo>
                <a:lnTo>
                  <a:pt x="1009" y="1199"/>
                </a:lnTo>
                <a:lnTo>
                  <a:pt x="1001" y="1202"/>
                </a:lnTo>
                <a:lnTo>
                  <a:pt x="991" y="1203"/>
                </a:lnTo>
                <a:lnTo>
                  <a:pt x="971" y="1206"/>
                </a:lnTo>
                <a:lnTo>
                  <a:pt x="953" y="1207"/>
                </a:lnTo>
                <a:lnTo>
                  <a:pt x="953" y="1207"/>
                </a:lnTo>
                <a:lnTo>
                  <a:pt x="957" y="1214"/>
                </a:lnTo>
                <a:lnTo>
                  <a:pt x="961" y="1224"/>
                </a:lnTo>
                <a:lnTo>
                  <a:pt x="971" y="1247"/>
                </a:lnTo>
                <a:lnTo>
                  <a:pt x="977" y="1256"/>
                </a:lnTo>
                <a:lnTo>
                  <a:pt x="982" y="1265"/>
                </a:lnTo>
                <a:lnTo>
                  <a:pt x="987" y="1269"/>
                </a:lnTo>
                <a:lnTo>
                  <a:pt x="991" y="1271"/>
                </a:lnTo>
                <a:lnTo>
                  <a:pt x="995" y="1273"/>
                </a:lnTo>
                <a:lnTo>
                  <a:pt x="999" y="1273"/>
                </a:lnTo>
                <a:lnTo>
                  <a:pt x="999" y="1273"/>
                </a:lnTo>
                <a:close/>
                <a:moveTo>
                  <a:pt x="770" y="291"/>
                </a:moveTo>
                <a:lnTo>
                  <a:pt x="770" y="291"/>
                </a:lnTo>
                <a:lnTo>
                  <a:pt x="768" y="283"/>
                </a:lnTo>
                <a:lnTo>
                  <a:pt x="766" y="275"/>
                </a:lnTo>
                <a:lnTo>
                  <a:pt x="763" y="262"/>
                </a:lnTo>
                <a:lnTo>
                  <a:pt x="763" y="262"/>
                </a:lnTo>
                <a:lnTo>
                  <a:pt x="759" y="267"/>
                </a:lnTo>
                <a:lnTo>
                  <a:pt x="756" y="272"/>
                </a:lnTo>
                <a:lnTo>
                  <a:pt x="755" y="278"/>
                </a:lnTo>
                <a:lnTo>
                  <a:pt x="754" y="283"/>
                </a:lnTo>
                <a:lnTo>
                  <a:pt x="754" y="283"/>
                </a:lnTo>
                <a:lnTo>
                  <a:pt x="759" y="288"/>
                </a:lnTo>
                <a:lnTo>
                  <a:pt x="765" y="292"/>
                </a:lnTo>
                <a:lnTo>
                  <a:pt x="769" y="298"/>
                </a:lnTo>
                <a:lnTo>
                  <a:pt x="770" y="302"/>
                </a:lnTo>
                <a:lnTo>
                  <a:pt x="770" y="306"/>
                </a:lnTo>
                <a:lnTo>
                  <a:pt x="770" y="306"/>
                </a:lnTo>
                <a:lnTo>
                  <a:pt x="790" y="314"/>
                </a:lnTo>
                <a:lnTo>
                  <a:pt x="813" y="320"/>
                </a:lnTo>
                <a:lnTo>
                  <a:pt x="839" y="324"/>
                </a:lnTo>
                <a:lnTo>
                  <a:pt x="852" y="326"/>
                </a:lnTo>
                <a:lnTo>
                  <a:pt x="864" y="326"/>
                </a:lnTo>
                <a:lnTo>
                  <a:pt x="877" y="324"/>
                </a:lnTo>
                <a:lnTo>
                  <a:pt x="890" y="321"/>
                </a:lnTo>
                <a:lnTo>
                  <a:pt x="900" y="319"/>
                </a:lnTo>
                <a:lnTo>
                  <a:pt x="909" y="313"/>
                </a:lnTo>
                <a:lnTo>
                  <a:pt x="918" y="307"/>
                </a:lnTo>
                <a:lnTo>
                  <a:pt x="925" y="299"/>
                </a:lnTo>
                <a:lnTo>
                  <a:pt x="930" y="289"/>
                </a:lnTo>
                <a:lnTo>
                  <a:pt x="932" y="276"/>
                </a:lnTo>
                <a:lnTo>
                  <a:pt x="932" y="276"/>
                </a:lnTo>
                <a:lnTo>
                  <a:pt x="926" y="285"/>
                </a:lnTo>
                <a:lnTo>
                  <a:pt x="919" y="292"/>
                </a:lnTo>
                <a:lnTo>
                  <a:pt x="909" y="298"/>
                </a:lnTo>
                <a:lnTo>
                  <a:pt x="901" y="303"/>
                </a:lnTo>
                <a:lnTo>
                  <a:pt x="890" y="306"/>
                </a:lnTo>
                <a:lnTo>
                  <a:pt x="878" y="310"/>
                </a:lnTo>
                <a:lnTo>
                  <a:pt x="867" y="312"/>
                </a:lnTo>
                <a:lnTo>
                  <a:pt x="856" y="313"/>
                </a:lnTo>
                <a:lnTo>
                  <a:pt x="845" y="313"/>
                </a:lnTo>
                <a:lnTo>
                  <a:pt x="832" y="312"/>
                </a:lnTo>
                <a:lnTo>
                  <a:pt x="821" y="310"/>
                </a:lnTo>
                <a:lnTo>
                  <a:pt x="810" y="309"/>
                </a:lnTo>
                <a:lnTo>
                  <a:pt x="798" y="305"/>
                </a:lnTo>
                <a:lnTo>
                  <a:pt x="789" y="300"/>
                </a:lnTo>
                <a:lnTo>
                  <a:pt x="779" y="296"/>
                </a:lnTo>
                <a:lnTo>
                  <a:pt x="770" y="291"/>
                </a:lnTo>
                <a:lnTo>
                  <a:pt x="770" y="291"/>
                </a:lnTo>
                <a:close/>
                <a:moveTo>
                  <a:pt x="907" y="240"/>
                </a:moveTo>
                <a:lnTo>
                  <a:pt x="907" y="240"/>
                </a:lnTo>
                <a:lnTo>
                  <a:pt x="901" y="233"/>
                </a:lnTo>
                <a:lnTo>
                  <a:pt x="895" y="227"/>
                </a:lnTo>
                <a:lnTo>
                  <a:pt x="895" y="227"/>
                </a:lnTo>
                <a:lnTo>
                  <a:pt x="878" y="225"/>
                </a:lnTo>
                <a:lnTo>
                  <a:pt x="857" y="222"/>
                </a:lnTo>
                <a:lnTo>
                  <a:pt x="835" y="223"/>
                </a:lnTo>
                <a:lnTo>
                  <a:pt x="824" y="225"/>
                </a:lnTo>
                <a:lnTo>
                  <a:pt x="813" y="227"/>
                </a:lnTo>
                <a:lnTo>
                  <a:pt x="803" y="230"/>
                </a:lnTo>
                <a:lnTo>
                  <a:pt x="794" y="234"/>
                </a:lnTo>
                <a:lnTo>
                  <a:pt x="787" y="240"/>
                </a:lnTo>
                <a:lnTo>
                  <a:pt x="783" y="247"/>
                </a:lnTo>
                <a:lnTo>
                  <a:pt x="780" y="254"/>
                </a:lnTo>
                <a:lnTo>
                  <a:pt x="780" y="264"/>
                </a:lnTo>
                <a:lnTo>
                  <a:pt x="783" y="274"/>
                </a:lnTo>
                <a:lnTo>
                  <a:pt x="789" y="285"/>
                </a:lnTo>
                <a:lnTo>
                  <a:pt x="789" y="285"/>
                </a:lnTo>
                <a:lnTo>
                  <a:pt x="796" y="289"/>
                </a:lnTo>
                <a:lnTo>
                  <a:pt x="804" y="293"/>
                </a:lnTo>
                <a:lnTo>
                  <a:pt x="824" y="298"/>
                </a:lnTo>
                <a:lnTo>
                  <a:pt x="845" y="299"/>
                </a:lnTo>
                <a:lnTo>
                  <a:pt x="856" y="299"/>
                </a:lnTo>
                <a:lnTo>
                  <a:pt x="867" y="299"/>
                </a:lnTo>
                <a:lnTo>
                  <a:pt x="878" y="298"/>
                </a:lnTo>
                <a:lnTo>
                  <a:pt x="888" y="295"/>
                </a:lnTo>
                <a:lnTo>
                  <a:pt x="898" y="291"/>
                </a:lnTo>
                <a:lnTo>
                  <a:pt x="905" y="286"/>
                </a:lnTo>
                <a:lnTo>
                  <a:pt x="912" y="281"/>
                </a:lnTo>
                <a:lnTo>
                  <a:pt x="916" y="274"/>
                </a:lnTo>
                <a:lnTo>
                  <a:pt x="919" y="265"/>
                </a:lnTo>
                <a:lnTo>
                  <a:pt x="921" y="255"/>
                </a:lnTo>
                <a:lnTo>
                  <a:pt x="921" y="255"/>
                </a:lnTo>
                <a:lnTo>
                  <a:pt x="915" y="253"/>
                </a:lnTo>
                <a:lnTo>
                  <a:pt x="911" y="247"/>
                </a:lnTo>
                <a:lnTo>
                  <a:pt x="902" y="239"/>
                </a:lnTo>
                <a:lnTo>
                  <a:pt x="902" y="239"/>
                </a:lnTo>
                <a:lnTo>
                  <a:pt x="905" y="239"/>
                </a:lnTo>
                <a:lnTo>
                  <a:pt x="907" y="240"/>
                </a:lnTo>
                <a:lnTo>
                  <a:pt x="907" y="240"/>
                </a:lnTo>
                <a:close/>
                <a:moveTo>
                  <a:pt x="738" y="289"/>
                </a:moveTo>
                <a:lnTo>
                  <a:pt x="738" y="289"/>
                </a:lnTo>
                <a:lnTo>
                  <a:pt x="721" y="295"/>
                </a:lnTo>
                <a:lnTo>
                  <a:pt x="704" y="300"/>
                </a:lnTo>
                <a:lnTo>
                  <a:pt x="689" y="307"/>
                </a:lnTo>
                <a:lnTo>
                  <a:pt x="675" y="316"/>
                </a:lnTo>
                <a:lnTo>
                  <a:pt x="675" y="316"/>
                </a:lnTo>
                <a:lnTo>
                  <a:pt x="661" y="320"/>
                </a:lnTo>
                <a:lnTo>
                  <a:pt x="650" y="326"/>
                </a:lnTo>
                <a:lnTo>
                  <a:pt x="650" y="326"/>
                </a:lnTo>
                <a:lnTo>
                  <a:pt x="631" y="331"/>
                </a:lnTo>
                <a:lnTo>
                  <a:pt x="616" y="338"/>
                </a:lnTo>
                <a:lnTo>
                  <a:pt x="584" y="354"/>
                </a:lnTo>
                <a:lnTo>
                  <a:pt x="554" y="369"/>
                </a:lnTo>
                <a:lnTo>
                  <a:pt x="522" y="383"/>
                </a:lnTo>
                <a:lnTo>
                  <a:pt x="522" y="383"/>
                </a:lnTo>
                <a:lnTo>
                  <a:pt x="508" y="387"/>
                </a:lnTo>
                <a:lnTo>
                  <a:pt x="495" y="392"/>
                </a:lnTo>
                <a:lnTo>
                  <a:pt x="484" y="399"/>
                </a:lnTo>
                <a:lnTo>
                  <a:pt x="474" y="406"/>
                </a:lnTo>
                <a:lnTo>
                  <a:pt x="453" y="420"/>
                </a:lnTo>
                <a:lnTo>
                  <a:pt x="443" y="427"/>
                </a:lnTo>
                <a:lnTo>
                  <a:pt x="431" y="432"/>
                </a:lnTo>
                <a:lnTo>
                  <a:pt x="431" y="432"/>
                </a:lnTo>
                <a:lnTo>
                  <a:pt x="422" y="441"/>
                </a:lnTo>
                <a:lnTo>
                  <a:pt x="414" y="446"/>
                </a:lnTo>
                <a:lnTo>
                  <a:pt x="394" y="458"/>
                </a:lnTo>
                <a:lnTo>
                  <a:pt x="373" y="469"/>
                </a:lnTo>
                <a:lnTo>
                  <a:pt x="363" y="473"/>
                </a:lnTo>
                <a:lnTo>
                  <a:pt x="353" y="480"/>
                </a:lnTo>
                <a:lnTo>
                  <a:pt x="353" y="480"/>
                </a:lnTo>
                <a:lnTo>
                  <a:pt x="327" y="500"/>
                </a:lnTo>
                <a:lnTo>
                  <a:pt x="299" y="522"/>
                </a:lnTo>
                <a:lnTo>
                  <a:pt x="285" y="532"/>
                </a:lnTo>
                <a:lnTo>
                  <a:pt x="271" y="542"/>
                </a:lnTo>
                <a:lnTo>
                  <a:pt x="255" y="550"/>
                </a:lnTo>
                <a:lnTo>
                  <a:pt x="240" y="556"/>
                </a:lnTo>
                <a:lnTo>
                  <a:pt x="240" y="556"/>
                </a:lnTo>
                <a:lnTo>
                  <a:pt x="234" y="556"/>
                </a:lnTo>
                <a:lnTo>
                  <a:pt x="230" y="554"/>
                </a:lnTo>
                <a:lnTo>
                  <a:pt x="230" y="554"/>
                </a:lnTo>
                <a:lnTo>
                  <a:pt x="223" y="560"/>
                </a:lnTo>
                <a:lnTo>
                  <a:pt x="217" y="567"/>
                </a:lnTo>
                <a:lnTo>
                  <a:pt x="213" y="574"/>
                </a:lnTo>
                <a:lnTo>
                  <a:pt x="209" y="583"/>
                </a:lnTo>
                <a:lnTo>
                  <a:pt x="205" y="601"/>
                </a:lnTo>
                <a:lnTo>
                  <a:pt x="202" y="622"/>
                </a:lnTo>
                <a:lnTo>
                  <a:pt x="202" y="622"/>
                </a:lnTo>
                <a:lnTo>
                  <a:pt x="216" y="627"/>
                </a:lnTo>
                <a:lnTo>
                  <a:pt x="230" y="633"/>
                </a:lnTo>
                <a:lnTo>
                  <a:pt x="230" y="633"/>
                </a:lnTo>
                <a:lnTo>
                  <a:pt x="231" y="626"/>
                </a:lnTo>
                <a:lnTo>
                  <a:pt x="233" y="619"/>
                </a:lnTo>
                <a:lnTo>
                  <a:pt x="234" y="604"/>
                </a:lnTo>
                <a:lnTo>
                  <a:pt x="236" y="588"/>
                </a:lnTo>
                <a:lnTo>
                  <a:pt x="237" y="581"/>
                </a:lnTo>
                <a:lnTo>
                  <a:pt x="238" y="576"/>
                </a:lnTo>
                <a:lnTo>
                  <a:pt x="238" y="576"/>
                </a:lnTo>
                <a:lnTo>
                  <a:pt x="245" y="571"/>
                </a:lnTo>
                <a:lnTo>
                  <a:pt x="251" y="567"/>
                </a:lnTo>
                <a:lnTo>
                  <a:pt x="257" y="561"/>
                </a:lnTo>
                <a:lnTo>
                  <a:pt x="264" y="556"/>
                </a:lnTo>
                <a:lnTo>
                  <a:pt x="264" y="556"/>
                </a:lnTo>
                <a:lnTo>
                  <a:pt x="269" y="554"/>
                </a:lnTo>
                <a:lnTo>
                  <a:pt x="275" y="553"/>
                </a:lnTo>
                <a:lnTo>
                  <a:pt x="282" y="552"/>
                </a:lnTo>
                <a:lnTo>
                  <a:pt x="287" y="550"/>
                </a:lnTo>
                <a:lnTo>
                  <a:pt x="287" y="550"/>
                </a:lnTo>
                <a:lnTo>
                  <a:pt x="296" y="543"/>
                </a:lnTo>
                <a:lnTo>
                  <a:pt x="304" y="538"/>
                </a:lnTo>
                <a:lnTo>
                  <a:pt x="304" y="538"/>
                </a:lnTo>
                <a:lnTo>
                  <a:pt x="377" y="500"/>
                </a:lnTo>
                <a:lnTo>
                  <a:pt x="411" y="479"/>
                </a:lnTo>
                <a:lnTo>
                  <a:pt x="428" y="469"/>
                </a:lnTo>
                <a:lnTo>
                  <a:pt x="443" y="458"/>
                </a:lnTo>
                <a:lnTo>
                  <a:pt x="443" y="458"/>
                </a:lnTo>
                <a:lnTo>
                  <a:pt x="448" y="455"/>
                </a:lnTo>
                <a:lnTo>
                  <a:pt x="452" y="453"/>
                </a:lnTo>
                <a:lnTo>
                  <a:pt x="456" y="451"/>
                </a:lnTo>
                <a:lnTo>
                  <a:pt x="460" y="451"/>
                </a:lnTo>
                <a:lnTo>
                  <a:pt x="460" y="451"/>
                </a:lnTo>
                <a:lnTo>
                  <a:pt x="492" y="428"/>
                </a:lnTo>
                <a:lnTo>
                  <a:pt x="526" y="407"/>
                </a:lnTo>
                <a:lnTo>
                  <a:pt x="560" y="387"/>
                </a:lnTo>
                <a:lnTo>
                  <a:pt x="595" y="369"/>
                </a:lnTo>
                <a:lnTo>
                  <a:pt x="668" y="333"/>
                </a:lnTo>
                <a:lnTo>
                  <a:pt x="741" y="298"/>
                </a:lnTo>
                <a:lnTo>
                  <a:pt x="741" y="298"/>
                </a:lnTo>
                <a:lnTo>
                  <a:pt x="742" y="298"/>
                </a:lnTo>
                <a:lnTo>
                  <a:pt x="742" y="296"/>
                </a:lnTo>
                <a:lnTo>
                  <a:pt x="742" y="296"/>
                </a:lnTo>
                <a:lnTo>
                  <a:pt x="740" y="296"/>
                </a:lnTo>
                <a:lnTo>
                  <a:pt x="738" y="295"/>
                </a:lnTo>
                <a:lnTo>
                  <a:pt x="738" y="289"/>
                </a:lnTo>
                <a:lnTo>
                  <a:pt x="738" y="289"/>
                </a:lnTo>
                <a:close/>
                <a:moveTo>
                  <a:pt x="457" y="637"/>
                </a:moveTo>
                <a:lnTo>
                  <a:pt x="457" y="637"/>
                </a:lnTo>
                <a:lnTo>
                  <a:pt x="457" y="633"/>
                </a:lnTo>
                <a:lnTo>
                  <a:pt x="457" y="633"/>
                </a:lnTo>
                <a:lnTo>
                  <a:pt x="410" y="615"/>
                </a:lnTo>
                <a:lnTo>
                  <a:pt x="362" y="599"/>
                </a:lnTo>
                <a:lnTo>
                  <a:pt x="338" y="594"/>
                </a:lnTo>
                <a:lnTo>
                  <a:pt x="313" y="587"/>
                </a:lnTo>
                <a:lnTo>
                  <a:pt x="286" y="583"/>
                </a:lnTo>
                <a:lnTo>
                  <a:pt x="259" y="580"/>
                </a:lnTo>
                <a:lnTo>
                  <a:pt x="259" y="580"/>
                </a:lnTo>
                <a:lnTo>
                  <a:pt x="255" y="585"/>
                </a:lnTo>
                <a:lnTo>
                  <a:pt x="251" y="591"/>
                </a:lnTo>
                <a:lnTo>
                  <a:pt x="248" y="598"/>
                </a:lnTo>
                <a:lnTo>
                  <a:pt x="247" y="606"/>
                </a:lnTo>
                <a:lnTo>
                  <a:pt x="243" y="623"/>
                </a:lnTo>
                <a:lnTo>
                  <a:pt x="240" y="640"/>
                </a:lnTo>
                <a:lnTo>
                  <a:pt x="240" y="640"/>
                </a:lnTo>
                <a:lnTo>
                  <a:pt x="250" y="646"/>
                </a:lnTo>
                <a:lnTo>
                  <a:pt x="258" y="653"/>
                </a:lnTo>
                <a:lnTo>
                  <a:pt x="265" y="661"/>
                </a:lnTo>
                <a:lnTo>
                  <a:pt x="271" y="671"/>
                </a:lnTo>
                <a:lnTo>
                  <a:pt x="273" y="682"/>
                </a:lnTo>
                <a:lnTo>
                  <a:pt x="273" y="693"/>
                </a:lnTo>
                <a:lnTo>
                  <a:pt x="272" y="705"/>
                </a:lnTo>
                <a:lnTo>
                  <a:pt x="268" y="717"/>
                </a:lnTo>
                <a:lnTo>
                  <a:pt x="268" y="717"/>
                </a:lnTo>
                <a:lnTo>
                  <a:pt x="264" y="724"/>
                </a:lnTo>
                <a:lnTo>
                  <a:pt x="257" y="730"/>
                </a:lnTo>
                <a:lnTo>
                  <a:pt x="251" y="736"/>
                </a:lnTo>
                <a:lnTo>
                  <a:pt x="245" y="741"/>
                </a:lnTo>
                <a:lnTo>
                  <a:pt x="245" y="741"/>
                </a:lnTo>
                <a:lnTo>
                  <a:pt x="254" y="750"/>
                </a:lnTo>
                <a:lnTo>
                  <a:pt x="259" y="758"/>
                </a:lnTo>
                <a:lnTo>
                  <a:pt x="266" y="766"/>
                </a:lnTo>
                <a:lnTo>
                  <a:pt x="271" y="776"/>
                </a:lnTo>
                <a:lnTo>
                  <a:pt x="279" y="799"/>
                </a:lnTo>
                <a:lnTo>
                  <a:pt x="285" y="823"/>
                </a:lnTo>
                <a:lnTo>
                  <a:pt x="295" y="873"/>
                </a:lnTo>
                <a:lnTo>
                  <a:pt x="299" y="897"/>
                </a:lnTo>
                <a:lnTo>
                  <a:pt x="304" y="921"/>
                </a:lnTo>
                <a:lnTo>
                  <a:pt x="304" y="921"/>
                </a:lnTo>
                <a:lnTo>
                  <a:pt x="318" y="879"/>
                </a:lnTo>
                <a:lnTo>
                  <a:pt x="334" y="839"/>
                </a:lnTo>
                <a:lnTo>
                  <a:pt x="351" y="802"/>
                </a:lnTo>
                <a:lnTo>
                  <a:pt x="369" y="766"/>
                </a:lnTo>
                <a:lnTo>
                  <a:pt x="389" y="731"/>
                </a:lnTo>
                <a:lnTo>
                  <a:pt x="410" y="698"/>
                </a:lnTo>
                <a:lnTo>
                  <a:pt x="432" y="667"/>
                </a:lnTo>
                <a:lnTo>
                  <a:pt x="457" y="637"/>
                </a:lnTo>
                <a:lnTo>
                  <a:pt x="457" y="637"/>
                </a:lnTo>
                <a:close/>
                <a:moveTo>
                  <a:pt x="286" y="901"/>
                </a:moveTo>
                <a:lnTo>
                  <a:pt x="286" y="901"/>
                </a:lnTo>
                <a:lnTo>
                  <a:pt x="276" y="848"/>
                </a:lnTo>
                <a:lnTo>
                  <a:pt x="271" y="823"/>
                </a:lnTo>
                <a:lnTo>
                  <a:pt x="265" y="800"/>
                </a:lnTo>
                <a:lnTo>
                  <a:pt x="265" y="800"/>
                </a:lnTo>
                <a:lnTo>
                  <a:pt x="261" y="789"/>
                </a:lnTo>
                <a:lnTo>
                  <a:pt x="257" y="779"/>
                </a:lnTo>
                <a:lnTo>
                  <a:pt x="251" y="769"/>
                </a:lnTo>
                <a:lnTo>
                  <a:pt x="244" y="761"/>
                </a:lnTo>
                <a:lnTo>
                  <a:pt x="237" y="754"/>
                </a:lnTo>
                <a:lnTo>
                  <a:pt x="229" y="750"/>
                </a:lnTo>
                <a:lnTo>
                  <a:pt x="224" y="750"/>
                </a:lnTo>
                <a:lnTo>
                  <a:pt x="219" y="750"/>
                </a:lnTo>
                <a:lnTo>
                  <a:pt x="214" y="750"/>
                </a:lnTo>
                <a:lnTo>
                  <a:pt x="209" y="752"/>
                </a:lnTo>
                <a:lnTo>
                  <a:pt x="209" y="752"/>
                </a:lnTo>
                <a:lnTo>
                  <a:pt x="209" y="768"/>
                </a:lnTo>
                <a:lnTo>
                  <a:pt x="210" y="782"/>
                </a:lnTo>
                <a:lnTo>
                  <a:pt x="214" y="811"/>
                </a:lnTo>
                <a:lnTo>
                  <a:pt x="216" y="824"/>
                </a:lnTo>
                <a:lnTo>
                  <a:pt x="216" y="838"/>
                </a:lnTo>
                <a:lnTo>
                  <a:pt x="214" y="851"/>
                </a:lnTo>
                <a:lnTo>
                  <a:pt x="210" y="862"/>
                </a:lnTo>
                <a:lnTo>
                  <a:pt x="210" y="862"/>
                </a:lnTo>
                <a:lnTo>
                  <a:pt x="206" y="835"/>
                </a:lnTo>
                <a:lnTo>
                  <a:pt x="203" y="809"/>
                </a:lnTo>
                <a:lnTo>
                  <a:pt x="200" y="783"/>
                </a:lnTo>
                <a:lnTo>
                  <a:pt x="198" y="769"/>
                </a:lnTo>
                <a:lnTo>
                  <a:pt x="193" y="755"/>
                </a:lnTo>
                <a:lnTo>
                  <a:pt x="193" y="755"/>
                </a:lnTo>
                <a:lnTo>
                  <a:pt x="191" y="768"/>
                </a:lnTo>
                <a:lnTo>
                  <a:pt x="191" y="781"/>
                </a:lnTo>
                <a:lnTo>
                  <a:pt x="191" y="807"/>
                </a:lnTo>
                <a:lnTo>
                  <a:pt x="189" y="820"/>
                </a:lnTo>
                <a:lnTo>
                  <a:pt x="189" y="832"/>
                </a:lnTo>
                <a:lnTo>
                  <a:pt x="186" y="844"/>
                </a:lnTo>
                <a:lnTo>
                  <a:pt x="182" y="854"/>
                </a:lnTo>
                <a:lnTo>
                  <a:pt x="182" y="854"/>
                </a:lnTo>
                <a:lnTo>
                  <a:pt x="179" y="821"/>
                </a:lnTo>
                <a:lnTo>
                  <a:pt x="179" y="793"/>
                </a:lnTo>
                <a:lnTo>
                  <a:pt x="179" y="793"/>
                </a:lnTo>
                <a:lnTo>
                  <a:pt x="181" y="776"/>
                </a:lnTo>
                <a:lnTo>
                  <a:pt x="182" y="761"/>
                </a:lnTo>
                <a:lnTo>
                  <a:pt x="181" y="754"/>
                </a:lnTo>
                <a:lnTo>
                  <a:pt x="179" y="750"/>
                </a:lnTo>
                <a:lnTo>
                  <a:pt x="175" y="747"/>
                </a:lnTo>
                <a:lnTo>
                  <a:pt x="168" y="745"/>
                </a:lnTo>
                <a:lnTo>
                  <a:pt x="168" y="745"/>
                </a:lnTo>
                <a:lnTo>
                  <a:pt x="161" y="758"/>
                </a:lnTo>
                <a:lnTo>
                  <a:pt x="154" y="772"/>
                </a:lnTo>
                <a:lnTo>
                  <a:pt x="147" y="786"/>
                </a:lnTo>
                <a:lnTo>
                  <a:pt x="139" y="797"/>
                </a:lnTo>
                <a:lnTo>
                  <a:pt x="139" y="797"/>
                </a:lnTo>
                <a:lnTo>
                  <a:pt x="137" y="789"/>
                </a:lnTo>
                <a:lnTo>
                  <a:pt x="139" y="782"/>
                </a:lnTo>
                <a:lnTo>
                  <a:pt x="140" y="776"/>
                </a:lnTo>
                <a:lnTo>
                  <a:pt x="143" y="771"/>
                </a:lnTo>
                <a:lnTo>
                  <a:pt x="149" y="759"/>
                </a:lnTo>
                <a:lnTo>
                  <a:pt x="151" y="752"/>
                </a:lnTo>
                <a:lnTo>
                  <a:pt x="153" y="745"/>
                </a:lnTo>
                <a:lnTo>
                  <a:pt x="153" y="745"/>
                </a:lnTo>
                <a:lnTo>
                  <a:pt x="141" y="755"/>
                </a:lnTo>
                <a:lnTo>
                  <a:pt x="132" y="768"/>
                </a:lnTo>
                <a:lnTo>
                  <a:pt x="122" y="781"/>
                </a:lnTo>
                <a:lnTo>
                  <a:pt x="115" y="796"/>
                </a:lnTo>
                <a:lnTo>
                  <a:pt x="108" y="810"/>
                </a:lnTo>
                <a:lnTo>
                  <a:pt x="102" y="827"/>
                </a:lnTo>
                <a:lnTo>
                  <a:pt x="91" y="861"/>
                </a:lnTo>
                <a:lnTo>
                  <a:pt x="73" y="929"/>
                </a:lnTo>
                <a:lnTo>
                  <a:pt x="61" y="963"/>
                </a:lnTo>
                <a:lnTo>
                  <a:pt x="56" y="978"/>
                </a:lnTo>
                <a:lnTo>
                  <a:pt x="47" y="994"/>
                </a:lnTo>
                <a:lnTo>
                  <a:pt x="47" y="994"/>
                </a:lnTo>
                <a:lnTo>
                  <a:pt x="56" y="1001"/>
                </a:lnTo>
                <a:lnTo>
                  <a:pt x="63" y="1009"/>
                </a:lnTo>
                <a:lnTo>
                  <a:pt x="76" y="1028"/>
                </a:lnTo>
                <a:lnTo>
                  <a:pt x="83" y="1036"/>
                </a:lnTo>
                <a:lnTo>
                  <a:pt x="90" y="1043"/>
                </a:lnTo>
                <a:lnTo>
                  <a:pt x="98" y="1049"/>
                </a:lnTo>
                <a:lnTo>
                  <a:pt x="108" y="1051"/>
                </a:lnTo>
                <a:lnTo>
                  <a:pt x="108" y="1051"/>
                </a:lnTo>
                <a:lnTo>
                  <a:pt x="111" y="1028"/>
                </a:lnTo>
                <a:lnTo>
                  <a:pt x="113" y="1004"/>
                </a:lnTo>
                <a:lnTo>
                  <a:pt x="119" y="955"/>
                </a:lnTo>
                <a:lnTo>
                  <a:pt x="123" y="905"/>
                </a:lnTo>
                <a:lnTo>
                  <a:pt x="127" y="882"/>
                </a:lnTo>
                <a:lnTo>
                  <a:pt x="132" y="859"/>
                </a:lnTo>
                <a:lnTo>
                  <a:pt x="132" y="859"/>
                </a:lnTo>
                <a:lnTo>
                  <a:pt x="133" y="851"/>
                </a:lnTo>
                <a:lnTo>
                  <a:pt x="136" y="841"/>
                </a:lnTo>
                <a:lnTo>
                  <a:pt x="139" y="837"/>
                </a:lnTo>
                <a:lnTo>
                  <a:pt x="141" y="832"/>
                </a:lnTo>
                <a:lnTo>
                  <a:pt x="144" y="830"/>
                </a:lnTo>
                <a:lnTo>
                  <a:pt x="150" y="830"/>
                </a:lnTo>
                <a:lnTo>
                  <a:pt x="150" y="830"/>
                </a:lnTo>
                <a:lnTo>
                  <a:pt x="143" y="856"/>
                </a:lnTo>
                <a:lnTo>
                  <a:pt x="137" y="882"/>
                </a:lnTo>
                <a:lnTo>
                  <a:pt x="133" y="907"/>
                </a:lnTo>
                <a:lnTo>
                  <a:pt x="130" y="932"/>
                </a:lnTo>
                <a:lnTo>
                  <a:pt x="126" y="983"/>
                </a:lnTo>
                <a:lnTo>
                  <a:pt x="125" y="1033"/>
                </a:lnTo>
                <a:lnTo>
                  <a:pt x="125" y="1033"/>
                </a:lnTo>
                <a:lnTo>
                  <a:pt x="122" y="1037"/>
                </a:lnTo>
                <a:lnTo>
                  <a:pt x="120" y="1042"/>
                </a:lnTo>
                <a:lnTo>
                  <a:pt x="119" y="1046"/>
                </a:lnTo>
                <a:lnTo>
                  <a:pt x="120" y="1051"/>
                </a:lnTo>
                <a:lnTo>
                  <a:pt x="120" y="1056"/>
                </a:lnTo>
                <a:lnTo>
                  <a:pt x="123" y="1060"/>
                </a:lnTo>
                <a:lnTo>
                  <a:pt x="126" y="1063"/>
                </a:lnTo>
                <a:lnTo>
                  <a:pt x="130" y="1064"/>
                </a:lnTo>
                <a:lnTo>
                  <a:pt x="130" y="1064"/>
                </a:lnTo>
                <a:lnTo>
                  <a:pt x="137" y="1018"/>
                </a:lnTo>
                <a:lnTo>
                  <a:pt x="141" y="995"/>
                </a:lnTo>
                <a:lnTo>
                  <a:pt x="144" y="984"/>
                </a:lnTo>
                <a:lnTo>
                  <a:pt x="147" y="974"/>
                </a:lnTo>
                <a:lnTo>
                  <a:pt x="147" y="974"/>
                </a:lnTo>
                <a:lnTo>
                  <a:pt x="149" y="985"/>
                </a:lnTo>
                <a:lnTo>
                  <a:pt x="149" y="998"/>
                </a:lnTo>
                <a:lnTo>
                  <a:pt x="146" y="1025"/>
                </a:lnTo>
                <a:lnTo>
                  <a:pt x="143" y="1049"/>
                </a:lnTo>
                <a:lnTo>
                  <a:pt x="143" y="1060"/>
                </a:lnTo>
                <a:lnTo>
                  <a:pt x="144" y="1071"/>
                </a:lnTo>
                <a:lnTo>
                  <a:pt x="144" y="1071"/>
                </a:lnTo>
                <a:lnTo>
                  <a:pt x="147" y="1071"/>
                </a:lnTo>
                <a:lnTo>
                  <a:pt x="151" y="1071"/>
                </a:lnTo>
                <a:lnTo>
                  <a:pt x="154" y="1073"/>
                </a:lnTo>
                <a:lnTo>
                  <a:pt x="158" y="1073"/>
                </a:lnTo>
                <a:lnTo>
                  <a:pt x="158" y="1073"/>
                </a:lnTo>
                <a:lnTo>
                  <a:pt x="160" y="1056"/>
                </a:lnTo>
                <a:lnTo>
                  <a:pt x="160" y="1037"/>
                </a:lnTo>
                <a:lnTo>
                  <a:pt x="161" y="1019"/>
                </a:lnTo>
                <a:lnTo>
                  <a:pt x="163" y="1012"/>
                </a:lnTo>
                <a:lnTo>
                  <a:pt x="165" y="1007"/>
                </a:lnTo>
                <a:lnTo>
                  <a:pt x="165" y="1007"/>
                </a:lnTo>
                <a:lnTo>
                  <a:pt x="168" y="1040"/>
                </a:lnTo>
                <a:lnTo>
                  <a:pt x="170" y="1059"/>
                </a:lnTo>
                <a:lnTo>
                  <a:pt x="171" y="1075"/>
                </a:lnTo>
                <a:lnTo>
                  <a:pt x="171" y="1075"/>
                </a:lnTo>
                <a:lnTo>
                  <a:pt x="181" y="1078"/>
                </a:lnTo>
                <a:lnTo>
                  <a:pt x="193" y="1081"/>
                </a:lnTo>
                <a:lnTo>
                  <a:pt x="202" y="1081"/>
                </a:lnTo>
                <a:lnTo>
                  <a:pt x="209" y="1081"/>
                </a:lnTo>
                <a:lnTo>
                  <a:pt x="214" y="1080"/>
                </a:lnTo>
                <a:lnTo>
                  <a:pt x="222" y="1078"/>
                </a:lnTo>
                <a:lnTo>
                  <a:pt x="222" y="1078"/>
                </a:lnTo>
                <a:lnTo>
                  <a:pt x="223" y="1066"/>
                </a:lnTo>
                <a:lnTo>
                  <a:pt x="223" y="1054"/>
                </a:lnTo>
                <a:lnTo>
                  <a:pt x="222" y="1030"/>
                </a:lnTo>
                <a:lnTo>
                  <a:pt x="220" y="1008"/>
                </a:lnTo>
                <a:lnTo>
                  <a:pt x="220" y="998"/>
                </a:lnTo>
                <a:lnTo>
                  <a:pt x="223" y="988"/>
                </a:lnTo>
                <a:lnTo>
                  <a:pt x="223" y="988"/>
                </a:lnTo>
                <a:lnTo>
                  <a:pt x="230" y="1032"/>
                </a:lnTo>
                <a:lnTo>
                  <a:pt x="233" y="1054"/>
                </a:lnTo>
                <a:lnTo>
                  <a:pt x="236" y="1075"/>
                </a:lnTo>
                <a:lnTo>
                  <a:pt x="236" y="1075"/>
                </a:lnTo>
                <a:lnTo>
                  <a:pt x="243" y="1074"/>
                </a:lnTo>
                <a:lnTo>
                  <a:pt x="251" y="1071"/>
                </a:lnTo>
                <a:lnTo>
                  <a:pt x="257" y="1067"/>
                </a:lnTo>
                <a:lnTo>
                  <a:pt x="262" y="1063"/>
                </a:lnTo>
                <a:lnTo>
                  <a:pt x="273" y="1053"/>
                </a:lnTo>
                <a:lnTo>
                  <a:pt x="283" y="1043"/>
                </a:lnTo>
                <a:lnTo>
                  <a:pt x="283" y="1043"/>
                </a:lnTo>
                <a:lnTo>
                  <a:pt x="285" y="1028"/>
                </a:lnTo>
                <a:lnTo>
                  <a:pt x="283" y="1022"/>
                </a:lnTo>
                <a:lnTo>
                  <a:pt x="282" y="1019"/>
                </a:lnTo>
                <a:lnTo>
                  <a:pt x="279" y="1018"/>
                </a:lnTo>
                <a:lnTo>
                  <a:pt x="279" y="1018"/>
                </a:lnTo>
                <a:lnTo>
                  <a:pt x="282" y="1012"/>
                </a:lnTo>
                <a:lnTo>
                  <a:pt x="282" y="1009"/>
                </a:lnTo>
                <a:lnTo>
                  <a:pt x="282" y="1004"/>
                </a:lnTo>
                <a:lnTo>
                  <a:pt x="282" y="1004"/>
                </a:lnTo>
                <a:lnTo>
                  <a:pt x="262" y="924"/>
                </a:lnTo>
                <a:lnTo>
                  <a:pt x="245" y="844"/>
                </a:lnTo>
                <a:lnTo>
                  <a:pt x="245" y="844"/>
                </a:lnTo>
                <a:lnTo>
                  <a:pt x="243" y="838"/>
                </a:lnTo>
                <a:lnTo>
                  <a:pt x="241" y="831"/>
                </a:lnTo>
                <a:lnTo>
                  <a:pt x="240" y="828"/>
                </a:lnTo>
                <a:lnTo>
                  <a:pt x="241" y="825"/>
                </a:lnTo>
                <a:lnTo>
                  <a:pt x="243" y="823"/>
                </a:lnTo>
                <a:lnTo>
                  <a:pt x="247" y="821"/>
                </a:lnTo>
                <a:lnTo>
                  <a:pt x="247" y="821"/>
                </a:lnTo>
                <a:lnTo>
                  <a:pt x="251" y="827"/>
                </a:lnTo>
                <a:lnTo>
                  <a:pt x="255" y="835"/>
                </a:lnTo>
                <a:lnTo>
                  <a:pt x="257" y="842"/>
                </a:lnTo>
                <a:lnTo>
                  <a:pt x="259" y="851"/>
                </a:lnTo>
                <a:lnTo>
                  <a:pt x="261" y="869"/>
                </a:lnTo>
                <a:lnTo>
                  <a:pt x="264" y="886"/>
                </a:lnTo>
                <a:lnTo>
                  <a:pt x="264" y="886"/>
                </a:lnTo>
                <a:lnTo>
                  <a:pt x="271" y="918"/>
                </a:lnTo>
                <a:lnTo>
                  <a:pt x="280" y="949"/>
                </a:lnTo>
                <a:lnTo>
                  <a:pt x="290" y="978"/>
                </a:lnTo>
                <a:lnTo>
                  <a:pt x="297" y="1007"/>
                </a:lnTo>
                <a:lnTo>
                  <a:pt x="297" y="1007"/>
                </a:lnTo>
                <a:lnTo>
                  <a:pt x="302" y="1004"/>
                </a:lnTo>
                <a:lnTo>
                  <a:pt x="304" y="1001"/>
                </a:lnTo>
                <a:lnTo>
                  <a:pt x="309" y="1000"/>
                </a:lnTo>
                <a:lnTo>
                  <a:pt x="311" y="997"/>
                </a:lnTo>
                <a:lnTo>
                  <a:pt x="311" y="997"/>
                </a:lnTo>
                <a:lnTo>
                  <a:pt x="306" y="976"/>
                </a:lnTo>
                <a:lnTo>
                  <a:pt x="299" y="950"/>
                </a:lnTo>
                <a:lnTo>
                  <a:pt x="292" y="924"/>
                </a:lnTo>
                <a:lnTo>
                  <a:pt x="286" y="901"/>
                </a:lnTo>
                <a:lnTo>
                  <a:pt x="286" y="901"/>
                </a:lnTo>
                <a:close/>
                <a:moveTo>
                  <a:pt x="226" y="729"/>
                </a:moveTo>
                <a:lnTo>
                  <a:pt x="226" y="729"/>
                </a:lnTo>
                <a:lnTo>
                  <a:pt x="230" y="730"/>
                </a:lnTo>
                <a:lnTo>
                  <a:pt x="236" y="729"/>
                </a:lnTo>
                <a:lnTo>
                  <a:pt x="241" y="726"/>
                </a:lnTo>
                <a:lnTo>
                  <a:pt x="247" y="720"/>
                </a:lnTo>
                <a:lnTo>
                  <a:pt x="251" y="715"/>
                </a:lnTo>
                <a:lnTo>
                  <a:pt x="255" y="709"/>
                </a:lnTo>
                <a:lnTo>
                  <a:pt x="257" y="702"/>
                </a:lnTo>
                <a:lnTo>
                  <a:pt x="257" y="695"/>
                </a:lnTo>
                <a:lnTo>
                  <a:pt x="257" y="695"/>
                </a:lnTo>
                <a:lnTo>
                  <a:pt x="243" y="712"/>
                </a:lnTo>
                <a:lnTo>
                  <a:pt x="234" y="720"/>
                </a:lnTo>
                <a:lnTo>
                  <a:pt x="226" y="729"/>
                </a:lnTo>
                <a:lnTo>
                  <a:pt x="226" y="729"/>
                </a:lnTo>
                <a:close/>
                <a:moveTo>
                  <a:pt x="254" y="670"/>
                </a:moveTo>
                <a:lnTo>
                  <a:pt x="254" y="670"/>
                </a:lnTo>
                <a:lnTo>
                  <a:pt x="252" y="668"/>
                </a:lnTo>
                <a:lnTo>
                  <a:pt x="250" y="664"/>
                </a:lnTo>
                <a:lnTo>
                  <a:pt x="248" y="663"/>
                </a:lnTo>
                <a:lnTo>
                  <a:pt x="247" y="661"/>
                </a:lnTo>
                <a:lnTo>
                  <a:pt x="244" y="661"/>
                </a:lnTo>
                <a:lnTo>
                  <a:pt x="244" y="661"/>
                </a:lnTo>
                <a:lnTo>
                  <a:pt x="241" y="674"/>
                </a:lnTo>
                <a:lnTo>
                  <a:pt x="236" y="685"/>
                </a:lnTo>
                <a:lnTo>
                  <a:pt x="227" y="695"/>
                </a:lnTo>
                <a:lnTo>
                  <a:pt x="217" y="702"/>
                </a:lnTo>
                <a:lnTo>
                  <a:pt x="206" y="709"/>
                </a:lnTo>
                <a:lnTo>
                  <a:pt x="193" y="715"/>
                </a:lnTo>
                <a:lnTo>
                  <a:pt x="179" y="719"/>
                </a:lnTo>
                <a:lnTo>
                  <a:pt x="165" y="722"/>
                </a:lnTo>
                <a:lnTo>
                  <a:pt x="165" y="722"/>
                </a:lnTo>
                <a:lnTo>
                  <a:pt x="172" y="727"/>
                </a:lnTo>
                <a:lnTo>
                  <a:pt x="179" y="730"/>
                </a:lnTo>
                <a:lnTo>
                  <a:pt x="186" y="733"/>
                </a:lnTo>
                <a:lnTo>
                  <a:pt x="193" y="733"/>
                </a:lnTo>
                <a:lnTo>
                  <a:pt x="199" y="731"/>
                </a:lnTo>
                <a:lnTo>
                  <a:pt x="206" y="729"/>
                </a:lnTo>
                <a:lnTo>
                  <a:pt x="213" y="726"/>
                </a:lnTo>
                <a:lnTo>
                  <a:pt x="219" y="720"/>
                </a:lnTo>
                <a:lnTo>
                  <a:pt x="230" y="709"/>
                </a:lnTo>
                <a:lnTo>
                  <a:pt x="240" y="696"/>
                </a:lnTo>
                <a:lnTo>
                  <a:pt x="248" y="682"/>
                </a:lnTo>
                <a:lnTo>
                  <a:pt x="254" y="670"/>
                </a:lnTo>
                <a:lnTo>
                  <a:pt x="254" y="670"/>
                </a:lnTo>
                <a:close/>
                <a:moveTo>
                  <a:pt x="168" y="705"/>
                </a:moveTo>
                <a:lnTo>
                  <a:pt x="168" y="705"/>
                </a:lnTo>
                <a:lnTo>
                  <a:pt x="179" y="703"/>
                </a:lnTo>
                <a:lnTo>
                  <a:pt x="192" y="700"/>
                </a:lnTo>
                <a:lnTo>
                  <a:pt x="205" y="695"/>
                </a:lnTo>
                <a:lnTo>
                  <a:pt x="214" y="688"/>
                </a:lnTo>
                <a:lnTo>
                  <a:pt x="223" y="681"/>
                </a:lnTo>
                <a:lnTo>
                  <a:pt x="226" y="675"/>
                </a:lnTo>
                <a:lnTo>
                  <a:pt x="227" y="671"/>
                </a:lnTo>
                <a:lnTo>
                  <a:pt x="227" y="667"/>
                </a:lnTo>
                <a:lnTo>
                  <a:pt x="227" y="661"/>
                </a:lnTo>
                <a:lnTo>
                  <a:pt x="224" y="656"/>
                </a:lnTo>
                <a:lnTo>
                  <a:pt x="222" y="651"/>
                </a:lnTo>
                <a:lnTo>
                  <a:pt x="222" y="651"/>
                </a:lnTo>
                <a:lnTo>
                  <a:pt x="214" y="658"/>
                </a:lnTo>
                <a:lnTo>
                  <a:pt x="206" y="665"/>
                </a:lnTo>
                <a:lnTo>
                  <a:pt x="191" y="677"/>
                </a:lnTo>
                <a:lnTo>
                  <a:pt x="172" y="688"/>
                </a:lnTo>
                <a:lnTo>
                  <a:pt x="154" y="698"/>
                </a:lnTo>
                <a:lnTo>
                  <a:pt x="154" y="698"/>
                </a:lnTo>
                <a:lnTo>
                  <a:pt x="154" y="700"/>
                </a:lnTo>
                <a:lnTo>
                  <a:pt x="156" y="702"/>
                </a:lnTo>
                <a:lnTo>
                  <a:pt x="160" y="705"/>
                </a:lnTo>
                <a:lnTo>
                  <a:pt x="164" y="705"/>
                </a:lnTo>
                <a:lnTo>
                  <a:pt x="168" y="705"/>
                </a:lnTo>
                <a:lnTo>
                  <a:pt x="168" y="705"/>
                </a:lnTo>
                <a:close/>
                <a:moveTo>
                  <a:pt x="189" y="639"/>
                </a:moveTo>
                <a:lnTo>
                  <a:pt x="189" y="639"/>
                </a:lnTo>
                <a:lnTo>
                  <a:pt x="179" y="642"/>
                </a:lnTo>
                <a:lnTo>
                  <a:pt x="171" y="646"/>
                </a:lnTo>
                <a:lnTo>
                  <a:pt x="164" y="650"/>
                </a:lnTo>
                <a:lnTo>
                  <a:pt x="160" y="657"/>
                </a:lnTo>
                <a:lnTo>
                  <a:pt x="156" y="664"/>
                </a:lnTo>
                <a:lnTo>
                  <a:pt x="153" y="671"/>
                </a:lnTo>
                <a:lnTo>
                  <a:pt x="153" y="679"/>
                </a:lnTo>
                <a:lnTo>
                  <a:pt x="153" y="686"/>
                </a:lnTo>
                <a:lnTo>
                  <a:pt x="153" y="686"/>
                </a:lnTo>
                <a:lnTo>
                  <a:pt x="161" y="682"/>
                </a:lnTo>
                <a:lnTo>
                  <a:pt x="168" y="678"/>
                </a:lnTo>
                <a:lnTo>
                  <a:pt x="181" y="670"/>
                </a:lnTo>
                <a:lnTo>
                  <a:pt x="192" y="658"/>
                </a:lnTo>
                <a:lnTo>
                  <a:pt x="205" y="649"/>
                </a:lnTo>
                <a:lnTo>
                  <a:pt x="205" y="649"/>
                </a:lnTo>
                <a:lnTo>
                  <a:pt x="205" y="649"/>
                </a:lnTo>
                <a:lnTo>
                  <a:pt x="205" y="646"/>
                </a:lnTo>
                <a:lnTo>
                  <a:pt x="205" y="643"/>
                </a:lnTo>
                <a:lnTo>
                  <a:pt x="205" y="643"/>
                </a:lnTo>
                <a:lnTo>
                  <a:pt x="200" y="643"/>
                </a:lnTo>
                <a:lnTo>
                  <a:pt x="198" y="642"/>
                </a:lnTo>
                <a:lnTo>
                  <a:pt x="193" y="640"/>
                </a:lnTo>
                <a:lnTo>
                  <a:pt x="189" y="639"/>
                </a:lnTo>
                <a:lnTo>
                  <a:pt x="189" y="639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8"/>
          <p:cNvGrpSpPr/>
          <p:nvPr/>
        </p:nvGrpSpPr>
        <p:grpSpPr>
          <a:xfrm>
            <a:off x="4239056" y="1908286"/>
            <a:ext cx="691560" cy="435744"/>
            <a:chOff x="2163763" y="1033463"/>
            <a:chExt cx="892175" cy="561975"/>
          </a:xfrm>
        </p:grpSpPr>
        <p:sp>
          <p:nvSpPr>
            <p:cNvPr id="40" name="Freeform 128"/>
            <p:cNvSpPr>
              <a:spLocks noEditPoints="1"/>
            </p:cNvSpPr>
            <p:nvPr/>
          </p:nvSpPr>
          <p:spPr bwMode="auto">
            <a:xfrm>
              <a:off x="2727326" y="1279525"/>
              <a:ext cx="161925" cy="165100"/>
            </a:xfrm>
            <a:custGeom>
              <a:avLst/>
              <a:gdLst/>
              <a:ahLst/>
              <a:cxnLst>
                <a:cxn ang="0">
                  <a:pos x="252" y="126"/>
                </a:cxn>
                <a:cxn ang="0">
                  <a:pos x="233" y="126"/>
                </a:cxn>
                <a:cxn ang="0">
                  <a:pos x="203" y="105"/>
                </a:cxn>
                <a:cxn ang="0">
                  <a:pos x="175" y="98"/>
                </a:cxn>
                <a:cxn ang="0">
                  <a:pos x="137" y="116"/>
                </a:cxn>
                <a:cxn ang="0">
                  <a:pos x="120" y="151"/>
                </a:cxn>
                <a:cxn ang="0">
                  <a:pos x="125" y="186"/>
                </a:cxn>
                <a:cxn ang="0">
                  <a:pos x="144" y="206"/>
                </a:cxn>
                <a:cxn ang="0">
                  <a:pos x="167" y="210"/>
                </a:cxn>
                <a:cxn ang="0">
                  <a:pos x="212" y="209"/>
                </a:cxn>
                <a:cxn ang="0">
                  <a:pos x="231" y="224"/>
                </a:cxn>
                <a:cxn ang="0">
                  <a:pos x="242" y="259"/>
                </a:cxn>
                <a:cxn ang="0">
                  <a:pos x="228" y="288"/>
                </a:cxn>
                <a:cxn ang="0">
                  <a:pos x="185" y="309"/>
                </a:cxn>
                <a:cxn ang="0">
                  <a:pos x="130" y="310"/>
                </a:cxn>
                <a:cxn ang="0">
                  <a:pos x="57" y="288"/>
                </a:cxn>
                <a:cxn ang="0">
                  <a:pos x="9" y="210"/>
                </a:cxn>
                <a:cxn ang="0">
                  <a:pos x="0" y="161"/>
                </a:cxn>
                <a:cxn ang="0">
                  <a:pos x="8" y="112"/>
                </a:cxn>
                <a:cxn ang="0">
                  <a:pos x="18" y="98"/>
                </a:cxn>
                <a:cxn ang="0">
                  <a:pos x="22" y="81"/>
                </a:cxn>
                <a:cxn ang="0">
                  <a:pos x="57" y="38"/>
                </a:cxn>
                <a:cxn ang="0">
                  <a:pos x="126" y="3"/>
                </a:cxn>
                <a:cxn ang="0">
                  <a:pos x="160" y="1"/>
                </a:cxn>
                <a:cxn ang="0">
                  <a:pos x="219" y="22"/>
                </a:cxn>
                <a:cxn ang="0">
                  <a:pos x="255" y="21"/>
                </a:cxn>
                <a:cxn ang="0">
                  <a:pos x="286" y="12"/>
                </a:cxn>
                <a:cxn ang="0">
                  <a:pos x="304" y="28"/>
                </a:cxn>
                <a:cxn ang="0">
                  <a:pos x="306" y="59"/>
                </a:cxn>
                <a:cxn ang="0">
                  <a:pos x="271" y="122"/>
                </a:cxn>
                <a:cxn ang="0">
                  <a:pos x="279" y="26"/>
                </a:cxn>
                <a:cxn ang="0">
                  <a:pos x="241" y="50"/>
                </a:cxn>
                <a:cxn ang="0">
                  <a:pos x="213" y="39"/>
                </a:cxn>
                <a:cxn ang="0">
                  <a:pos x="186" y="24"/>
                </a:cxn>
                <a:cxn ang="0">
                  <a:pos x="119" y="22"/>
                </a:cxn>
                <a:cxn ang="0">
                  <a:pos x="61" y="56"/>
                </a:cxn>
                <a:cxn ang="0">
                  <a:pos x="24" y="112"/>
                </a:cxn>
                <a:cxn ang="0">
                  <a:pos x="16" y="163"/>
                </a:cxn>
                <a:cxn ang="0">
                  <a:pos x="39" y="238"/>
                </a:cxn>
                <a:cxn ang="0">
                  <a:pos x="78" y="279"/>
                </a:cxn>
                <a:cxn ang="0">
                  <a:pos x="106" y="290"/>
                </a:cxn>
                <a:cxn ang="0">
                  <a:pos x="168" y="295"/>
                </a:cxn>
                <a:cxn ang="0">
                  <a:pos x="210" y="281"/>
                </a:cxn>
                <a:cxn ang="0">
                  <a:pos x="223" y="251"/>
                </a:cxn>
                <a:cxn ang="0">
                  <a:pos x="205" y="226"/>
                </a:cxn>
                <a:cxn ang="0">
                  <a:pos x="161" y="227"/>
                </a:cxn>
                <a:cxn ang="0">
                  <a:pos x="132" y="217"/>
                </a:cxn>
                <a:cxn ang="0">
                  <a:pos x="108" y="185"/>
                </a:cxn>
                <a:cxn ang="0">
                  <a:pos x="104" y="146"/>
                </a:cxn>
                <a:cxn ang="0">
                  <a:pos x="120" y="109"/>
                </a:cxn>
                <a:cxn ang="0">
                  <a:pos x="147" y="91"/>
                </a:cxn>
                <a:cxn ang="0">
                  <a:pos x="189" y="85"/>
                </a:cxn>
                <a:cxn ang="0">
                  <a:pos x="223" y="98"/>
                </a:cxn>
                <a:cxn ang="0">
                  <a:pos x="251" y="111"/>
                </a:cxn>
                <a:cxn ang="0">
                  <a:pos x="273" y="94"/>
                </a:cxn>
                <a:cxn ang="0">
                  <a:pos x="293" y="52"/>
                </a:cxn>
                <a:cxn ang="0">
                  <a:pos x="285" y="31"/>
                </a:cxn>
              </a:cxnLst>
              <a:rect l="0" t="0" r="r" b="b"/>
              <a:pathLst>
                <a:path w="307" h="311">
                  <a:moveTo>
                    <a:pt x="259" y="130"/>
                  </a:moveTo>
                  <a:lnTo>
                    <a:pt x="259" y="130"/>
                  </a:lnTo>
                  <a:lnTo>
                    <a:pt x="257" y="127"/>
                  </a:lnTo>
                  <a:lnTo>
                    <a:pt x="252" y="126"/>
                  </a:lnTo>
                  <a:lnTo>
                    <a:pt x="247" y="127"/>
                  </a:lnTo>
                  <a:lnTo>
                    <a:pt x="241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26" y="123"/>
                  </a:lnTo>
                  <a:lnTo>
                    <a:pt x="220" y="119"/>
                  </a:lnTo>
                  <a:lnTo>
                    <a:pt x="209" y="109"/>
                  </a:lnTo>
                  <a:lnTo>
                    <a:pt x="203" y="105"/>
                  </a:lnTo>
                  <a:lnTo>
                    <a:pt x="196" y="101"/>
                  </a:lnTo>
                  <a:lnTo>
                    <a:pt x="186" y="98"/>
                  </a:lnTo>
                  <a:lnTo>
                    <a:pt x="175" y="98"/>
                  </a:lnTo>
                  <a:lnTo>
                    <a:pt x="175" y="98"/>
                  </a:lnTo>
                  <a:lnTo>
                    <a:pt x="165" y="101"/>
                  </a:lnTo>
                  <a:lnTo>
                    <a:pt x="154" y="105"/>
                  </a:lnTo>
                  <a:lnTo>
                    <a:pt x="144" y="111"/>
                  </a:lnTo>
                  <a:lnTo>
                    <a:pt x="137" y="116"/>
                  </a:lnTo>
                  <a:lnTo>
                    <a:pt x="137" y="116"/>
                  </a:lnTo>
                  <a:lnTo>
                    <a:pt x="129" y="126"/>
                  </a:lnTo>
                  <a:lnTo>
                    <a:pt x="123" y="139"/>
                  </a:lnTo>
                  <a:lnTo>
                    <a:pt x="120" y="151"/>
                  </a:lnTo>
                  <a:lnTo>
                    <a:pt x="120" y="165"/>
                  </a:lnTo>
                  <a:lnTo>
                    <a:pt x="120" y="172"/>
                  </a:lnTo>
                  <a:lnTo>
                    <a:pt x="122" y="179"/>
                  </a:lnTo>
                  <a:lnTo>
                    <a:pt x="125" y="186"/>
                  </a:lnTo>
                  <a:lnTo>
                    <a:pt x="127" y="192"/>
                  </a:lnTo>
                  <a:lnTo>
                    <a:pt x="132" y="198"/>
                  </a:lnTo>
                  <a:lnTo>
                    <a:pt x="137" y="202"/>
                  </a:lnTo>
                  <a:lnTo>
                    <a:pt x="144" y="206"/>
                  </a:lnTo>
                  <a:lnTo>
                    <a:pt x="151" y="209"/>
                  </a:lnTo>
                  <a:lnTo>
                    <a:pt x="151" y="209"/>
                  </a:lnTo>
                  <a:lnTo>
                    <a:pt x="158" y="210"/>
                  </a:lnTo>
                  <a:lnTo>
                    <a:pt x="167" y="210"/>
                  </a:lnTo>
                  <a:lnTo>
                    <a:pt x="182" y="209"/>
                  </a:lnTo>
                  <a:lnTo>
                    <a:pt x="198" y="208"/>
                  </a:lnTo>
                  <a:lnTo>
                    <a:pt x="205" y="208"/>
                  </a:lnTo>
                  <a:lnTo>
                    <a:pt x="212" y="209"/>
                  </a:lnTo>
                  <a:lnTo>
                    <a:pt x="212" y="209"/>
                  </a:lnTo>
                  <a:lnTo>
                    <a:pt x="220" y="212"/>
                  </a:lnTo>
                  <a:lnTo>
                    <a:pt x="226" y="217"/>
                  </a:lnTo>
                  <a:lnTo>
                    <a:pt x="231" y="224"/>
                  </a:lnTo>
                  <a:lnTo>
                    <a:pt x="235" y="233"/>
                  </a:lnTo>
                  <a:lnTo>
                    <a:pt x="238" y="241"/>
                  </a:lnTo>
                  <a:lnTo>
                    <a:pt x="241" y="250"/>
                  </a:lnTo>
                  <a:lnTo>
                    <a:pt x="242" y="259"/>
                  </a:lnTo>
                  <a:lnTo>
                    <a:pt x="242" y="268"/>
                  </a:lnTo>
                  <a:lnTo>
                    <a:pt x="242" y="268"/>
                  </a:lnTo>
                  <a:lnTo>
                    <a:pt x="235" y="279"/>
                  </a:lnTo>
                  <a:lnTo>
                    <a:pt x="228" y="288"/>
                  </a:lnTo>
                  <a:lnTo>
                    <a:pt x="219" y="295"/>
                  </a:lnTo>
                  <a:lnTo>
                    <a:pt x="207" y="302"/>
                  </a:lnTo>
                  <a:lnTo>
                    <a:pt x="196" y="306"/>
                  </a:lnTo>
                  <a:lnTo>
                    <a:pt x="185" y="309"/>
                  </a:lnTo>
                  <a:lnTo>
                    <a:pt x="171" y="310"/>
                  </a:lnTo>
                  <a:lnTo>
                    <a:pt x="158" y="311"/>
                  </a:lnTo>
                  <a:lnTo>
                    <a:pt x="144" y="311"/>
                  </a:lnTo>
                  <a:lnTo>
                    <a:pt x="130" y="310"/>
                  </a:lnTo>
                  <a:lnTo>
                    <a:pt x="104" y="304"/>
                  </a:lnTo>
                  <a:lnTo>
                    <a:pt x="78" y="297"/>
                  </a:lnTo>
                  <a:lnTo>
                    <a:pt x="57" y="288"/>
                  </a:lnTo>
                  <a:lnTo>
                    <a:pt x="57" y="288"/>
                  </a:lnTo>
                  <a:lnTo>
                    <a:pt x="43" y="272"/>
                  </a:lnTo>
                  <a:lnTo>
                    <a:pt x="31" y="254"/>
                  </a:lnTo>
                  <a:lnTo>
                    <a:pt x="18" y="233"/>
                  </a:lnTo>
                  <a:lnTo>
                    <a:pt x="9" y="210"/>
                  </a:lnTo>
                  <a:lnTo>
                    <a:pt x="5" y="199"/>
                  </a:lnTo>
                  <a:lnTo>
                    <a:pt x="2" y="186"/>
                  </a:lnTo>
                  <a:lnTo>
                    <a:pt x="1" y="174"/>
                  </a:lnTo>
                  <a:lnTo>
                    <a:pt x="0" y="161"/>
                  </a:lnTo>
                  <a:lnTo>
                    <a:pt x="0" y="149"/>
                  </a:lnTo>
                  <a:lnTo>
                    <a:pt x="1" y="137"/>
                  </a:lnTo>
                  <a:lnTo>
                    <a:pt x="4" y="125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11" y="108"/>
                  </a:lnTo>
                  <a:lnTo>
                    <a:pt x="14" y="102"/>
                  </a:lnTo>
                  <a:lnTo>
                    <a:pt x="18" y="98"/>
                  </a:lnTo>
                  <a:lnTo>
                    <a:pt x="19" y="92"/>
                  </a:lnTo>
                  <a:lnTo>
                    <a:pt x="19" y="92"/>
                  </a:lnTo>
                  <a:lnTo>
                    <a:pt x="21" y="87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1" y="66"/>
                  </a:lnTo>
                  <a:lnTo>
                    <a:pt x="43" y="52"/>
                  </a:lnTo>
                  <a:lnTo>
                    <a:pt x="57" y="38"/>
                  </a:lnTo>
                  <a:lnTo>
                    <a:pt x="73" y="26"/>
                  </a:lnTo>
                  <a:lnTo>
                    <a:pt x="91" y="15"/>
                  </a:lnTo>
                  <a:lnTo>
                    <a:pt x="108" y="8"/>
                  </a:lnTo>
                  <a:lnTo>
                    <a:pt x="126" y="3"/>
                  </a:lnTo>
                  <a:lnTo>
                    <a:pt x="136" y="1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60" y="1"/>
                  </a:lnTo>
                  <a:lnTo>
                    <a:pt x="174" y="4"/>
                  </a:lnTo>
                  <a:lnTo>
                    <a:pt x="186" y="8"/>
                  </a:lnTo>
                  <a:lnTo>
                    <a:pt x="196" y="12"/>
                  </a:lnTo>
                  <a:lnTo>
                    <a:pt x="219" y="22"/>
                  </a:lnTo>
                  <a:lnTo>
                    <a:pt x="230" y="25"/>
                  </a:lnTo>
                  <a:lnTo>
                    <a:pt x="242" y="28"/>
                  </a:lnTo>
                  <a:lnTo>
                    <a:pt x="242" y="28"/>
                  </a:lnTo>
                  <a:lnTo>
                    <a:pt x="255" y="21"/>
                  </a:lnTo>
                  <a:lnTo>
                    <a:pt x="266" y="14"/>
                  </a:lnTo>
                  <a:lnTo>
                    <a:pt x="273" y="11"/>
                  </a:lnTo>
                  <a:lnTo>
                    <a:pt x="279" y="11"/>
                  </a:lnTo>
                  <a:lnTo>
                    <a:pt x="286" y="12"/>
                  </a:lnTo>
                  <a:lnTo>
                    <a:pt x="294" y="17"/>
                  </a:lnTo>
                  <a:lnTo>
                    <a:pt x="294" y="17"/>
                  </a:lnTo>
                  <a:lnTo>
                    <a:pt x="300" y="21"/>
                  </a:lnTo>
                  <a:lnTo>
                    <a:pt x="304" y="28"/>
                  </a:lnTo>
                  <a:lnTo>
                    <a:pt x="307" y="33"/>
                  </a:lnTo>
                  <a:lnTo>
                    <a:pt x="307" y="42"/>
                  </a:lnTo>
                  <a:lnTo>
                    <a:pt x="307" y="50"/>
                  </a:lnTo>
                  <a:lnTo>
                    <a:pt x="306" y="59"/>
                  </a:lnTo>
                  <a:lnTo>
                    <a:pt x="300" y="76"/>
                  </a:lnTo>
                  <a:lnTo>
                    <a:pt x="292" y="92"/>
                  </a:lnTo>
                  <a:lnTo>
                    <a:pt x="282" y="109"/>
                  </a:lnTo>
                  <a:lnTo>
                    <a:pt x="271" y="122"/>
                  </a:lnTo>
                  <a:lnTo>
                    <a:pt x="259" y="130"/>
                  </a:lnTo>
                  <a:lnTo>
                    <a:pt x="259" y="130"/>
                  </a:lnTo>
                  <a:close/>
                  <a:moveTo>
                    <a:pt x="279" y="26"/>
                  </a:moveTo>
                  <a:lnTo>
                    <a:pt x="279" y="26"/>
                  </a:lnTo>
                  <a:lnTo>
                    <a:pt x="268" y="36"/>
                  </a:lnTo>
                  <a:lnTo>
                    <a:pt x="255" y="45"/>
                  </a:lnTo>
                  <a:lnTo>
                    <a:pt x="248" y="49"/>
                  </a:lnTo>
                  <a:lnTo>
                    <a:pt x="241" y="50"/>
                  </a:lnTo>
                  <a:lnTo>
                    <a:pt x="233" y="50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13" y="39"/>
                  </a:lnTo>
                  <a:lnTo>
                    <a:pt x="207" y="35"/>
                  </a:lnTo>
                  <a:lnTo>
                    <a:pt x="203" y="32"/>
                  </a:lnTo>
                  <a:lnTo>
                    <a:pt x="203" y="32"/>
                  </a:lnTo>
                  <a:lnTo>
                    <a:pt x="186" y="24"/>
                  </a:lnTo>
                  <a:lnTo>
                    <a:pt x="169" y="19"/>
                  </a:lnTo>
                  <a:lnTo>
                    <a:pt x="153" y="18"/>
                  </a:lnTo>
                  <a:lnTo>
                    <a:pt x="136" y="19"/>
                  </a:lnTo>
                  <a:lnTo>
                    <a:pt x="119" y="22"/>
                  </a:lnTo>
                  <a:lnTo>
                    <a:pt x="104" y="28"/>
                  </a:lnTo>
                  <a:lnTo>
                    <a:pt x="88" y="35"/>
                  </a:lnTo>
                  <a:lnTo>
                    <a:pt x="74" y="45"/>
                  </a:lnTo>
                  <a:lnTo>
                    <a:pt x="61" y="56"/>
                  </a:lnTo>
                  <a:lnTo>
                    <a:pt x="50" y="69"/>
                  </a:lnTo>
                  <a:lnTo>
                    <a:pt x="39" y="81"/>
                  </a:lnTo>
                  <a:lnTo>
                    <a:pt x="31" y="97"/>
                  </a:lnTo>
                  <a:lnTo>
                    <a:pt x="24" y="112"/>
                  </a:lnTo>
                  <a:lnTo>
                    <a:pt x="19" y="129"/>
                  </a:lnTo>
                  <a:lnTo>
                    <a:pt x="16" y="146"/>
                  </a:lnTo>
                  <a:lnTo>
                    <a:pt x="16" y="163"/>
                  </a:lnTo>
                  <a:lnTo>
                    <a:pt x="16" y="163"/>
                  </a:lnTo>
                  <a:lnTo>
                    <a:pt x="19" y="182"/>
                  </a:lnTo>
                  <a:lnTo>
                    <a:pt x="24" y="202"/>
                  </a:lnTo>
                  <a:lnTo>
                    <a:pt x="31" y="222"/>
                  </a:lnTo>
                  <a:lnTo>
                    <a:pt x="39" y="238"/>
                  </a:lnTo>
                  <a:lnTo>
                    <a:pt x="50" y="255"/>
                  </a:lnTo>
                  <a:lnTo>
                    <a:pt x="64" y="269"/>
                  </a:lnTo>
                  <a:lnTo>
                    <a:pt x="71" y="275"/>
                  </a:lnTo>
                  <a:lnTo>
                    <a:pt x="78" y="279"/>
                  </a:lnTo>
                  <a:lnTo>
                    <a:pt x="87" y="283"/>
                  </a:lnTo>
                  <a:lnTo>
                    <a:pt x="95" y="288"/>
                  </a:lnTo>
                  <a:lnTo>
                    <a:pt x="95" y="288"/>
                  </a:lnTo>
                  <a:lnTo>
                    <a:pt x="106" y="290"/>
                  </a:lnTo>
                  <a:lnTo>
                    <a:pt x="118" y="292"/>
                  </a:lnTo>
                  <a:lnTo>
                    <a:pt x="143" y="295"/>
                  </a:lnTo>
                  <a:lnTo>
                    <a:pt x="155" y="295"/>
                  </a:lnTo>
                  <a:lnTo>
                    <a:pt x="168" y="295"/>
                  </a:lnTo>
                  <a:lnTo>
                    <a:pt x="181" y="292"/>
                  </a:lnTo>
                  <a:lnTo>
                    <a:pt x="192" y="290"/>
                  </a:lnTo>
                  <a:lnTo>
                    <a:pt x="202" y="286"/>
                  </a:lnTo>
                  <a:lnTo>
                    <a:pt x="210" y="281"/>
                  </a:lnTo>
                  <a:lnTo>
                    <a:pt x="217" y="275"/>
                  </a:lnTo>
                  <a:lnTo>
                    <a:pt x="221" y="268"/>
                  </a:lnTo>
                  <a:lnTo>
                    <a:pt x="224" y="259"/>
                  </a:lnTo>
                  <a:lnTo>
                    <a:pt x="223" y="251"/>
                  </a:lnTo>
                  <a:lnTo>
                    <a:pt x="219" y="240"/>
                  </a:lnTo>
                  <a:lnTo>
                    <a:pt x="212" y="227"/>
                  </a:lnTo>
                  <a:lnTo>
                    <a:pt x="212" y="227"/>
                  </a:lnTo>
                  <a:lnTo>
                    <a:pt x="205" y="226"/>
                  </a:lnTo>
                  <a:lnTo>
                    <a:pt x="198" y="224"/>
                  </a:lnTo>
                  <a:lnTo>
                    <a:pt x="184" y="224"/>
                  </a:lnTo>
                  <a:lnTo>
                    <a:pt x="172" y="227"/>
                  </a:lnTo>
                  <a:lnTo>
                    <a:pt x="161" y="227"/>
                  </a:lnTo>
                  <a:lnTo>
                    <a:pt x="161" y="227"/>
                  </a:lnTo>
                  <a:lnTo>
                    <a:pt x="150" y="226"/>
                  </a:lnTo>
                  <a:lnTo>
                    <a:pt x="140" y="222"/>
                  </a:lnTo>
                  <a:lnTo>
                    <a:pt x="132" y="217"/>
                  </a:lnTo>
                  <a:lnTo>
                    <a:pt x="125" y="210"/>
                  </a:lnTo>
                  <a:lnTo>
                    <a:pt x="118" y="203"/>
                  </a:lnTo>
                  <a:lnTo>
                    <a:pt x="112" y="195"/>
                  </a:lnTo>
                  <a:lnTo>
                    <a:pt x="108" y="185"/>
                  </a:lnTo>
                  <a:lnTo>
                    <a:pt x="105" y="175"/>
                  </a:lnTo>
                  <a:lnTo>
                    <a:pt x="104" y="165"/>
                  </a:lnTo>
                  <a:lnTo>
                    <a:pt x="104" y="156"/>
                  </a:lnTo>
                  <a:lnTo>
                    <a:pt x="104" y="146"/>
                  </a:lnTo>
                  <a:lnTo>
                    <a:pt x="106" y="136"/>
                  </a:lnTo>
                  <a:lnTo>
                    <a:pt x="109" y="126"/>
                  </a:lnTo>
                  <a:lnTo>
                    <a:pt x="115" y="118"/>
                  </a:lnTo>
                  <a:lnTo>
                    <a:pt x="120" y="109"/>
                  </a:lnTo>
                  <a:lnTo>
                    <a:pt x="129" y="102"/>
                  </a:lnTo>
                  <a:lnTo>
                    <a:pt x="129" y="102"/>
                  </a:lnTo>
                  <a:lnTo>
                    <a:pt x="137" y="95"/>
                  </a:lnTo>
                  <a:lnTo>
                    <a:pt x="147" y="91"/>
                  </a:lnTo>
                  <a:lnTo>
                    <a:pt x="157" y="87"/>
                  </a:lnTo>
                  <a:lnTo>
                    <a:pt x="167" y="85"/>
                  </a:lnTo>
                  <a:lnTo>
                    <a:pt x="178" y="84"/>
                  </a:lnTo>
                  <a:lnTo>
                    <a:pt x="189" y="85"/>
                  </a:lnTo>
                  <a:lnTo>
                    <a:pt x="202" y="87"/>
                  </a:lnTo>
                  <a:lnTo>
                    <a:pt x="216" y="90"/>
                  </a:lnTo>
                  <a:lnTo>
                    <a:pt x="216" y="90"/>
                  </a:lnTo>
                  <a:lnTo>
                    <a:pt x="223" y="98"/>
                  </a:lnTo>
                  <a:lnTo>
                    <a:pt x="233" y="105"/>
                  </a:lnTo>
                  <a:lnTo>
                    <a:pt x="238" y="108"/>
                  </a:lnTo>
                  <a:lnTo>
                    <a:pt x="244" y="111"/>
                  </a:lnTo>
                  <a:lnTo>
                    <a:pt x="251" y="111"/>
                  </a:lnTo>
                  <a:lnTo>
                    <a:pt x="258" y="111"/>
                  </a:lnTo>
                  <a:lnTo>
                    <a:pt x="258" y="111"/>
                  </a:lnTo>
                  <a:lnTo>
                    <a:pt x="265" y="104"/>
                  </a:lnTo>
                  <a:lnTo>
                    <a:pt x="273" y="94"/>
                  </a:lnTo>
                  <a:lnTo>
                    <a:pt x="282" y="83"/>
                  </a:lnTo>
                  <a:lnTo>
                    <a:pt x="287" y="70"/>
                  </a:lnTo>
                  <a:lnTo>
                    <a:pt x="292" y="57"/>
                  </a:lnTo>
                  <a:lnTo>
                    <a:pt x="293" y="52"/>
                  </a:lnTo>
                  <a:lnTo>
                    <a:pt x="293" y="46"/>
                  </a:lnTo>
                  <a:lnTo>
                    <a:pt x="292" y="40"/>
                  </a:lnTo>
                  <a:lnTo>
                    <a:pt x="289" y="35"/>
                  </a:lnTo>
                  <a:lnTo>
                    <a:pt x="285" y="31"/>
                  </a:lnTo>
                  <a:lnTo>
                    <a:pt x="279" y="26"/>
                  </a:lnTo>
                  <a:lnTo>
                    <a:pt x="279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Freeform 129"/>
            <p:cNvSpPr>
              <a:spLocks noEditPoints="1"/>
            </p:cNvSpPr>
            <p:nvPr/>
          </p:nvSpPr>
          <p:spPr bwMode="auto">
            <a:xfrm>
              <a:off x="2641601" y="1249363"/>
              <a:ext cx="34925" cy="38100"/>
            </a:xfrm>
            <a:custGeom>
              <a:avLst/>
              <a:gdLst/>
              <a:ahLst/>
              <a:cxnLst>
                <a:cxn ang="0">
                  <a:pos x="65" y="35"/>
                </a:cxn>
                <a:cxn ang="0">
                  <a:pos x="65" y="35"/>
                </a:cxn>
                <a:cxn ang="0">
                  <a:pos x="65" y="44"/>
                </a:cxn>
                <a:cxn ang="0">
                  <a:pos x="63" y="51"/>
                </a:cxn>
                <a:cxn ang="0">
                  <a:pos x="61" y="56"/>
                </a:cxn>
                <a:cxn ang="0">
                  <a:pos x="56" y="62"/>
                </a:cxn>
                <a:cxn ang="0">
                  <a:pos x="51" y="66"/>
                </a:cxn>
                <a:cxn ang="0">
                  <a:pos x="44" y="70"/>
                </a:cxn>
                <a:cxn ang="0">
                  <a:pos x="35" y="72"/>
                </a:cxn>
                <a:cxn ang="0">
                  <a:pos x="27" y="70"/>
                </a:cxn>
                <a:cxn ang="0">
                  <a:pos x="27" y="70"/>
                </a:cxn>
                <a:cxn ang="0">
                  <a:pos x="21" y="69"/>
                </a:cxn>
                <a:cxn ang="0">
                  <a:pos x="17" y="66"/>
                </a:cxn>
                <a:cxn ang="0">
                  <a:pos x="13" y="63"/>
                </a:cxn>
                <a:cxn ang="0">
                  <a:pos x="9" y="58"/>
                </a:cxn>
                <a:cxn ang="0">
                  <a:pos x="3" y="48"/>
                </a:cxn>
                <a:cxn ang="0">
                  <a:pos x="0" y="35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3" y="13"/>
                </a:cxn>
                <a:cxn ang="0">
                  <a:pos x="7" y="9"/>
                </a:cxn>
                <a:cxn ang="0">
                  <a:pos x="10" y="4"/>
                </a:cxn>
                <a:cxn ang="0">
                  <a:pos x="16" y="2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30" y="0"/>
                </a:cxn>
                <a:cxn ang="0">
                  <a:pos x="37" y="3"/>
                </a:cxn>
                <a:cxn ang="0">
                  <a:pos x="44" y="6"/>
                </a:cxn>
                <a:cxn ang="0">
                  <a:pos x="51" y="10"/>
                </a:cxn>
                <a:cxn ang="0">
                  <a:pos x="55" y="16"/>
                </a:cxn>
                <a:cxn ang="0">
                  <a:pos x="59" y="21"/>
                </a:cxn>
                <a:cxn ang="0">
                  <a:pos x="63" y="28"/>
                </a:cxn>
                <a:cxn ang="0">
                  <a:pos x="65" y="35"/>
                </a:cxn>
                <a:cxn ang="0">
                  <a:pos x="65" y="35"/>
                </a:cxn>
                <a:cxn ang="0">
                  <a:pos x="20" y="17"/>
                </a:cxn>
                <a:cxn ang="0">
                  <a:pos x="20" y="17"/>
                </a:cxn>
                <a:cxn ang="0">
                  <a:pos x="16" y="21"/>
                </a:cxn>
                <a:cxn ang="0">
                  <a:pos x="14" y="25"/>
                </a:cxn>
                <a:cxn ang="0">
                  <a:pos x="13" y="30"/>
                </a:cxn>
                <a:cxn ang="0">
                  <a:pos x="13" y="34"/>
                </a:cxn>
                <a:cxn ang="0">
                  <a:pos x="16" y="42"/>
                </a:cxn>
                <a:cxn ang="0">
                  <a:pos x="21" y="49"/>
                </a:cxn>
                <a:cxn ang="0">
                  <a:pos x="27" y="55"/>
                </a:cxn>
                <a:cxn ang="0">
                  <a:pos x="31" y="56"/>
                </a:cxn>
                <a:cxn ang="0">
                  <a:pos x="35" y="56"/>
                </a:cxn>
                <a:cxn ang="0">
                  <a:pos x="40" y="56"/>
                </a:cxn>
                <a:cxn ang="0">
                  <a:pos x="44" y="55"/>
                </a:cxn>
                <a:cxn ang="0">
                  <a:pos x="47" y="52"/>
                </a:cxn>
                <a:cxn ang="0">
                  <a:pos x="51" y="48"/>
                </a:cxn>
                <a:cxn ang="0">
                  <a:pos x="51" y="48"/>
                </a:cxn>
                <a:cxn ang="0">
                  <a:pos x="51" y="39"/>
                </a:cxn>
                <a:cxn ang="0">
                  <a:pos x="49" y="32"/>
                </a:cxn>
                <a:cxn ang="0">
                  <a:pos x="45" y="27"/>
                </a:cxn>
                <a:cxn ang="0">
                  <a:pos x="40" y="23"/>
                </a:cxn>
                <a:cxn ang="0">
                  <a:pos x="34" y="20"/>
                </a:cxn>
                <a:cxn ang="0">
                  <a:pos x="28" y="18"/>
                </a:cxn>
                <a:cxn ang="0">
                  <a:pos x="20" y="17"/>
                </a:cxn>
                <a:cxn ang="0">
                  <a:pos x="20" y="17"/>
                </a:cxn>
              </a:cxnLst>
              <a:rect l="0" t="0" r="r" b="b"/>
              <a:pathLst>
                <a:path w="65" h="72">
                  <a:moveTo>
                    <a:pt x="65" y="35"/>
                  </a:moveTo>
                  <a:lnTo>
                    <a:pt x="65" y="35"/>
                  </a:lnTo>
                  <a:lnTo>
                    <a:pt x="65" y="44"/>
                  </a:lnTo>
                  <a:lnTo>
                    <a:pt x="63" y="51"/>
                  </a:lnTo>
                  <a:lnTo>
                    <a:pt x="61" y="56"/>
                  </a:lnTo>
                  <a:lnTo>
                    <a:pt x="56" y="62"/>
                  </a:lnTo>
                  <a:lnTo>
                    <a:pt x="51" y="66"/>
                  </a:lnTo>
                  <a:lnTo>
                    <a:pt x="44" y="70"/>
                  </a:lnTo>
                  <a:lnTo>
                    <a:pt x="35" y="72"/>
                  </a:lnTo>
                  <a:lnTo>
                    <a:pt x="27" y="70"/>
                  </a:lnTo>
                  <a:lnTo>
                    <a:pt x="27" y="70"/>
                  </a:lnTo>
                  <a:lnTo>
                    <a:pt x="21" y="69"/>
                  </a:lnTo>
                  <a:lnTo>
                    <a:pt x="17" y="66"/>
                  </a:lnTo>
                  <a:lnTo>
                    <a:pt x="13" y="63"/>
                  </a:lnTo>
                  <a:lnTo>
                    <a:pt x="9" y="58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7" y="3"/>
                  </a:lnTo>
                  <a:lnTo>
                    <a:pt x="44" y="6"/>
                  </a:lnTo>
                  <a:lnTo>
                    <a:pt x="51" y="10"/>
                  </a:lnTo>
                  <a:lnTo>
                    <a:pt x="55" y="16"/>
                  </a:lnTo>
                  <a:lnTo>
                    <a:pt x="59" y="21"/>
                  </a:lnTo>
                  <a:lnTo>
                    <a:pt x="63" y="28"/>
                  </a:lnTo>
                  <a:lnTo>
                    <a:pt x="65" y="35"/>
                  </a:lnTo>
                  <a:lnTo>
                    <a:pt x="65" y="35"/>
                  </a:lnTo>
                  <a:close/>
                  <a:moveTo>
                    <a:pt x="20" y="17"/>
                  </a:moveTo>
                  <a:lnTo>
                    <a:pt x="20" y="17"/>
                  </a:lnTo>
                  <a:lnTo>
                    <a:pt x="16" y="21"/>
                  </a:lnTo>
                  <a:lnTo>
                    <a:pt x="14" y="25"/>
                  </a:lnTo>
                  <a:lnTo>
                    <a:pt x="13" y="30"/>
                  </a:lnTo>
                  <a:lnTo>
                    <a:pt x="13" y="34"/>
                  </a:lnTo>
                  <a:lnTo>
                    <a:pt x="16" y="42"/>
                  </a:lnTo>
                  <a:lnTo>
                    <a:pt x="21" y="49"/>
                  </a:lnTo>
                  <a:lnTo>
                    <a:pt x="27" y="55"/>
                  </a:lnTo>
                  <a:lnTo>
                    <a:pt x="31" y="56"/>
                  </a:lnTo>
                  <a:lnTo>
                    <a:pt x="35" y="56"/>
                  </a:lnTo>
                  <a:lnTo>
                    <a:pt x="40" y="56"/>
                  </a:lnTo>
                  <a:lnTo>
                    <a:pt x="44" y="55"/>
                  </a:lnTo>
                  <a:lnTo>
                    <a:pt x="47" y="52"/>
                  </a:lnTo>
                  <a:lnTo>
                    <a:pt x="51" y="48"/>
                  </a:lnTo>
                  <a:lnTo>
                    <a:pt x="51" y="48"/>
                  </a:lnTo>
                  <a:lnTo>
                    <a:pt x="51" y="39"/>
                  </a:lnTo>
                  <a:lnTo>
                    <a:pt x="49" y="32"/>
                  </a:lnTo>
                  <a:lnTo>
                    <a:pt x="45" y="27"/>
                  </a:lnTo>
                  <a:lnTo>
                    <a:pt x="40" y="23"/>
                  </a:lnTo>
                  <a:lnTo>
                    <a:pt x="34" y="20"/>
                  </a:lnTo>
                  <a:lnTo>
                    <a:pt x="28" y="18"/>
                  </a:lnTo>
                  <a:lnTo>
                    <a:pt x="20" y="17"/>
                  </a:lnTo>
                  <a:lnTo>
                    <a:pt x="20" y="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Freeform 130"/>
            <p:cNvSpPr>
              <a:spLocks noEditPoints="1"/>
            </p:cNvSpPr>
            <p:nvPr/>
          </p:nvSpPr>
          <p:spPr bwMode="auto">
            <a:xfrm>
              <a:off x="2619376" y="1327150"/>
              <a:ext cx="47625" cy="47625"/>
            </a:xfrm>
            <a:custGeom>
              <a:avLst/>
              <a:gdLst/>
              <a:ahLst/>
              <a:cxnLst>
                <a:cxn ang="0">
                  <a:pos x="85" y="74"/>
                </a:cxn>
                <a:cxn ang="0">
                  <a:pos x="69" y="87"/>
                </a:cxn>
                <a:cxn ang="0">
                  <a:pos x="51" y="91"/>
                </a:cxn>
                <a:cxn ang="0">
                  <a:pos x="31" y="88"/>
                </a:cxn>
                <a:cxn ang="0">
                  <a:pos x="13" y="80"/>
                </a:cxn>
                <a:cxn ang="0">
                  <a:pos x="8" y="71"/>
                </a:cxn>
                <a:cxn ang="0">
                  <a:pos x="2" y="52"/>
                </a:cxn>
                <a:cxn ang="0">
                  <a:pos x="2" y="32"/>
                </a:cxn>
                <a:cxn ang="0">
                  <a:pos x="10" y="14"/>
                </a:cxn>
                <a:cxn ang="0">
                  <a:pos x="16" y="7"/>
                </a:cxn>
                <a:cxn ang="0">
                  <a:pos x="40" y="0"/>
                </a:cxn>
                <a:cxn ang="0">
                  <a:pos x="68" y="2"/>
                </a:cxn>
                <a:cxn ang="0">
                  <a:pos x="73" y="9"/>
                </a:cxn>
                <a:cxn ang="0">
                  <a:pos x="83" y="26"/>
                </a:cxn>
                <a:cxn ang="0">
                  <a:pos x="89" y="46"/>
                </a:cxn>
                <a:cxn ang="0">
                  <a:pos x="88" y="66"/>
                </a:cxn>
                <a:cxn ang="0">
                  <a:pos x="85" y="74"/>
                </a:cxn>
                <a:cxn ang="0">
                  <a:pos x="37" y="78"/>
                </a:cxn>
                <a:cxn ang="0">
                  <a:pos x="51" y="78"/>
                </a:cxn>
                <a:cxn ang="0">
                  <a:pos x="61" y="73"/>
                </a:cxn>
                <a:cxn ang="0">
                  <a:pos x="69" y="64"/>
                </a:cxn>
                <a:cxn ang="0">
                  <a:pos x="72" y="53"/>
                </a:cxn>
                <a:cxn ang="0">
                  <a:pos x="73" y="40"/>
                </a:cxn>
                <a:cxn ang="0">
                  <a:pos x="69" y="28"/>
                </a:cxn>
                <a:cxn ang="0">
                  <a:pos x="62" y="18"/>
                </a:cxn>
                <a:cxn ang="0">
                  <a:pos x="50" y="9"/>
                </a:cxn>
                <a:cxn ang="0">
                  <a:pos x="43" y="11"/>
                </a:cxn>
                <a:cxn ang="0">
                  <a:pos x="31" y="18"/>
                </a:cxn>
                <a:cxn ang="0">
                  <a:pos x="23" y="26"/>
                </a:cxn>
                <a:cxn ang="0">
                  <a:pos x="17" y="37"/>
                </a:cxn>
                <a:cxn ang="0">
                  <a:pos x="16" y="49"/>
                </a:cxn>
                <a:cxn ang="0">
                  <a:pos x="17" y="60"/>
                </a:cxn>
                <a:cxn ang="0">
                  <a:pos x="23" y="70"/>
                </a:cxn>
                <a:cxn ang="0">
                  <a:pos x="31" y="77"/>
                </a:cxn>
                <a:cxn ang="0">
                  <a:pos x="37" y="78"/>
                </a:cxn>
              </a:cxnLst>
              <a:rect l="0" t="0" r="r" b="b"/>
              <a:pathLst>
                <a:path w="89" h="91">
                  <a:moveTo>
                    <a:pt x="85" y="74"/>
                  </a:moveTo>
                  <a:lnTo>
                    <a:pt x="85" y="74"/>
                  </a:lnTo>
                  <a:lnTo>
                    <a:pt x="78" y="81"/>
                  </a:lnTo>
                  <a:lnTo>
                    <a:pt x="69" y="87"/>
                  </a:lnTo>
                  <a:lnTo>
                    <a:pt x="61" y="89"/>
                  </a:lnTo>
                  <a:lnTo>
                    <a:pt x="51" y="91"/>
                  </a:lnTo>
                  <a:lnTo>
                    <a:pt x="41" y="91"/>
                  </a:lnTo>
                  <a:lnTo>
                    <a:pt x="31" y="88"/>
                  </a:lnTo>
                  <a:lnTo>
                    <a:pt x="22" y="85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8" y="71"/>
                  </a:lnTo>
                  <a:lnTo>
                    <a:pt x="3" y="61"/>
                  </a:lnTo>
                  <a:lnTo>
                    <a:pt x="2" y="52"/>
                  </a:lnTo>
                  <a:lnTo>
                    <a:pt x="0" y="42"/>
                  </a:lnTo>
                  <a:lnTo>
                    <a:pt x="2" y="32"/>
                  </a:lnTo>
                  <a:lnTo>
                    <a:pt x="6" y="22"/>
                  </a:lnTo>
                  <a:lnTo>
                    <a:pt x="10" y="14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27" y="2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3" y="9"/>
                  </a:lnTo>
                  <a:lnTo>
                    <a:pt x="79" y="18"/>
                  </a:lnTo>
                  <a:lnTo>
                    <a:pt x="83" y="26"/>
                  </a:lnTo>
                  <a:lnTo>
                    <a:pt x="88" y="36"/>
                  </a:lnTo>
                  <a:lnTo>
                    <a:pt x="89" y="46"/>
                  </a:lnTo>
                  <a:lnTo>
                    <a:pt x="89" y="56"/>
                  </a:lnTo>
                  <a:lnTo>
                    <a:pt x="88" y="66"/>
                  </a:lnTo>
                  <a:lnTo>
                    <a:pt x="85" y="74"/>
                  </a:lnTo>
                  <a:lnTo>
                    <a:pt x="85" y="74"/>
                  </a:lnTo>
                  <a:close/>
                  <a:moveTo>
                    <a:pt x="37" y="78"/>
                  </a:moveTo>
                  <a:lnTo>
                    <a:pt x="37" y="78"/>
                  </a:lnTo>
                  <a:lnTo>
                    <a:pt x="44" y="80"/>
                  </a:lnTo>
                  <a:lnTo>
                    <a:pt x="51" y="78"/>
                  </a:lnTo>
                  <a:lnTo>
                    <a:pt x="57" y="77"/>
                  </a:lnTo>
                  <a:lnTo>
                    <a:pt x="61" y="73"/>
                  </a:lnTo>
                  <a:lnTo>
                    <a:pt x="65" y="70"/>
                  </a:lnTo>
                  <a:lnTo>
                    <a:pt x="69" y="64"/>
                  </a:lnTo>
                  <a:lnTo>
                    <a:pt x="71" y="59"/>
                  </a:lnTo>
                  <a:lnTo>
                    <a:pt x="72" y="53"/>
                  </a:lnTo>
                  <a:lnTo>
                    <a:pt x="73" y="46"/>
                  </a:lnTo>
                  <a:lnTo>
                    <a:pt x="73" y="40"/>
                  </a:lnTo>
                  <a:lnTo>
                    <a:pt x="72" y="33"/>
                  </a:lnTo>
                  <a:lnTo>
                    <a:pt x="69" y="28"/>
                  </a:lnTo>
                  <a:lnTo>
                    <a:pt x="66" y="22"/>
                  </a:lnTo>
                  <a:lnTo>
                    <a:pt x="62" y="18"/>
                  </a:lnTo>
                  <a:lnTo>
                    <a:pt x="57" y="14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43" y="11"/>
                  </a:lnTo>
                  <a:lnTo>
                    <a:pt x="37" y="14"/>
                  </a:lnTo>
                  <a:lnTo>
                    <a:pt x="31" y="18"/>
                  </a:lnTo>
                  <a:lnTo>
                    <a:pt x="27" y="22"/>
                  </a:lnTo>
                  <a:lnTo>
                    <a:pt x="23" y="26"/>
                  </a:lnTo>
                  <a:lnTo>
                    <a:pt x="20" y="32"/>
                  </a:lnTo>
                  <a:lnTo>
                    <a:pt x="17" y="37"/>
                  </a:lnTo>
                  <a:lnTo>
                    <a:pt x="16" y="43"/>
                  </a:lnTo>
                  <a:lnTo>
                    <a:pt x="16" y="49"/>
                  </a:lnTo>
                  <a:lnTo>
                    <a:pt x="16" y="54"/>
                  </a:lnTo>
                  <a:lnTo>
                    <a:pt x="17" y="60"/>
                  </a:lnTo>
                  <a:lnTo>
                    <a:pt x="19" y="66"/>
                  </a:lnTo>
                  <a:lnTo>
                    <a:pt x="23" y="70"/>
                  </a:lnTo>
                  <a:lnTo>
                    <a:pt x="26" y="73"/>
                  </a:lnTo>
                  <a:lnTo>
                    <a:pt x="31" y="77"/>
                  </a:lnTo>
                  <a:lnTo>
                    <a:pt x="37" y="78"/>
                  </a:lnTo>
                  <a:lnTo>
                    <a:pt x="37" y="7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Freeform 131"/>
            <p:cNvSpPr>
              <a:spLocks noEditPoints="1"/>
            </p:cNvSpPr>
            <p:nvPr/>
          </p:nvSpPr>
          <p:spPr bwMode="auto">
            <a:xfrm>
              <a:off x="2471738" y="1239838"/>
              <a:ext cx="44450" cy="60325"/>
            </a:xfrm>
            <a:custGeom>
              <a:avLst/>
              <a:gdLst/>
              <a:ahLst/>
              <a:cxnLst>
                <a:cxn ang="0">
                  <a:pos x="28" y="114"/>
                </a:cxn>
                <a:cxn ang="0">
                  <a:pos x="28" y="114"/>
                </a:cxn>
                <a:cxn ang="0">
                  <a:pos x="21" y="102"/>
                </a:cxn>
                <a:cxn ang="0">
                  <a:pos x="17" y="93"/>
                </a:cxn>
                <a:cxn ang="0">
                  <a:pos x="12" y="80"/>
                </a:cxn>
                <a:cxn ang="0">
                  <a:pos x="10" y="69"/>
                </a:cxn>
                <a:cxn ang="0">
                  <a:pos x="5" y="45"/>
                </a:cxn>
                <a:cxn ang="0">
                  <a:pos x="0" y="21"/>
                </a:cxn>
                <a:cxn ang="0">
                  <a:pos x="0" y="21"/>
                </a:cxn>
                <a:cxn ang="0">
                  <a:pos x="3" y="15"/>
                </a:cxn>
                <a:cxn ang="0">
                  <a:pos x="4" y="8"/>
                </a:cxn>
                <a:cxn ang="0">
                  <a:pos x="8" y="3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9" y="0"/>
                </a:cxn>
                <a:cxn ang="0">
                  <a:pos x="25" y="3"/>
                </a:cxn>
                <a:cxn ang="0">
                  <a:pos x="29" y="7"/>
                </a:cxn>
                <a:cxn ang="0">
                  <a:pos x="35" y="13"/>
                </a:cxn>
                <a:cxn ang="0">
                  <a:pos x="46" y="27"/>
                </a:cxn>
                <a:cxn ang="0">
                  <a:pos x="59" y="43"/>
                </a:cxn>
                <a:cxn ang="0">
                  <a:pos x="59" y="43"/>
                </a:cxn>
                <a:cxn ang="0">
                  <a:pos x="70" y="53"/>
                </a:cxn>
                <a:cxn ang="0">
                  <a:pos x="76" y="59"/>
                </a:cxn>
                <a:cxn ang="0">
                  <a:pos x="80" y="66"/>
                </a:cxn>
                <a:cxn ang="0">
                  <a:pos x="80" y="66"/>
                </a:cxn>
                <a:cxn ang="0">
                  <a:pos x="83" y="73"/>
                </a:cxn>
                <a:cxn ang="0">
                  <a:pos x="84" y="79"/>
                </a:cxn>
                <a:cxn ang="0">
                  <a:pos x="84" y="84"/>
                </a:cxn>
                <a:cxn ang="0">
                  <a:pos x="83" y="90"/>
                </a:cxn>
                <a:cxn ang="0">
                  <a:pos x="81" y="94"/>
                </a:cxn>
                <a:cxn ang="0">
                  <a:pos x="80" y="98"/>
                </a:cxn>
                <a:cxn ang="0">
                  <a:pos x="73" y="105"/>
                </a:cxn>
                <a:cxn ang="0">
                  <a:pos x="63" y="111"/>
                </a:cxn>
                <a:cxn ang="0">
                  <a:pos x="52" y="114"/>
                </a:cxn>
                <a:cxn ang="0">
                  <a:pos x="40" y="115"/>
                </a:cxn>
                <a:cxn ang="0">
                  <a:pos x="28" y="114"/>
                </a:cxn>
                <a:cxn ang="0">
                  <a:pos x="28" y="114"/>
                </a:cxn>
                <a:cxn ang="0">
                  <a:pos x="67" y="73"/>
                </a:cxn>
                <a:cxn ang="0">
                  <a:pos x="67" y="73"/>
                </a:cxn>
                <a:cxn ang="0">
                  <a:pos x="64" y="66"/>
                </a:cxn>
                <a:cxn ang="0">
                  <a:pos x="59" y="57"/>
                </a:cxn>
                <a:cxn ang="0">
                  <a:pos x="45" y="42"/>
                </a:cxn>
                <a:cxn ang="0">
                  <a:pos x="31" y="28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18" y="29"/>
                </a:cxn>
                <a:cxn ang="0">
                  <a:pos x="18" y="39"/>
                </a:cxn>
                <a:cxn ang="0">
                  <a:pos x="19" y="49"/>
                </a:cxn>
                <a:cxn ang="0">
                  <a:pos x="21" y="60"/>
                </a:cxn>
                <a:cxn ang="0">
                  <a:pos x="32" y="100"/>
                </a:cxn>
                <a:cxn ang="0">
                  <a:pos x="32" y="100"/>
                </a:cxn>
                <a:cxn ang="0">
                  <a:pos x="40" y="101"/>
                </a:cxn>
                <a:cxn ang="0">
                  <a:pos x="49" y="101"/>
                </a:cxn>
                <a:cxn ang="0">
                  <a:pos x="56" y="100"/>
                </a:cxn>
                <a:cxn ang="0">
                  <a:pos x="61" y="97"/>
                </a:cxn>
                <a:cxn ang="0">
                  <a:pos x="66" y="93"/>
                </a:cxn>
                <a:cxn ang="0">
                  <a:pos x="69" y="87"/>
                </a:cxn>
                <a:cxn ang="0">
                  <a:pos x="69" y="81"/>
                </a:cxn>
                <a:cxn ang="0">
                  <a:pos x="67" y="73"/>
                </a:cxn>
                <a:cxn ang="0">
                  <a:pos x="67" y="73"/>
                </a:cxn>
              </a:cxnLst>
              <a:rect l="0" t="0" r="r" b="b"/>
              <a:pathLst>
                <a:path w="84" h="115">
                  <a:moveTo>
                    <a:pt x="28" y="114"/>
                  </a:moveTo>
                  <a:lnTo>
                    <a:pt x="28" y="114"/>
                  </a:lnTo>
                  <a:lnTo>
                    <a:pt x="21" y="102"/>
                  </a:lnTo>
                  <a:lnTo>
                    <a:pt x="17" y="93"/>
                  </a:lnTo>
                  <a:lnTo>
                    <a:pt x="12" y="80"/>
                  </a:lnTo>
                  <a:lnTo>
                    <a:pt x="10" y="69"/>
                  </a:lnTo>
                  <a:lnTo>
                    <a:pt x="5" y="45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15"/>
                  </a:lnTo>
                  <a:lnTo>
                    <a:pt x="4" y="8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5" y="3"/>
                  </a:lnTo>
                  <a:lnTo>
                    <a:pt x="29" y="7"/>
                  </a:lnTo>
                  <a:lnTo>
                    <a:pt x="35" y="13"/>
                  </a:lnTo>
                  <a:lnTo>
                    <a:pt x="46" y="27"/>
                  </a:lnTo>
                  <a:lnTo>
                    <a:pt x="59" y="43"/>
                  </a:lnTo>
                  <a:lnTo>
                    <a:pt x="59" y="43"/>
                  </a:lnTo>
                  <a:lnTo>
                    <a:pt x="70" y="53"/>
                  </a:lnTo>
                  <a:lnTo>
                    <a:pt x="76" y="59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3" y="73"/>
                  </a:lnTo>
                  <a:lnTo>
                    <a:pt x="84" y="79"/>
                  </a:lnTo>
                  <a:lnTo>
                    <a:pt x="84" y="84"/>
                  </a:lnTo>
                  <a:lnTo>
                    <a:pt x="83" y="90"/>
                  </a:lnTo>
                  <a:lnTo>
                    <a:pt x="81" y="94"/>
                  </a:lnTo>
                  <a:lnTo>
                    <a:pt x="80" y="98"/>
                  </a:lnTo>
                  <a:lnTo>
                    <a:pt x="73" y="105"/>
                  </a:lnTo>
                  <a:lnTo>
                    <a:pt x="63" y="111"/>
                  </a:lnTo>
                  <a:lnTo>
                    <a:pt x="52" y="114"/>
                  </a:lnTo>
                  <a:lnTo>
                    <a:pt x="40" y="115"/>
                  </a:lnTo>
                  <a:lnTo>
                    <a:pt x="28" y="114"/>
                  </a:lnTo>
                  <a:lnTo>
                    <a:pt x="28" y="114"/>
                  </a:lnTo>
                  <a:close/>
                  <a:moveTo>
                    <a:pt x="67" y="73"/>
                  </a:moveTo>
                  <a:lnTo>
                    <a:pt x="67" y="73"/>
                  </a:lnTo>
                  <a:lnTo>
                    <a:pt x="64" y="66"/>
                  </a:lnTo>
                  <a:lnTo>
                    <a:pt x="59" y="57"/>
                  </a:lnTo>
                  <a:lnTo>
                    <a:pt x="45" y="42"/>
                  </a:lnTo>
                  <a:lnTo>
                    <a:pt x="31" y="2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29"/>
                  </a:lnTo>
                  <a:lnTo>
                    <a:pt x="18" y="39"/>
                  </a:lnTo>
                  <a:lnTo>
                    <a:pt x="19" y="49"/>
                  </a:lnTo>
                  <a:lnTo>
                    <a:pt x="21" y="60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40" y="101"/>
                  </a:lnTo>
                  <a:lnTo>
                    <a:pt x="49" y="101"/>
                  </a:lnTo>
                  <a:lnTo>
                    <a:pt x="56" y="100"/>
                  </a:lnTo>
                  <a:lnTo>
                    <a:pt x="61" y="97"/>
                  </a:lnTo>
                  <a:lnTo>
                    <a:pt x="66" y="93"/>
                  </a:lnTo>
                  <a:lnTo>
                    <a:pt x="69" y="87"/>
                  </a:lnTo>
                  <a:lnTo>
                    <a:pt x="69" y="81"/>
                  </a:lnTo>
                  <a:lnTo>
                    <a:pt x="67" y="73"/>
                  </a:lnTo>
                  <a:lnTo>
                    <a:pt x="67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Freeform 132"/>
            <p:cNvSpPr>
              <a:spLocks noEditPoints="1"/>
            </p:cNvSpPr>
            <p:nvPr/>
          </p:nvSpPr>
          <p:spPr bwMode="auto">
            <a:xfrm>
              <a:off x="2163763" y="1033463"/>
              <a:ext cx="892175" cy="561975"/>
            </a:xfrm>
            <a:custGeom>
              <a:avLst/>
              <a:gdLst/>
              <a:ahLst/>
              <a:cxnLst>
                <a:cxn ang="0">
                  <a:pos x="932" y="146"/>
                </a:cxn>
                <a:cxn ang="0">
                  <a:pos x="1663" y="466"/>
                </a:cxn>
                <a:cxn ang="0">
                  <a:pos x="1374" y="1060"/>
                </a:cxn>
                <a:cxn ang="0">
                  <a:pos x="380" y="828"/>
                </a:cxn>
                <a:cxn ang="0">
                  <a:pos x="1" y="585"/>
                </a:cxn>
                <a:cxn ang="0">
                  <a:pos x="1561" y="757"/>
                </a:cxn>
                <a:cxn ang="0">
                  <a:pos x="1217" y="988"/>
                </a:cxn>
                <a:cxn ang="0">
                  <a:pos x="285" y="760"/>
                </a:cxn>
                <a:cxn ang="0">
                  <a:pos x="300" y="293"/>
                </a:cxn>
                <a:cxn ang="0">
                  <a:pos x="197" y="456"/>
                </a:cxn>
                <a:cxn ang="0">
                  <a:pos x="516" y="848"/>
                </a:cxn>
                <a:cxn ang="0">
                  <a:pos x="1430" y="1045"/>
                </a:cxn>
                <a:cxn ang="0">
                  <a:pos x="1631" y="600"/>
                </a:cxn>
                <a:cxn ang="0">
                  <a:pos x="838" y="219"/>
                </a:cxn>
                <a:cxn ang="0">
                  <a:pos x="283" y="98"/>
                </a:cxn>
                <a:cxn ang="0">
                  <a:pos x="819" y="261"/>
                </a:cxn>
                <a:cxn ang="0">
                  <a:pos x="297" y="392"/>
                </a:cxn>
                <a:cxn ang="0">
                  <a:pos x="617" y="726"/>
                </a:cxn>
                <a:cxn ang="0">
                  <a:pos x="1124" y="851"/>
                </a:cxn>
                <a:cxn ang="0">
                  <a:pos x="1502" y="817"/>
                </a:cxn>
                <a:cxn ang="0">
                  <a:pos x="1551" y="621"/>
                </a:cxn>
                <a:cxn ang="0">
                  <a:pos x="810" y="744"/>
                </a:cxn>
                <a:cxn ang="0">
                  <a:pos x="321" y="386"/>
                </a:cxn>
                <a:cxn ang="0">
                  <a:pos x="1573" y="385"/>
                </a:cxn>
                <a:cxn ang="0">
                  <a:pos x="1388" y="288"/>
                </a:cxn>
                <a:cxn ang="0">
                  <a:pos x="336" y="27"/>
                </a:cxn>
                <a:cxn ang="0">
                  <a:pos x="334" y="76"/>
                </a:cxn>
                <a:cxn ang="0">
                  <a:pos x="481" y="121"/>
                </a:cxn>
                <a:cxn ang="0">
                  <a:pos x="613" y="125"/>
                </a:cxn>
                <a:cxn ang="0">
                  <a:pos x="786" y="161"/>
                </a:cxn>
                <a:cxn ang="0">
                  <a:pos x="988" y="220"/>
                </a:cxn>
                <a:cxn ang="0">
                  <a:pos x="1155" y="270"/>
                </a:cxn>
                <a:cxn ang="0">
                  <a:pos x="1329" y="320"/>
                </a:cxn>
                <a:cxn ang="0">
                  <a:pos x="1460" y="355"/>
                </a:cxn>
                <a:cxn ang="0">
                  <a:pos x="342" y="521"/>
                </a:cxn>
                <a:cxn ang="0">
                  <a:pos x="838" y="734"/>
                </a:cxn>
                <a:cxn ang="0">
                  <a:pos x="1274" y="833"/>
                </a:cxn>
                <a:cxn ang="0">
                  <a:pos x="1448" y="430"/>
                </a:cxn>
                <a:cxn ang="0">
                  <a:pos x="824" y="271"/>
                </a:cxn>
                <a:cxn ang="0">
                  <a:pos x="1503" y="375"/>
                </a:cxn>
                <a:cxn ang="0">
                  <a:pos x="898" y="813"/>
                </a:cxn>
                <a:cxn ang="0">
                  <a:pos x="313" y="615"/>
                </a:cxn>
                <a:cxn ang="0">
                  <a:pos x="171" y="639"/>
                </a:cxn>
                <a:cxn ang="0">
                  <a:pos x="946" y="896"/>
                </a:cxn>
                <a:cxn ang="0">
                  <a:pos x="1489" y="852"/>
                </a:cxn>
                <a:cxn ang="0">
                  <a:pos x="1392" y="347"/>
                </a:cxn>
                <a:cxn ang="0">
                  <a:pos x="1190" y="293"/>
                </a:cxn>
                <a:cxn ang="0">
                  <a:pos x="1033" y="248"/>
                </a:cxn>
                <a:cxn ang="0">
                  <a:pos x="897" y="216"/>
                </a:cxn>
                <a:cxn ang="0">
                  <a:pos x="808" y="191"/>
                </a:cxn>
                <a:cxn ang="0">
                  <a:pos x="661" y="139"/>
                </a:cxn>
                <a:cxn ang="0">
                  <a:pos x="453" y="112"/>
                </a:cxn>
                <a:cxn ang="0">
                  <a:pos x="242" y="275"/>
                </a:cxn>
                <a:cxn ang="0">
                  <a:pos x="240" y="94"/>
                </a:cxn>
                <a:cxn ang="0">
                  <a:pos x="162" y="171"/>
                </a:cxn>
                <a:cxn ang="0">
                  <a:pos x="205" y="34"/>
                </a:cxn>
                <a:cxn ang="0">
                  <a:pos x="228" y="206"/>
                </a:cxn>
                <a:cxn ang="0">
                  <a:pos x="171" y="194"/>
                </a:cxn>
                <a:cxn ang="0">
                  <a:pos x="193" y="159"/>
                </a:cxn>
                <a:cxn ang="0">
                  <a:pos x="16" y="584"/>
                </a:cxn>
                <a:cxn ang="0">
                  <a:pos x="117" y="373"/>
                </a:cxn>
                <a:cxn ang="0">
                  <a:pos x="203" y="209"/>
                </a:cxn>
              </a:cxnLst>
              <a:rect l="0" t="0" r="r" b="b"/>
              <a:pathLst>
                <a:path w="1684" h="1061">
                  <a:moveTo>
                    <a:pt x="196" y="8"/>
                  </a:moveTo>
                  <a:lnTo>
                    <a:pt x="196" y="8"/>
                  </a:lnTo>
                  <a:lnTo>
                    <a:pt x="202" y="10"/>
                  </a:lnTo>
                  <a:lnTo>
                    <a:pt x="209" y="8"/>
                  </a:lnTo>
                  <a:lnTo>
                    <a:pt x="221" y="6"/>
                  </a:lnTo>
                  <a:lnTo>
                    <a:pt x="233" y="3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49" y="1"/>
                  </a:lnTo>
                  <a:lnTo>
                    <a:pt x="258" y="3"/>
                  </a:lnTo>
                  <a:lnTo>
                    <a:pt x="275" y="6"/>
                  </a:lnTo>
                  <a:lnTo>
                    <a:pt x="275" y="6"/>
                  </a:lnTo>
                  <a:lnTo>
                    <a:pt x="320" y="8"/>
                  </a:lnTo>
                  <a:lnTo>
                    <a:pt x="345" y="11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84" y="21"/>
                  </a:lnTo>
                  <a:lnTo>
                    <a:pt x="401" y="27"/>
                  </a:lnTo>
                  <a:lnTo>
                    <a:pt x="416" y="32"/>
                  </a:lnTo>
                  <a:lnTo>
                    <a:pt x="433" y="36"/>
                  </a:lnTo>
                  <a:lnTo>
                    <a:pt x="433" y="36"/>
                  </a:lnTo>
                  <a:lnTo>
                    <a:pt x="461" y="42"/>
                  </a:lnTo>
                  <a:lnTo>
                    <a:pt x="488" y="48"/>
                  </a:lnTo>
                  <a:lnTo>
                    <a:pt x="543" y="56"/>
                  </a:lnTo>
                  <a:lnTo>
                    <a:pt x="598" y="65"/>
                  </a:lnTo>
                  <a:lnTo>
                    <a:pt x="626" y="69"/>
                  </a:lnTo>
                  <a:lnTo>
                    <a:pt x="652" y="76"/>
                  </a:lnTo>
                  <a:lnTo>
                    <a:pt x="652" y="76"/>
                  </a:lnTo>
                  <a:lnTo>
                    <a:pt x="721" y="93"/>
                  </a:lnTo>
                  <a:lnTo>
                    <a:pt x="790" y="111"/>
                  </a:lnTo>
                  <a:lnTo>
                    <a:pt x="790" y="111"/>
                  </a:lnTo>
                  <a:lnTo>
                    <a:pt x="932" y="146"/>
                  </a:lnTo>
                  <a:lnTo>
                    <a:pt x="1002" y="166"/>
                  </a:lnTo>
                  <a:lnTo>
                    <a:pt x="1036" y="175"/>
                  </a:lnTo>
                  <a:lnTo>
                    <a:pt x="1069" y="187"/>
                  </a:lnTo>
                  <a:lnTo>
                    <a:pt x="1069" y="187"/>
                  </a:lnTo>
                  <a:lnTo>
                    <a:pt x="1104" y="198"/>
                  </a:lnTo>
                  <a:lnTo>
                    <a:pt x="1139" y="209"/>
                  </a:lnTo>
                  <a:lnTo>
                    <a:pt x="1175" y="219"/>
                  </a:lnTo>
                  <a:lnTo>
                    <a:pt x="1208" y="229"/>
                  </a:lnTo>
                  <a:lnTo>
                    <a:pt x="1208" y="229"/>
                  </a:lnTo>
                  <a:lnTo>
                    <a:pt x="1242" y="240"/>
                  </a:lnTo>
                  <a:lnTo>
                    <a:pt x="1276" y="250"/>
                  </a:lnTo>
                  <a:lnTo>
                    <a:pt x="1309" y="258"/>
                  </a:lnTo>
                  <a:lnTo>
                    <a:pt x="1343" y="265"/>
                  </a:lnTo>
                  <a:lnTo>
                    <a:pt x="1474" y="292"/>
                  </a:lnTo>
                  <a:lnTo>
                    <a:pt x="1474" y="292"/>
                  </a:lnTo>
                  <a:lnTo>
                    <a:pt x="1495" y="302"/>
                  </a:lnTo>
                  <a:lnTo>
                    <a:pt x="1506" y="305"/>
                  </a:lnTo>
                  <a:lnTo>
                    <a:pt x="1517" y="306"/>
                  </a:lnTo>
                  <a:lnTo>
                    <a:pt x="1517" y="306"/>
                  </a:lnTo>
                  <a:lnTo>
                    <a:pt x="1525" y="313"/>
                  </a:lnTo>
                  <a:lnTo>
                    <a:pt x="1534" y="317"/>
                  </a:lnTo>
                  <a:lnTo>
                    <a:pt x="1544" y="322"/>
                  </a:lnTo>
                  <a:lnTo>
                    <a:pt x="1552" y="327"/>
                  </a:lnTo>
                  <a:lnTo>
                    <a:pt x="1552" y="327"/>
                  </a:lnTo>
                  <a:lnTo>
                    <a:pt x="1561" y="334"/>
                  </a:lnTo>
                  <a:lnTo>
                    <a:pt x="1569" y="343"/>
                  </a:lnTo>
                  <a:lnTo>
                    <a:pt x="1586" y="362"/>
                  </a:lnTo>
                  <a:lnTo>
                    <a:pt x="1618" y="406"/>
                  </a:lnTo>
                  <a:lnTo>
                    <a:pt x="1618" y="406"/>
                  </a:lnTo>
                  <a:lnTo>
                    <a:pt x="1642" y="435"/>
                  </a:lnTo>
                  <a:lnTo>
                    <a:pt x="1653" y="451"/>
                  </a:lnTo>
                  <a:lnTo>
                    <a:pt x="1663" y="466"/>
                  </a:lnTo>
                  <a:lnTo>
                    <a:pt x="1673" y="483"/>
                  </a:lnTo>
                  <a:lnTo>
                    <a:pt x="1679" y="501"/>
                  </a:lnTo>
                  <a:lnTo>
                    <a:pt x="1681" y="510"/>
                  </a:lnTo>
                  <a:lnTo>
                    <a:pt x="1683" y="519"/>
                  </a:lnTo>
                  <a:lnTo>
                    <a:pt x="1684" y="529"/>
                  </a:lnTo>
                  <a:lnTo>
                    <a:pt x="1684" y="541"/>
                  </a:lnTo>
                  <a:lnTo>
                    <a:pt x="1684" y="541"/>
                  </a:lnTo>
                  <a:lnTo>
                    <a:pt x="1681" y="557"/>
                  </a:lnTo>
                  <a:lnTo>
                    <a:pt x="1680" y="574"/>
                  </a:lnTo>
                  <a:lnTo>
                    <a:pt x="1671" y="608"/>
                  </a:lnTo>
                  <a:lnTo>
                    <a:pt x="1660" y="642"/>
                  </a:lnTo>
                  <a:lnTo>
                    <a:pt x="1649" y="674"/>
                  </a:lnTo>
                  <a:lnTo>
                    <a:pt x="1649" y="674"/>
                  </a:lnTo>
                  <a:lnTo>
                    <a:pt x="1636" y="703"/>
                  </a:lnTo>
                  <a:lnTo>
                    <a:pt x="1624" y="731"/>
                  </a:lnTo>
                  <a:lnTo>
                    <a:pt x="1596" y="790"/>
                  </a:lnTo>
                  <a:lnTo>
                    <a:pt x="1596" y="790"/>
                  </a:lnTo>
                  <a:lnTo>
                    <a:pt x="1570" y="851"/>
                  </a:lnTo>
                  <a:lnTo>
                    <a:pt x="1545" y="911"/>
                  </a:lnTo>
                  <a:lnTo>
                    <a:pt x="1545" y="911"/>
                  </a:lnTo>
                  <a:lnTo>
                    <a:pt x="1530" y="949"/>
                  </a:lnTo>
                  <a:lnTo>
                    <a:pt x="1516" y="986"/>
                  </a:lnTo>
                  <a:lnTo>
                    <a:pt x="1509" y="1002"/>
                  </a:lnTo>
                  <a:lnTo>
                    <a:pt x="1500" y="1018"/>
                  </a:lnTo>
                  <a:lnTo>
                    <a:pt x="1492" y="1032"/>
                  </a:lnTo>
                  <a:lnTo>
                    <a:pt x="1481" y="1046"/>
                  </a:lnTo>
                  <a:lnTo>
                    <a:pt x="1481" y="1046"/>
                  </a:lnTo>
                  <a:lnTo>
                    <a:pt x="1440" y="1054"/>
                  </a:lnTo>
                  <a:lnTo>
                    <a:pt x="1416" y="1059"/>
                  </a:lnTo>
                  <a:lnTo>
                    <a:pt x="1389" y="1061"/>
                  </a:lnTo>
                  <a:lnTo>
                    <a:pt x="1389" y="1061"/>
                  </a:lnTo>
                  <a:lnTo>
                    <a:pt x="1374" y="1060"/>
                  </a:lnTo>
                  <a:lnTo>
                    <a:pt x="1357" y="1056"/>
                  </a:lnTo>
                  <a:lnTo>
                    <a:pt x="1328" y="1047"/>
                  </a:lnTo>
                  <a:lnTo>
                    <a:pt x="1298" y="1036"/>
                  </a:lnTo>
                  <a:lnTo>
                    <a:pt x="1283" y="1032"/>
                  </a:lnTo>
                  <a:lnTo>
                    <a:pt x="1267" y="1028"/>
                  </a:lnTo>
                  <a:lnTo>
                    <a:pt x="1267" y="1028"/>
                  </a:lnTo>
                  <a:lnTo>
                    <a:pt x="1221" y="1016"/>
                  </a:lnTo>
                  <a:lnTo>
                    <a:pt x="1175" y="1004"/>
                  </a:lnTo>
                  <a:lnTo>
                    <a:pt x="1128" y="990"/>
                  </a:lnTo>
                  <a:lnTo>
                    <a:pt x="1080" y="977"/>
                  </a:lnTo>
                  <a:lnTo>
                    <a:pt x="1080" y="977"/>
                  </a:lnTo>
                  <a:lnTo>
                    <a:pt x="984" y="955"/>
                  </a:lnTo>
                  <a:lnTo>
                    <a:pt x="984" y="955"/>
                  </a:lnTo>
                  <a:lnTo>
                    <a:pt x="892" y="931"/>
                  </a:lnTo>
                  <a:lnTo>
                    <a:pt x="846" y="920"/>
                  </a:lnTo>
                  <a:lnTo>
                    <a:pt x="822" y="915"/>
                  </a:lnTo>
                  <a:lnTo>
                    <a:pt x="798" y="911"/>
                  </a:lnTo>
                  <a:lnTo>
                    <a:pt x="798" y="911"/>
                  </a:lnTo>
                  <a:lnTo>
                    <a:pt x="696" y="897"/>
                  </a:lnTo>
                  <a:lnTo>
                    <a:pt x="696" y="897"/>
                  </a:lnTo>
                  <a:lnTo>
                    <a:pt x="666" y="892"/>
                  </a:lnTo>
                  <a:lnTo>
                    <a:pt x="638" y="886"/>
                  </a:lnTo>
                  <a:lnTo>
                    <a:pt x="610" y="880"/>
                  </a:lnTo>
                  <a:lnTo>
                    <a:pt x="595" y="879"/>
                  </a:lnTo>
                  <a:lnTo>
                    <a:pt x="579" y="877"/>
                  </a:lnTo>
                  <a:lnTo>
                    <a:pt x="579" y="877"/>
                  </a:lnTo>
                  <a:lnTo>
                    <a:pt x="554" y="869"/>
                  </a:lnTo>
                  <a:lnTo>
                    <a:pt x="529" y="862"/>
                  </a:lnTo>
                  <a:lnTo>
                    <a:pt x="478" y="851"/>
                  </a:lnTo>
                  <a:lnTo>
                    <a:pt x="428" y="841"/>
                  </a:lnTo>
                  <a:lnTo>
                    <a:pt x="380" y="828"/>
                  </a:lnTo>
                  <a:lnTo>
                    <a:pt x="380" y="828"/>
                  </a:lnTo>
                  <a:lnTo>
                    <a:pt x="336" y="819"/>
                  </a:lnTo>
                  <a:lnTo>
                    <a:pt x="294" y="809"/>
                  </a:lnTo>
                  <a:lnTo>
                    <a:pt x="251" y="799"/>
                  </a:lnTo>
                  <a:lnTo>
                    <a:pt x="231" y="792"/>
                  </a:lnTo>
                  <a:lnTo>
                    <a:pt x="210" y="785"/>
                  </a:lnTo>
                  <a:lnTo>
                    <a:pt x="210" y="785"/>
                  </a:lnTo>
                  <a:lnTo>
                    <a:pt x="197" y="785"/>
                  </a:lnTo>
                  <a:lnTo>
                    <a:pt x="186" y="783"/>
                  </a:lnTo>
                  <a:lnTo>
                    <a:pt x="175" y="782"/>
                  </a:lnTo>
                  <a:lnTo>
                    <a:pt x="165" y="778"/>
                  </a:lnTo>
                  <a:lnTo>
                    <a:pt x="144" y="772"/>
                  </a:lnTo>
                  <a:lnTo>
                    <a:pt x="132" y="769"/>
                  </a:lnTo>
                  <a:lnTo>
                    <a:pt x="119" y="768"/>
                  </a:lnTo>
                  <a:lnTo>
                    <a:pt x="119" y="768"/>
                  </a:lnTo>
                  <a:lnTo>
                    <a:pt x="109" y="761"/>
                  </a:lnTo>
                  <a:lnTo>
                    <a:pt x="98" y="755"/>
                  </a:lnTo>
                  <a:lnTo>
                    <a:pt x="89" y="748"/>
                  </a:lnTo>
                  <a:lnTo>
                    <a:pt x="81" y="741"/>
                  </a:lnTo>
                  <a:lnTo>
                    <a:pt x="81" y="741"/>
                  </a:lnTo>
                  <a:lnTo>
                    <a:pt x="75" y="736"/>
                  </a:lnTo>
                  <a:lnTo>
                    <a:pt x="73" y="729"/>
                  </a:lnTo>
                  <a:lnTo>
                    <a:pt x="68" y="722"/>
                  </a:lnTo>
                  <a:lnTo>
                    <a:pt x="64" y="713"/>
                  </a:lnTo>
                  <a:lnTo>
                    <a:pt x="64" y="713"/>
                  </a:lnTo>
                  <a:lnTo>
                    <a:pt x="54" y="698"/>
                  </a:lnTo>
                  <a:lnTo>
                    <a:pt x="42" y="682"/>
                  </a:lnTo>
                  <a:lnTo>
                    <a:pt x="30" y="667"/>
                  </a:lnTo>
                  <a:lnTo>
                    <a:pt x="21" y="650"/>
                  </a:lnTo>
                  <a:lnTo>
                    <a:pt x="21" y="650"/>
                  </a:lnTo>
                  <a:lnTo>
                    <a:pt x="14" y="632"/>
                  </a:lnTo>
                  <a:lnTo>
                    <a:pt x="5" y="609"/>
                  </a:lnTo>
                  <a:lnTo>
                    <a:pt x="1" y="585"/>
                  </a:lnTo>
                  <a:lnTo>
                    <a:pt x="0" y="574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2" y="546"/>
                  </a:lnTo>
                  <a:lnTo>
                    <a:pt x="8" y="529"/>
                  </a:lnTo>
                  <a:lnTo>
                    <a:pt x="14" y="512"/>
                  </a:lnTo>
                  <a:lnTo>
                    <a:pt x="22" y="496"/>
                  </a:lnTo>
                  <a:lnTo>
                    <a:pt x="37" y="463"/>
                  </a:lnTo>
                  <a:lnTo>
                    <a:pt x="46" y="448"/>
                  </a:lnTo>
                  <a:lnTo>
                    <a:pt x="53" y="432"/>
                  </a:lnTo>
                  <a:lnTo>
                    <a:pt x="53" y="432"/>
                  </a:lnTo>
                  <a:lnTo>
                    <a:pt x="66" y="397"/>
                  </a:lnTo>
                  <a:lnTo>
                    <a:pt x="78" y="362"/>
                  </a:lnTo>
                  <a:lnTo>
                    <a:pt x="102" y="292"/>
                  </a:lnTo>
                  <a:lnTo>
                    <a:pt x="102" y="292"/>
                  </a:lnTo>
                  <a:lnTo>
                    <a:pt x="113" y="254"/>
                  </a:lnTo>
                  <a:lnTo>
                    <a:pt x="124" y="216"/>
                  </a:lnTo>
                  <a:lnTo>
                    <a:pt x="146" y="142"/>
                  </a:lnTo>
                  <a:lnTo>
                    <a:pt x="155" y="107"/>
                  </a:lnTo>
                  <a:lnTo>
                    <a:pt x="168" y="72"/>
                  </a:lnTo>
                  <a:lnTo>
                    <a:pt x="181" y="39"/>
                  </a:lnTo>
                  <a:lnTo>
                    <a:pt x="196" y="8"/>
                  </a:lnTo>
                  <a:lnTo>
                    <a:pt x="196" y="8"/>
                  </a:lnTo>
                  <a:close/>
                  <a:moveTo>
                    <a:pt x="1631" y="600"/>
                  </a:moveTo>
                  <a:lnTo>
                    <a:pt x="1631" y="600"/>
                  </a:lnTo>
                  <a:lnTo>
                    <a:pt x="1627" y="618"/>
                  </a:lnTo>
                  <a:lnTo>
                    <a:pt x="1621" y="636"/>
                  </a:lnTo>
                  <a:lnTo>
                    <a:pt x="1614" y="653"/>
                  </a:lnTo>
                  <a:lnTo>
                    <a:pt x="1607" y="670"/>
                  </a:lnTo>
                  <a:lnTo>
                    <a:pt x="1607" y="670"/>
                  </a:lnTo>
                  <a:lnTo>
                    <a:pt x="1584" y="713"/>
                  </a:lnTo>
                  <a:lnTo>
                    <a:pt x="1561" y="757"/>
                  </a:lnTo>
                  <a:lnTo>
                    <a:pt x="1535" y="796"/>
                  </a:lnTo>
                  <a:lnTo>
                    <a:pt x="1509" y="833"/>
                  </a:lnTo>
                  <a:lnTo>
                    <a:pt x="1509" y="833"/>
                  </a:lnTo>
                  <a:lnTo>
                    <a:pt x="1504" y="858"/>
                  </a:lnTo>
                  <a:lnTo>
                    <a:pt x="1499" y="883"/>
                  </a:lnTo>
                  <a:lnTo>
                    <a:pt x="1490" y="908"/>
                  </a:lnTo>
                  <a:lnTo>
                    <a:pt x="1479" y="934"/>
                  </a:lnTo>
                  <a:lnTo>
                    <a:pt x="1467" y="958"/>
                  </a:lnTo>
                  <a:lnTo>
                    <a:pt x="1452" y="979"/>
                  </a:lnTo>
                  <a:lnTo>
                    <a:pt x="1436" y="997"/>
                  </a:lnTo>
                  <a:lnTo>
                    <a:pt x="1427" y="1005"/>
                  </a:lnTo>
                  <a:lnTo>
                    <a:pt x="1417" y="1012"/>
                  </a:lnTo>
                  <a:lnTo>
                    <a:pt x="1417" y="1012"/>
                  </a:lnTo>
                  <a:lnTo>
                    <a:pt x="1415" y="1012"/>
                  </a:lnTo>
                  <a:lnTo>
                    <a:pt x="1410" y="1014"/>
                  </a:lnTo>
                  <a:lnTo>
                    <a:pt x="1405" y="1015"/>
                  </a:lnTo>
                  <a:lnTo>
                    <a:pt x="1401" y="1016"/>
                  </a:lnTo>
                  <a:lnTo>
                    <a:pt x="1401" y="1016"/>
                  </a:lnTo>
                  <a:lnTo>
                    <a:pt x="1389" y="1015"/>
                  </a:lnTo>
                  <a:lnTo>
                    <a:pt x="1377" y="1012"/>
                  </a:lnTo>
                  <a:lnTo>
                    <a:pt x="1363" y="1011"/>
                  </a:lnTo>
                  <a:lnTo>
                    <a:pt x="1347" y="1009"/>
                  </a:lnTo>
                  <a:lnTo>
                    <a:pt x="1347" y="1009"/>
                  </a:lnTo>
                  <a:lnTo>
                    <a:pt x="1337" y="1009"/>
                  </a:lnTo>
                  <a:lnTo>
                    <a:pt x="1326" y="1011"/>
                  </a:lnTo>
                  <a:lnTo>
                    <a:pt x="1326" y="1011"/>
                  </a:lnTo>
                  <a:lnTo>
                    <a:pt x="1312" y="1009"/>
                  </a:lnTo>
                  <a:lnTo>
                    <a:pt x="1298" y="1007"/>
                  </a:lnTo>
                  <a:lnTo>
                    <a:pt x="1269" y="998"/>
                  </a:lnTo>
                  <a:lnTo>
                    <a:pt x="1242" y="991"/>
                  </a:lnTo>
                  <a:lnTo>
                    <a:pt x="1229" y="988"/>
                  </a:lnTo>
                  <a:lnTo>
                    <a:pt x="1217" y="988"/>
                  </a:lnTo>
                  <a:lnTo>
                    <a:pt x="1217" y="988"/>
                  </a:lnTo>
                  <a:lnTo>
                    <a:pt x="1210" y="983"/>
                  </a:lnTo>
                  <a:lnTo>
                    <a:pt x="1203" y="980"/>
                  </a:lnTo>
                  <a:lnTo>
                    <a:pt x="1187" y="974"/>
                  </a:lnTo>
                  <a:lnTo>
                    <a:pt x="1151" y="966"/>
                  </a:lnTo>
                  <a:lnTo>
                    <a:pt x="1151" y="966"/>
                  </a:lnTo>
                  <a:lnTo>
                    <a:pt x="1123" y="958"/>
                  </a:lnTo>
                  <a:lnTo>
                    <a:pt x="1110" y="953"/>
                  </a:lnTo>
                  <a:lnTo>
                    <a:pt x="1096" y="952"/>
                  </a:lnTo>
                  <a:lnTo>
                    <a:pt x="1096" y="952"/>
                  </a:lnTo>
                  <a:lnTo>
                    <a:pt x="1068" y="946"/>
                  </a:lnTo>
                  <a:lnTo>
                    <a:pt x="1041" y="939"/>
                  </a:lnTo>
                  <a:lnTo>
                    <a:pt x="988" y="921"/>
                  </a:lnTo>
                  <a:lnTo>
                    <a:pt x="988" y="921"/>
                  </a:lnTo>
                  <a:lnTo>
                    <a:pt x="960" y="914"/>
                  </a:lnTo>
                  <a:lnTo>
                    <a:pt x="933" y="907"/>
                  </a:lnTo>
                  <a:lnTo>
                    <a:pt x="876" y="896"/>
                  </a:lnTo>
                  <a:lnTo>
                    <a:pt x="821" y="886"/>
                  </a:lnTo>
                  <a:lnTo>
                    <a:pt x="766" y="876"/>
                  </a:lnTo>
                  <a:lnTo>
                    <a:pt x="766" y="876"/>
                  </a:lnTo>
                  <a:lnTo>
                    <a:pt x="735" y="869"/>
                  </a:lnTo>
                  <a:lnTo>
                    <a:pt x="706" y="861"/>
                  </a:lnTo>
                  <a:lnTo>
                    <a:pt x="647" y="842"/>
                  </a:lnTo>
                  <a:lnTo>
                    <a:pt x="647" y="842"/>
                  </a:lnTo>
                  <a:lnTo>
                    <a:pt x="588" y="826"/>
                  </a:lnTo>
                  <a:lnTo>
                    <a:pt x="527" y="810"/>
                  </a:lnTo>
                  <a:lnTo>
                    <a:pt x="468" y="795"/>
                  </a:lnTo>
                  <a:lnTo>
                    <a:pt x="409" y="782"/>
                  </a:lnTo>
                  <a:lnTo>
                    <a:pt x="409" y="782"/>
                  </a:lnTo>
                  <a:lnTo>
                    <a:pt x="346" y="769"/>
                  </a:lnTo>
                  <a:lnTo>
                    <a:pt x="285" y="760"/>
                  </a:lnTo>
                  <a:lnTo>
                    <a:pt x="285" y="760"/>
                  </a:lnTo>
                  <a:lnTo>
                    <a:pt x="266" y="757"/>
                  </a:lnTo>
                  <a:lnTo>
                    <a:pt x="245" y="754"/>
                  </a:lnTo>
                  <a:lnTo>
                    <a:pt x="223" y="751"/>
                  </a:lnTo>
                  <a:lnTo>
                    <a:pt x="203" y="746"/>
                  </a:lnTo>
                  <a:lnTo>
                    <a:pt x="203" y="746"/>
                  </a:lnTo>
                  <a:lnTo>
                    <a:pt x="189" y="740"/>
                  </a:lnTo>
                  <a:lnTo>
                    <a:pt x="178" y="733"/>
                  </a:lnTo>
                  <a:lnTo>
                    <a:pt x="168" y="726"/>
                  </a:lnTo>
                  <a:lnTo>
                    <a:pt x="161" y="716"/>
                  </a:lnTo>
                  <a:lnTo>
                    <a:pt x="157" y="706"/>
                  </a:lnTo>
                  <a:lnTo>
                    <a:pt x="153" y="694"/>
                  </a:lnTo>
                  <a:lnTo>
                    <a:pt x="151" y="681"/>
                  </a:lnTo>
                  <a:lnTo>
                    <a:pt x="153" y="664"/>
                  </a:lnTo>
                  <a:lnTo>
                    <a:pt x="153" y="664"/>
                  </a:lnTo>
                  <a:lnTo>
                    <a:pt x="154" y="649"/>
                  </a:lnTo>
                  <a:lnTo>
                    <a:pt x="157" y="630"/>
                  </a:lnTo>
                  <a:lnTo>
                    <a:pt x="161" y="611"/>
                  </a:lnTo>
                  <a:lnTo>
                    <a:pt x="167" y="591"/>
                  </a:lnTo>
                  <a:lnTo>
                    <a:pt x="167" y="591"/>
                  </a:lnTo>
                  <a:lnTo>
                    <a:pt x="172" y="576"/>
                  </a:lnTo>
                  <a:lnTo>
                    <a:pt x="179" y="560"/>
                  </a:lnTo>
                  <a:lnTo>
                    <a:pt x="196" y="528"/>
                  </a:lnTo>
                  <a:lnTo>
                    <a:pt x="214" y="496"/>
                  </a:lnTo>
                  <a:lnTo>
                    <a:pt x="223" y="479"/>
                  </a:lnTo>
                  <a:lnTo>
                    <a:pt x="231" y="462"/>
                  </a:lnTo>
                  <a:lnTo>
                    <a:pt x="231" y="462"/>
                  </a:lnTo>
                  <a:lnTo>
                    <a:pt x="259" y="392"/>
                  </a:lnTo>
                  <a:lnTo>
                    <a:pt x="287" y="324"/>
                  </a:lnTo>
                  <a:lnTo>
                    <a:pt x="287" y="324"/>
                  </a:lnTo>
                  <a:lnTo>
                    <a:pt x="297" y="299"/>
                  </a:lnTo>
                  <a:lnTo>
                    <a:pt x="297" y="299"/>
                  </a:lnTo>
                  <a:lnTo>
                    <a:pt x="300" y="293"/>
                  </a:lnTo>
                  <a:lnTo>
                    <a:pt x="304" y="288"/>
                  </a:lnTo>
                  <a:lnTo>
                    <a:pt x="308" y="282"/>
                  </a:lnTo>
                  <a:lnTo>
                    <a:pt x="311" y="277"/>
                  </a:lnTo>
                  <a:lnTo>
                    <a:pt x="311" y="277"/>
                  </a:lnTo>
                  <a:lnTo>
                    <a:pt x="314" y="270"/>
                  </a:lnTo>
                  <a:lnTo>
                    <a:pt x="315" y="261"/>
                  </a:lnTo>
                  <a:lnTo>
                    <a:pt x="317" y="251"/>
                  </a:lnTo>
                  <a:lnTo>
                    <a:pt x="318" y="243"/>
                  </a:lnTo>
                  <a:lnTo>
                    <a:pt x="318" y="243"/>
                  </a:lnTo>
                  <a:lnTo>
                    <a:pt x="327" y="220"/>
                  </a:lnTo>
                  <a:lnTo>
                    <a:pt x="329" y="209"/>
                  </a:lnTo>
                  <a:lnTo>
                    <a:pt x="334" y="197"/>
                  </a:lnTo>
                  <a:lnTo>
                    <a:pt x="335" y="184"/>
                  </a:lnTo>
                  <a:lnTo>
                    <a:pt x="335" y="173"/>
                  </a:lnTo>
                  <a:lnTo>
                    <a:pt x="332" y="161"/>
                  </a:lnTo>
                  <a:lnTo>
                    <a:pt x="331" y="157"/>
                  </a:lnTo>
                  <a:lnTo>
                    <a:pt x="327" y="153"/>
                  </a:lnTo>
                  <a:lnTo>
                    <a:pt x="327" y="153"/>
                  </a:lnTo>
                  <a:lnTo>
                    <a:pt x="317" y="154"/>
                  </a:lnTo>
                  <a:lnTo>
                    <a:pt x="308" y="159"/>
                  </a:lnTo>
                  <a:lnTo>
                    <a:pt x="290" y="168"/>
                  </a:lnTo>
                  <a:lnTo>
                    <a:pt x="290" y="168"/>
                  </a:lnTo>
                  <a:lnTo>
                    <a:pt x="283" y="185"/>
                  </a:lnTo>
                  <a:lnTo>
                    <a:pt x="278" y="204"/>
                  </a:lnTo>
                  <a:lnTo>
                    <a:pt x="268" y="240"/>
                  </a:lnTo>
                  <a:lnTo>
                    <a:pt x="258" y="277"/>
                  </a:lnTo>
                  <a:lnTo>
                    <a:pt x="248" y="313"/>
                  </a:lnTo>
                  <a:lnTo>
                    <a:pt x="248" y="313"/>
                  </a:lnTo>
                  <a:lnTo>
                    <a:pt x="237" y="348"/>
                  </a:lnTo>
                  <a:lnTo>
                    <a:pt x="226" y="385"/>
                  </a:lnTo>
                  <a:lnTo>
                    <a:pt x="213" y="421"/>
                  </a:lnTo>
                  <a:lnTo>
                    <a:pt x="197" y="456"/>
                  </a:lnTo>
                  <a:lnTo>
                    <a:pt x="197" y="456"/>
                  </a:lnTo>
                  <a:lnTo>
                    <a:pt x="182" y="487"/>
                  </a:lnTo>
                  <a:lnTo>
                    <a:pt x="167" y="519"/>
                  </a:lnTo>
                  <a:lnTo>
                    <a:pt x="150" y="552"/>
                  </a:lnTo>
                  <a:lnTo>
                    <a:pt x="133" y="585"/>
                  </a:lnTo>
                  <a:lnTo>
                    <a:pt x="133" y="585"/>
                  </a:lnTo>
                  <a:lnTo>
                    <a:pt x="126" y="602"/>
                  </a:lnTo>
                  <a:lnTo>
                    <a:pt x="120" y="619"/>
                  </a:lnTo>
                  <a:lnTo>
                    <a:pt x="109" y="660"/>
                  </a:lnTo>
                  <a:lnTo>
                    <a:pt x="109" y="660"/>
                  </a:lnTo>
                  <a:lnTo>
                    <a:pt x="103" y="680"/>
                  </a:lnTo>
                  <a:lnTo>
                    <a:pt x="98" y="701"/>
                  </a:lnTo>
                  <a:lnTo>
                    <a:pt x="96" y="710"/>
                  </a:lnTo>
                  <a:lnTo>
                    <a:pt x="95" y="720"/>
                  </a:lnTo>
                  <a:lnTo>
                    <a:pt x="96" y="729"/>
                  </a:lnTo>
                  <a:lnTo>
                    <a:pt x="98" y="736"/>
                  </a:lnTo>
                  <a:lnTo>
                    <a:pt x="98" y="736"/>
                  </a:lnTo>
                  <a:lnTo>
                    <a:pt x="102" y="741"/>
                  </a:lnTo>
                  <a:lnTo>
                    <a:pt x="110" y="747"/>
                  </a:lnTo>
                  <a:lnTo>
                    <a:pt x="120" y="751"/>
                  </a:lnTo>
                  <a:lnTo>
                    <a:pt x="132" y="755"/>
                  </a:lnTo>
                  <a:lnTo>
                    <a:pt x="158" y="762"/>
                  </a:lnTo>
                  <a:lnTo>
                    <a:pt x="183" y="768"/>
                  </a:lnTo>
                  <a:lnTo>
                    <a:pt x="183" y="768"/>
                  </a:lnTo>
                  <a:lnTo>
                    <a:pt x="221" y="776"/>
                  </a:lnTo>
                  <a:lnTo>
                    <a:pt x="258" y="785"/>
                  </a:lnTo>
                  <a:lnTo>
                    <a:pt x="328" y="804"/>
                  </a:lnTo>
                  <a:lnTo>
                    <a:pt x="395" y="823"/>
                  </a:lnTo>
                  <a:lnTo>
                    <a:pt x="431" y="831"/>
                  </a:lnTo>
                  <a:lnTo>
                    <a:pt x="466" y="838"/>
                  </a:lnTo>
                  <a:lnTo>
                    <a:pt x="466" y="838"/>
                  </a:lnTo>
                  <a:lnTo>
                    <a:pt x="516" y="848"/>
                  </a:lnTo>
                  <a:lnTo>
                    <a:pt x="568" y="861"/>
                  </a:lnTo>
                  <a:lnTo>
                    <a:pt x="620" y="873"/>
                  </a:lnTo>
                  <a:lnTo>
                    <a:pt x="647" y="879"/>
                  </a:lnTo>
                  <a:lnTo>
                    <a:pt x="673" y="883"/>
                  </a:lnTo>
                  <a:lnTo>
                    <a:pt x="673" y="883"/>
                  </a:lnTo>
                  <a:lnTo>
                    <a:pt x="728" y="890"/>
                  </a:lnTo>
                  <a:lnTo>
                    <a:pt x="783" y="897"/>
                  </a:lnTo>
                  <a:lnTo>
                    <a:pt x="783" y="897"/>
                  </a:lnTo>
                  <a:lnTo>
                    <a:pt x="810" y="901"/>
                  </a:lnTo>
                  <a:lnTo>
                    <a:pt x="836" y="907"/>
                  </a:lnTo>
                  <a:lnTo>
                    <a:pt x="888" y="920"/>
                  </a:lnTo>
                  <a:lnTo>
                    <a:pt x="888" y="920"/>
                  </a:lnTo>
                  <a:lnTo>
                    <a:pt x="967" y="938"/>
                  </a:lnTo>
                  <a:lnTo>
                    <a:pt x="1043" y="956"/>
                  </a:lnTo>
                  <a:lnTo>
                    <a:pt x="1189" y="994"/>
                  </a:lnTo>
                  <a:lnTo>
                    <a:pt x="1189" y="994"/>
                  </a:lnTo>
                  <a:lnTo>
                    <a:pt x="1214" y="1000"/>
                  </a:lnTo>
                  <a:lnTo>
                    <a:pt x="1239" y="1004"/>
                  </a:lnTo>
                  <a:lnTo>
                    <a:pt x="1264" y="1009"/>
                  </a:lnTo>
                  <a:lnTo>
                    <a:pt x="1290" y="1016"/>
                  </a:lnTo>
                  <a:lnTo>
                    <a:pt x="1290" y="1016"/>
                  </a:lnTo>
                  <a:lnTo>
                    <a:pt x="1305" y="1021"/>
                  </a:lnTo>
                  <a:lnTo>
                    <a:pt x="1321" y="1028"/>
                  </a:lnTo>
                  <a:lnTo>
                    <a:pt x="1336" y="1033"/>
                  </a:lnTo>
                  <a:lnTo>
                    <a:pt x="1351" y="1039"/>
                  </a:lnTo>
                  <a:lnTo>
                    <a:pt x="1351" y="1039"/>
                  </a:lnTo>
                  <a:lnTo>
                    <a:pt x="1365" y="1042"/>
                  </a:lnTo>
                  <a:lnTo>
                    <a:pt x="1385" y="1045"/>
                  </a:lnTo>
                  <a:lnTo>
                    <a:pt x="1405" y="1046"/>
                  </a:lnTo>
                  <a:lnTo>
                    <a:pt x="1422" y="1046"/>
                  </a:lnTo>
                  <a:lnTo>
                    <a:pt x="1422" y="1046"/>
                  </a:lnTo>
                  <a:lnTo>
                    <a:pt x="1430" y="1045"/>
                  </a:lnTo>
                  <a:lnTo>
                    <a:pt x="1438" y="1040"/>
                  </a:lnTo>
                  <a:lnTo>
                    <a:pt x="1455" y="1033"/>
                  </a:lnTo>
                  <a:lnTo>
                    <a:pt x="1472" y="1024"/>
                  </a:lnTo>
                  <a:lnTo>
                    <a:pt x="1488" y="1016"/>
                  </a:lnTo>
                  <a:lnTo>
                    <a:pt x="1488" y="1016"/>
                  </a:lnTo>
                  <a:lnTo>
                    <a:pt x="1503" y="974"/>
                  </a:lnTo>
                  <a:lnTo>
                    <a:pt x="1520" y="934"/>
                  </a:lnTo>
                  <a:lnTo>
                    <a:pt x="1556" y="851"/>
                  </a:lnTo>
                  <a:lnTo>
                    <a:pt x="1593" y="769"/>
                  </a:lnTo>
                  <a:lnTo>
                    <a:pt x="1611" y="729"/>
                  </a:lnTo>
                  <a:lnTo>
                    <a:pt x="1628" y="688"/>
                  </a:lnTo>
                  <a:lnTo>
                    <a:pt x="1628" y="688"/>
                  </a:lnTo>
                  <a:lnTo>
                    <a:pt x="1643" y="649"/>
                  </a:lnTo>
                  <a:lnTo>
                    <a:pt x="1650" y="628"/>
                  </a:lnTo>
                  <a:lnTo>
                    <a:pt x="1656" y="607"/>
                  </a:lnTo>
                  <a:lnTo>
                    <a:pt x="1662" y="585"/>
                  </a:lnTo>
                  <a:lnTo>
                    <a:pt x="1666" y="564"/>
                  </a:lnTo>
                  <a:lnTo>
                    <a:pt x="1667" y="543"/>
                  </a:lnTo>
                  <a:lnTo>
                    <a:pt x="1666" y="524"/>
                  </a:lnTo>
                  <a:lnTo>
                    <a:pt x="1666" y="524"/>
                  </a:lnTo>
                  <a:lnTo>
                    <a:pt x="1652" y="504"/>
                  </a:lnTo>
                  <a:lnTo>
                    <a:pt x="1645" y="496"/>
                  </a:lnTo>
                  <a:lnTo>
                    <a:pt x="1642" y="494"/>
                  </a:lnTo>
                  <a:lnTo>
                    <a:pt x="1642" y="496"/>
                  </a:lnTo>
                  <a:lnTo>
                    <a:pt x="1642" y="496"/>
                  </a:lnTo>
                  <a:lnTo>
                    <a:pt x="1646" y="508"/>
                  </a:lnTo>
                  <a:lnTo>
                    <a:pt x="1648" y="521"/>
                  </a:lnTo>
                  <a:lnTo>
                    <a:pt x="1648" y="534"/>
                  </a:lnTo>
                  <a:lnTo>
                    <a:pt x="1645" y="546"/>
                  </a:lnTo>
                  <a:lnTo>
                    <a:pt x="1639" y="573"/>
                  </a:lnTo>
                  <a:lnTo>
                    <a:pt x="1631" y="600"/>
                  </a:lnTo>
                  <a:lnTo>
                    <a:pt x="1631" y="600"/>
                  </a:lnTo>
                  <a:close/>
                  <a:moveTo>
                    <a:pt x="1629" y="442"/>
                  </a:moveTo>
                  <a:lnTo>
                    <a:pt x="1629" y="442"/>
                  </a:lnTo>
                  <a:lnTo>
                    <a:pt x="1621" y="441"/>
                  </a:lnTo>
                  <a:lnTo>
                    <a:pt x="1615" y="438"/>
                  </a:lnTo>
                  <a:lnTo>
                    <a:pt x="1610" y="434"/>
                  </a:lnTo>
                  <a:lnTo>
                    <a:pt x="1604" y="428"/>
                  </a:lnTo>
                  <a:lnTo>
                    <a:pt x="1604" y="428"/>
                  </a:lnTo>
                  <a:lnTo>
                    <a:pt x="1593" y="425"/>
                  </a:lnTo>
                  <a:lnTo>
                    <a:pt x="1580" y="423"/>
                  </a:lnTo>
                  <a:lnTo>
                    <a:pt x="1556" y="413"/>
                  </a:lnTo>
                  <a:lnTo>
                    <a:pt x="1545" y="409"/>
                  </a:lnTo>
                  <a:lnTo>
                    <a:pt x="1534" y="406"/>
                  </a:lnTo>
                  <a:lnTo>
                    <a:pt x="1523" y="404"/>
                  </a:lnTo>
                  <a:lnTo>
                    <a:pt x="1510" y="404"/>
                  </a:lnTo>
                  <a:lnTo>
                    <a:pt x="1510" y="404"/>
                  </a:lnTo>
                  <a:lnTo>
                    <a:pt x="1469" y="392"/>
                  </a:lnTo>
                  <a:lnTo>
                    <a:pt x="1429" y="379"/>
                  </a:lnTo>
                  <a:lnTo>
                    <a:pt x="1347" y="357"/>
                  </a:lnTo>
                  <a:lnTo>
                    <a:pt x="1266" y="336"/>
                  </a:lnTo>
                  <a:lnTo>
                    <a:pt x="1183" y="313"/>
                  </a:lnTo>
                  <a:lnTo>
                    <a:pt x="1183" y="313"/>
                  </a:lnTo>
                  <a:lnTo>
                    <a:pt x="1144" y="303"/>
                  </a:lnTo>
                  <a:lnTo>
                    <a:pt x="1104" y="293"/>
                  </a:lnTo>
                  <a:lnTo>
                    <a:pt x="1104" y="293"/>
                  </a:lnTo>
                  <a:lnTo>
                    <a:pt x="1048" y="279"/>
                  </a:lnTo>
                  <a:lnTo>
                    <a:pt x="993" y="264"/>
                  </a:lnTo>
                  <a:lnTo>
                    <a:pt x="993" y="264"/>
                  </a:lnTo>
                  <a:lnTo>
                    <a:pt x="954" y="254"/>
                  </a:lnTo>
                  <a:lnTo>
                    <a:pt x="915" y="243"/>
                  </a:lnTo>
                  <a:lnTo>
                    <a:pt x="915" y="243"/>
                  </a:lnTo>
                  <a:lnTo>
                    <a:pt x="876" y="232"/>
                  </a:lnTo>
                  <a:lnTo>
                    <a:pt x="838" y="219"/>
                  </a:lnTo>
                  <a:lnTo>
                    <a:pt x="798" y="206"/>
                  </a:lnTo>
                  <a:lnTo>
                    <a:pt x="777" y="202"/>
                  </a:lnTo>
                  <a:lnTo>
                    <a:pt x="758" y="198"/>
                  </a:lnTo>
                  <a:lnTo>
                    <a:pt x="758" y="198"/>
                  </a:lnTo>
                  <a:lnTo>
                    <a:pt x="727" y="188"/>
                  </a:lnTo>
                  <a:lnTo>
                    <a:pt x="694" y="180"/>
                  </a:lnTo>
                  <a:lnTo>
                    <a:pt x="661" y="171"/>
                  </a:lnTo>
                  <a:lnTo>
                    <a:pt x="628" y="166"/>
                  </a:lnTo>
                  <a:lnTo>
                    <a:pt x="560" y="153"/>
                  </a:lnTo>
                  <a:lnTo>
                    <a:pt x="526" y="146"/>
                  </a:lnTo>
                  <a:lnTo>
                    <a:pt x="492" y="139"/>
                  </a:lnTo>
                  <a:lnTo>
                    <a:pt x="492" y="139"/>
                  </a:lnTo>
                  <a:lnTo>
                    <a:pt x="491" y="138"/>
                  </a:lnTo>
                  <a:lnTo>
                    <a:pt x="489" y="138"/>
                  </a:lnTo>
                  <a:lnTo>
                    <a:pt x="485" y="140"/>
                  </a:lnTo>
                  <a:lnTo>
                    <a:pt x="481" y="142"/>
                  </a:lnTo>
                  <a:lnTo>
                    <a:pt x="478" y="142"/>
                  </a:lnTo>
                  <a:lnTo>
                    <a:pt x="475" y="140"/>
                  </a:lnTo>
                  <a:lnTo>
                    <a:pt x="475" y="140"/>
                  </a:lnTo>
                  <a:lnTo>
                    <a:pt x="473" y="139"/>
                  </a:lnTo>
                  <a:lnTo>
                    <a:pt x="471" y="139"/>
                  </a:lnTo>
                  <a:lnTo>
                    <a:pt x="470" y="135"/>
                  </a:lnTo>
                  <a:lnTo>
                    <a:pt x="467" y="131"/>
                  </a:lnTo>
                  <a:lnTo>
                    <a:pt x="466" y="131"/>
                  </a:lnTo>
                  <a:lnTo>
                    <a:pt x="463" y="129"/>
                  </a:lnTo>
                  <a:lnTo>
                    <a:pt x="463" y="129"/>
                  </a:lnTo>
                  <a:lnTo>
                    <a:pt x="415" y="118"/>
                  </a:lnTo>
                  <a:lnTo>
                    <a:pt x="369" y="108"/>
                  </a:lnTo>
                  <a:lnTo>
                    <a:pt x="324" y="100"/>
                  </a:lnTo>
                  <a:lnTo>
                    <a:pt x="278" y="94"/>
                  </a:lnTo>
                  <a:lnTo>
                    <a:pt x="278" y="94"/>
                  </a:lnTo>
                  <a:lnTo>
                    <a:pt x="283" y="98"/>
                  </a:lnTo>
                  <a:lnTo>
                    <a:pt x="289" y="104"/>
                  </a:lnTo>
                  <a:lnTo>
                    <a:pt x="297" y="117"/>
                  </a:lnTo>
                  <a:lnTo>
                    <a:pt x="307" y="128"/>
                  </a:lnTo>
                  <a:lnTo>
                    <a:pt x="313" y="133"/>
                  </a:lnTo>
                  <a:lnTo>
                    <a:pt x="318" y="136"/>
                  </a:lnTo>
                  <a:lnTo>
                    <a:pt x="318" y="136"/>
                  </a:lnTo>
                  <a:lnTo>
                    <a:pt x="325" y="139"/>
                  </a:lnTo>
                  <a:lnTo>
                    <a:pt x="332" y="139"/>
                  </a:lnTo>
                  <a:lnTo>
                    <a:pt x="346" y="139"/>
                  </a:lnTo>
                  <a:lnTo>
                    <a:pt x="353" y="139"/>
                  </a:lnTo>
                  <a:lnTo>
                    <a:pt x="359" y="140"/>
                  </a:lnTo>
                  <a:lnTo>
                    <a:pt x="366" y="142"/>
                  </a:lnTo>
                  <a:lnTo>
                    <a:pt x="373" y="146"/>
                  </a:lnTo>
                  <a:lnTo>
                    <a:pt x="373" y="146"/>
                  </a:lnTo>
                  <a:lnTo>
                    <a:pt x="374" y="145"/>
                  </a:lnTo>
                  <a:lnTo>
                    <a:pt x="376" y="145"/>
                  </a:lnTo>
                  <a:lnTo>
                    <a:pt x="377" y="140"/>
                  </a:lnTo>
                  <a:lnTo>
                    <a:pt x="380" y="139"/>
                  </a:lnTo>
                  <a:lnTo>
                    <a:pt x="381" y="138"/>
                  </a:lnTo>
                  <a:lnTo>
                    <a:pt x="384" y="139"/>
                  </a:lnTo>
                  <a:lnTo>
                    <a:pt x="384" y="139"/>
                  </a:lnTo>
                  <a:lnTo>
                    <a:pt x="387" y="140"/>
                  </a:lnTo>
                  <a:lnTo>
                    <a:pt x="388" y="145"/>
                  </a:lnTo>
                  <a:lnTo>
                    <a:pt x="391" y="147"/>
                  </a:lnTo>
                  <a:lnTo>
                    <a:pt x="393" y="149"/>
                  </a:lnTo>
                  <a:lnTo>
                    <a:pt x="395" y="149"/>
                  </a:lnTo>
                  <a:lnTo>
                    <a:pt x="395" y="149"/>
                  </a:lnTo>
                  <a:lnTo>
                    <a:pt x="502" y="177"/>
                  </a:lnTo>
                  <a:lnTo>
                    <a:pt x="606" y="205"/>
                  </a:lnTo>
                  <a:lnTo>
                    <a:pt x="711" y="233"/>
                  </a:lnTo>
                  <a:lnTo>
                    <a:pt x="819" y="261"/>
                  </a:lnTo>
                  <a:lnTo>
                    <a:pt x="819" y="261"/>
                  </a:lnTo>
                  <a:lnTo>
                    <a:pt x="888" y="277"/>
                  </a:lnTo>
                  <a:lnTo>
                    <a:pt x="957" y="292"/>
                  </a:lnTo>
                  <a:lnTo>
                    <a:pt x="1026" y="307"/>
                  </a:lnTo>
                  <a:lnTo>
                    <a:pt x="1095" y="324"/>
                  </a:lnTo>
                  <a:lnTo>
                    <a:pt x="1095" y="324"/>
                  </a:lnTo>
                  <a:lnTo>
                    <a:pt x="1226" y="358"/>
                  </a:lnTo>
                  <a:lnTo>
                    <a:pt x="1360" y="392"/>
                  </a:lnTo>
                  <a:lnTo>
                    <a:pt x="1360" y="392"/>
                  </a:lnTo>
                  <a:lnTo>
                    <a:pt x="1408" y="406"/>
                  </a:lnTo>
                  <a:lnTo>
                    <a:pt x="1458" y="420"/>
                  </a:lnTo>
                  <a:lnTo>
                    <a:pt x="1509" y="435"/>
                  </a:lnTo>
                  <a:lnTo>
                    <a:pt x="1534" y="441"/>
                  </a:lnTo>
                  <a:lnTo>
                    <a:pt x="1558" y="446"/>
                  </a:lnTo>
                  <a:lnTo>
                    <a:pt x="1558" y="446"/>
                  </a:lnTo>
                  <a:lnTo>
                    <a:pt x="1589" y="452"/>
                  </a:lnTo>
                  <a:lnTo>
                    <a:pt x="1603" y="456"/>
                  </a:lnTo>
                  <a:lnTo>
                    <a:pt x="1615" y="461"/>
                  </a:lnTo>
                  <a:lnTo>
                    <a:pt x="1628" y="466"/>
                  </a:lnTo>
                  <a:lnTo>
                    <a:pt x="1638" y="472"/>
                  </a:lnTo>
                  <a:lnTo>
                    <a:pt x="1648" y="479"/>
                  </a:lnTo>
                  <a:lnTo>
                    <a:pt x="1657" y="489"/>
                  </a:lnTo>
                  <a:lnTo>
                    <a:pt x="1657" y="489"/>
                  </a:lnTo>
                  <a:lnTo>
                    <a:pt x="1643" y="465"/>
                  </a:lnTo>
                  <a:lnTo>
                    <a:pt x="1629" y="442"/>
                  </a:lnTo>
                  <a:lnTo>
                    <a:pt x="1629" y="442"/>
                  </a:lnTo>
                  <a:close/>
                  <a:moveTo>
                    <a:pt x="327" y="263"/>
                  </a:moveTo>
                  <a:lnTo>
                    <a:pt x="327" y="263"/>
                  </a:lnTo>
                  <a:lnTo>
                    <a:pt x="318" y="303"/>
                  </a:lnTo>
                  <a:lnTo>
                    <a:pt x="310" y="347"/>
                  </a:lnTo>
                  <a:lnTo>
                    <a:pt x="310" y="347"/>
                  </a:lnTo>
                  <a:lnTo>
                    <a:pt x="304" y="369"/>
                  </a:lnTo>
                  <a:lnTo>
                    <a:pt x="297" y="392"/>
                  </a:lnTo>
                  <a:lnTo>
                    <a:pt x="292" y="413"/>
                  </a:lnTo>
                  <a:lnTo>
                    <a:pt x="289" y="434"/>
                  </a:lnTo>
                  <a:lnTo>
                    <a:pt x="289" y="434"/>
                  </a:lnTo>
                  <a:lnTo>
                    <a:pt x="286" y="458"/>
                  </a:lnTo>
                  <a:lnTo>
                    <a:pt x="285" y="470"/>
                  </a:lnTo>
                  <a:lnTo>
                    <a:pt x="285" y="482"/>
                  </a:lnTo>
                  <a:lnTo>
                    <a:pt x="285" y="482"/>
                  </a:lnTo>
                  <a:lnTo>
                    <a:pt x="286" y="487"/>
                  </a:lnTo>
                  <a:lnTo>
                    <a:pt x="289" y="493"/>
                  </a:lnTo>
                  <a:lnTo>
                    <a:pt x="292" y="500"/>
                  </a:lnTo>
                  <a:lnTo>
                    <a:pt x="294" y="507"/>
                  </a:lnTo>
                  <a:lnTo>
                    <a:pt x="294" y="507"/>
                  </a:lnTo>
                  <a:lnTo>
                    <a:pt x="296" y="524"/>
                  </a:lnTo>
                  <a:lnTo>
                    <a:pt x="299" y="539"/>
                  </a:lnTo>
                  <a:lnTo>
                    <a:pt x="300" y="555"/>
                  </a:lnTo>
                  <a:lnTo>
                    <a:pt x="303" y="569"/>
                  </a:lnTo>
                  <a:lnTo>
                    <a:pt x="303" y="569"/>
                  </a:lnTo>
                  <a:lnTo>
                    <a:pt x="304" y="574"/>
                  </a:lnTo>
                  <a:lnTo>
                    <a:pt x="308" y="581"/>
                  </a:lnTo>
                  <a:lnTo>
                    <a:pt x="317" y="595"/>
                  </a:lnTo>
                  <a:lnTo>
                    <a:pt x="328" y="608"/>
                  </a:lnTo>
                  <a:lnTo>
                    <a:pt x="339" y="621"/>
                  </a:lnTo>
                  <a:lnTo>
                    <a:pt x="339" y="621"/>
                  </a:lnTo>
                  <a:lnTo>
                    <a:pt x="355" y="635"/>
                  </a:lnTo>
                  <a:lnTo>
                    <a:pt x="372" y="647"/>
                  </a:lnTo>
                  <a:lnTo>
                    <a:pt x="390" y="657"/>
                  </a:lnTo>
                  <a:lnTo>
                    <a:pt x="408" y="665"/>
                  </a:lnTo>
                  <a:lnTo>
                    <a:pt x="429" y="673"/>
                  </a:lnTo>
                  <a:lnTo>
                    <a:pt x="450" y="678"/>
                  </a:lnTo>
                  <a:lnTo>
                    <a:pt x="496" y="691"/>
                  </a:lnTo>
                  <a:lnTo>
                    <a:pt x="496" y="691"/>
                  </a:lnTo>
                  <a:lnTo>
                    <a:pt x="617" y="726"/>
                  </a:lnTo>
                  <a:lnTo>
                    <a:pt x="617" y="726"/>
                  </a:lnTo>
                  <a:lnTo>
                    <a:pt x="648" y="737"/>
                  </a:lnTo>
                  <a:lnTo>
                    <a:pt x="662" y="743"/>
                  </a:lnTo>
                  <a:lnTo>
                    <a:pt x="678" y="747"/>
                  </a:lnTo>
                  <a:lnTo>
                    <a:pt x="678" y="747"/>
                  </a:lnTo>
                  <a:lnTo>
                    <a:pt x="692" y="750"/>
                  </a:lnTo>
                  <a:lnTo>
                    <a:pt x="704" y="751"/>
                  </a:lnTo>
                  <a:lnTo>
                    <a:pt x="731" y="754"/>
                  </a:lnTo>
                  <a:lnTo>
                    <a:pt x="731" y="754"/>
                  </a:lnTo>
                  <a:lnTo>
                    <a:pt x="742" y="757"/>
                  </a:lnTo>
                  <a:lnTo>
                    <a:pt x="753" y="760"/>
                  </a:lnTo>
                  <a:lnTo>
                    <a:pt x="776" y="768"/>
                  </a:lnTo>
                  <a:lnTo>
                    <a:pt x="776" y="768"/>
                  </a:lnTo>
                  <a:lnTo>
                    <a:pt x="801" y="774"/>
                  </a:lnTo>
                  <a:lnTo>
                    <a:pt x="826" y="779"/>
                  </a:lnTo>
                  <a:lnTo>
                    <a:pt x="877" y="790"/>
                  </a:lnTo>
                  <a:lnTo>
                    <a:pt x="877" y="790"/>
                  </a:lnTo>
                  <a:lnTo>
                    <a:pt x="904" y="797"/>
                  </a:lnTo>
                  <a:lnTo>
                    <a:pt x="929" y="804"/>
                  </a:lnTo>
                  <a:lnTo>
                    <a:pt x="954" y="812"/>
                  </a:lnTo>
                  <a:lnTo>
                    <a:pt x="979" y="817"/>
                  </a:lnTo>
                  <a:lnTo>
                    <a:pt x="979" y="817"/>
                  </a:lnTo>
                  <a:lnTo>
                    <a:pt x="995" y="820"/>
                  </a:lnTo>
                  <a:lnTo>
                    <a:pt x="1010" y="824"/>
                  </a:lnTo>
                  <a:lnTo>
                    <a:pt x="1040" y="833"/>
                  </a:lnTo>
                  <a:lnTo>
                    <a:pt x="1055" y="837"/>
                  </a:lnTo>
                  <a:lnTo>
                    <a:pt x="1069" y="840"/>
                  </a:lnTo>
                  <a:lnTo>
                    <a:pt x="1083" y="841"/>
                  </a:lnTo>
                  <a:lnTo>
                    <a:pt x="1097" y="841"/>
                  </a:lnTo>
                  <a:lnTo>
                    <a:pt x="1097" y="841"/>
                  </a:lnTo>
                  <a:lnTo>
                    <a:pt x="1110" y="847"/>
                  </a:lnTo>
                  <a:lnTo>
                    <a:pt x="1124" y="851"/>
                  </a:lnTo>
                  <a:lnTo>
                    <a:pt x="1139" y="852"/>
                  </a:lnTo>
                  <a:lnTo>
                    <a:pt x="1148" y="851"/>
                  </a:lnTo>
                  <a:lnTo>
                    <a:pt x="1155" y="849"/>
                  </a:lnTo>
                  <a:lnTo>
                    <a:pt x="1155" y="849"/>
                  </a:lnTo>
                  <a:lnTo>
                    <a:pt x="1162" y="854"/>
                  </a:lnTo>
                  <a:lnTo>
                    <a:pt x="1168" y="858"/>
                  </a:lnTo>
                  <a:lnTo>
                    <a:pt x="1182" y="862"/>
                  </a:lnTo>
                  <a:lnTo>
                    <a:pt x="1182" y="862"/>
                  </a:lnTo>
                  <a:lnTo>
                    <a:pt x="1233" y="876"/>
                  </a:lnTo>
                  <a:lnTo>
                    <a:pt x="1260" y="882"/>
                  </a:lnTo>
                  <a:lnTo>
                    <a:pt x="1273" y="885"/>
                  </a:lnTo>
                  <a:lnTo>
                    <a:pt x="1285" y="885"/>
                  </a:lnTo>
                  <a:lnTo>
                    <a:pt x="1285" y="885"/>
                  </a:lnTo>
                  <a:lnTo>
                    <a:pt x="1295" y="885"/>
                  </a:lnTo>
                  <a:lnTo>
                    <a:pt x="1306" y="885"/>
                  </a:lnTo>
                  <a:lnTo>
                    <a:pt x="1329" y="882"/>
                  </a:lnTo>
                  <a:lnTo>
                    <a:pt x="1329" y="882"/>
                  </a:lnTo>
                  <a:lnTo>
                    <a:pt x="1340" y="882"/>
                  </a:lnTo>
                  <a:lnTo>
                    <a:pt x="1353" y="882"/>
                  </a:lnTo>
                  <a:lnTo>
                    <a:pt x="1364" y="882"/>
                  </a:lnTo>
                  <a:lnTo>
                    <a:pt x="1375" y="882"/>
                  </a:lnTo>
                  <a:lnTo>
                    <a:pt x="1375" y="882"/>
                  </a:lnTo>
                  <a:lnTo>
                    <a:pt x="1392" y="879"/>
                  </a:lnTo>
                  <a:lnTo>
                    <a:pt x="1408" y="875"/>
                  </a:lnTo>
                  <a:lnTo>
                    <a:pt x="1423" y="870"/>
                  </a:lnTo>
                  <a:lnTo>
                    <a:pt x="1436" y="865"/>
                  </a:lnTo>
                  <a:lnTo>
                    <a:pt x="1450" y="859"/>
                  </a:lnTo>
                  <a:lnTo>
                    <a:pt x="1461" y="852"/>
                  </a:lnTo>
                  <a:lnTo>
                    <a:pt x="1472" y="844"/>
                  </a:lnTo>
                  <a:lnTo>
                    <a:pt x="1483" y="835"/>
                  </a:lnTo>
                  <a:lnTo>
                    <a:pt x="1493" y="827"/>
                  </a:lnTo>
                  <a:lnTo>
                    <a:pt x="1502" y="817"/>
                  </a:lnTo>
                  <a:lnTo>
                    <a:pt x="1518" y="796"/>
                  </a:lnTo>
                  <a:lnTo>
                    <a:pt x="1534" y="774"/>
                  </a:lnTo>
                  <a:lnTo>
                    <a:pt x="1549" y="748"/>
                  </a:lnTo>
                  <a:lnTo>
                    <a:pt x="1549" y="748"/>
                  </a:lnTo>
                  <a:lnTo>
                    <a:pt x="1575" y="701"/>
                  </a:lnTo>
                  <a:lnTo>
                    <a:pt x="1587" y="677"/>
                  </a:lnTo>
                  <a:lnTo>
                    <a:pt x="1598" y="651"/>
                  </a:lnTo>
                  <a:lnTo>
                    <a:pt x="1610" y="625"/>
                  </a:lnTo>
                  <a:lnTo>
                    <a:pt x="1620" y="598"/>
                  </a:lnTo>
                  <a:lnTo>
                    <a:pt x="1627" y="571"/>
                  </a:lnTo>
                  <a:lnTo>
                    <a:pt x="1632" y="542"/>
                  </a:lnTo>
                  <a:lnTo>
                    <a:pt x="1632" y="542"/>
                  </a:lnTo>
                  <a:lnTo>
                    <a:pt x="1634" y="526"/>
                  </a:lnTo>
                  <a:lnTo>
                    <a:pt x="1632" y="512"/>
                  </a:lnTo>
                  <a:lnTo>
                    <a:pt x="1628" y="500"/>
                  </a:lnTo>
                  <a:lnTo>
                    <a:pt x="1621" y="487"/>
                  </a:lnTo>
                  <a:lnTo>
                    <a:pt x="1611" y="477"/>
                  </a:lnTo>
                  <a:lnTo>
                    <a:pt x="1600" y="470"/>
                  </a:lnTo>
                  <a:lnTo>
                    <a:pt x="1584" y="465"/>
                  </a:lnTo>
                  <a:lnTo>
                    <a:pt x="1568" y="462"/>
                  </a:lnTo>
                  <a:lnTo>
                    <a:pt x="1568" y="462"/>
                  </a:lnTo>
                  <a:lnTo>
                    <a:pt x="1573" y="469"/>
                  </a:lnTo>
                  <a:lnTo>
                    <a:pt x="1576" y="476"/>
                  </a:lnTo>
                  <a:lnTo>
                    <a:pt x="1579" y="484"/>
                  </a:lnTo>
                  <a:lnTo>
                    <a:pt x="1582" y="493"/>
                  </a:lnTo>
                  <a:lnTo>
                    <a:pt x="1583" y="508"/>
                  </a:lnTo>
                  <a:lnTo>
                    <a:pt x="1582" y="525"/>
                  </a:lnTo>
                  <a:lnTo>
                    <a:pt x="1579" y="543"/>
                  </a:lnTo>
                  <a:lnTo>
                    <a:pt x="1573" y="560"/>
                  </a:lnTo>
                  <a:lnTo>
                    <a:pt x="1563" y="591"/>
                  </a:lnTo>
                  <a:lnTo>
                    <a:pt x="1563" y="591"/>
                  </a:lnTo>
                  <a:lnTo>
                    <a:pt x="1551" y="621"/>
                  </a:lnTo>
                  <a:lnTo>
                    <a:pt x="1540" y="647"/>
                  </a:lnTo>
                  <a:lnTo>
                    <a:pt x="1511" y="698"/>
                  </a:lnTo>
                  <a:lnTo>
                    <a:pt x="1511" y="698"/>
                  </a:lnTo>
                  <a:lnTo>
                    <a:pt x="1500" y="719"/>
                  </a:lnTo>
                  <a:lnTo>
                    <a:pt x="1485" y="740"/>
                  </a:lnTo>
                  <a:lnTo>
                    <a:pt x="1469" y="760"/>
                  </a:lnTo>
                  <a:lnTo>
                    <a:pt x="1452" y="778"/>
                  </a:lnTo>
                  <a:lnTo>
                    <a:pt x="1434" y="795"/>
                  </a:lnTo>
                  <a:lnTo>
                    <a:pt x="1416" y="810"/>
                  </a:lnTo>
                  <a:lnTo>
                    <a:pt x="1396" y="823"/>
                  </a:lnTo>
                  <a:lnTo>
                    <a:pt x="1378" y="834"/>
                  </a:lnTo>
                  <a:lnTo>
                    <a:pt x="1378" y="834"/>
                  </a:lnTo>
                  <a:lnTo>
                    <a:pt x="1349" y="841"/>
                  </a:lnTo>
                  <a:lnTo>
                    <a:pt x="1322" y="847"/>
                  </a:lnTo>
                  <a:lnTo>
                    <a:pt x="1294" y="849"/>
                  </a:lnTo>
                  <a:lnTo>
                    <a:pt x="1280" y="849"/>
                  </a:lnTo>
                  <a:lnTo>
                    <a:pt x="1266" y="848"/>
                  </a:lnTo>
                  <a:lnTo>
                    <a:pt x="1266" y="848"/>
                  </a:lnTo>
                  <a:lnTo>
                    <a:pt x="1238" y="844"/>
                  </a:lnTo>
                  <a:lnTo>
                    <a:pt x="1208" y="838"/>
                  </a:lnTo>
                  <a:lnTo>
                    <a:pt x="1152" y="821"/>
                  </a:lnTo>
                  <a:lnTo>
                    <a:pt x="1152" y="821"/>
                  </a:lnTo>
                  <a:lnTo>
                    <a:pt x="1125" y="814"/>
                  </a:lnTo>
                  <a:lnTo>
                    <a:pt x="1097" y="809"/>
                  </a:lnTo>
                  <a:lnTo>
                    <a:pt x="1040" y="797"/>
                  </a:lnTo>
                  <a:lnTo>
                    <a:pt x="1040" y="797"/>
                  </a:lnTo>
                  <a:lnTo>
                    <a:pt x="1010" y="792"/>
                  </a:lnTo>
                  <a:lnTo>
                    <a:pt x="982" y="783"/>
                  </a:lnTo>
                  <a:lnTo>
                    <a:pt x="953" y="776"/>
                  </a:lnTo>
                  <a:lnTo>
                    <a:pt x="925" y="769"/>
                  </a:lnTo>
                  <a:lnTo>
                    <a:pt x="925" y="769"/>
                  </a:lnTo>
                  <a:lnTo>
                    <a:pt x="810" y="744"/>
                  </a:lnTo>
                  <a:lnTo>
                    <a:pt x="694" y="717"/>
                  </a:lnTo>
                  <a:lnTo>
                    <a:pt x="694" y="717"/>
                  </a:lnTo>
                  <a:lnTo>
                    <a:pt x="666" y="709"/>
                  </a:lnTo>
                  <a:lnTo>
                    <a:pt x="640" y="701"/>
                  </a:lnTo>
                  <a:lnTo>
                    <a:pt x="612" y="692"/>
                  </a:lnTo>
                  <a:lnTo>
                    <a:pt x="584" y="684"/>
                  </a:lnTo>
                  <a:lnTo>
                    <a:pt x="584" y="684"/>
                  </a:lnTo>
                  <a:lnTo>
                    <a:pt x="554" y="677"/>
                  </a:lnTo>
                  <a:lnTo>
                    <a:pt x="523" y="671"/>
                  </a:lnTo>
                  <a:lnTo>
                    <a:pt x="495" y="665"/>
                  </a:lnTo>
                  <a:lnTo>
                    <a:pt x="467" y="657"/>
                  </a:lnTo>
                  <a:lnTo>
                    <a:pt x="467" y="657"/>
                  </a:lnTo>
                  <a:lnTo>
                    <a:pt x="456" y="653"/>
                  </a:lnTo>
                  <a:lnTo>
                    <a:pt x="445" y="647"/>
                  </a:lnTo>
                  <a:lnTo>
                    <a:pt x="424" y="633"/>
                  </a:lnTo>
                  <a:lnTo>
                    <a:pt x="402" y="618"/>
                  </a:lnTo>
                  <a:lnTo>
                    <a:pt x="391" y="612"/>
                  </a:lnTo>
                  <a:lnTo>
                    <a:pt x="380" y="607"/>
                  </a:lnTo>
                  <a:lnTo>
                    <a:pt x="380" y="607"/>
                  </a:lnTo>
                  <a:lnTo>
                    <a:pt x="365" y="588"/>
                  </a:lnTo>
                  <a:lnTo>
                    <a:pt x="352" y="571"/>
                  </a:lnTo>
                  <a:lnTo>
                    <a:pt x="341" y="556"/>
                  </a:lnTo>
                  <a:lnTo>
                    <a:pt x="335" y="546"/>
                  </a:lnTo>
                  <a:lnTo>
                    <a:pt x="331" y="536"/>
                  </a:lnTo>
                  <a:lnTo>
                    <a:pt x="331" y="536"/>
                  </a:lnTo>
                  <a:lnTo>
                    <a:pt x="324" y="519"/>
                  </a:lnTo>
                  <a:lnTo>
                    <a:pt x="320" y="501"/>
                  </a:lnTo>
                  <a:lnTo>
                    <a:pt x="318" y="483"/>
                  </a:lnTo>
                  <a:lnTo>
                    <a:pt x="317" y="465"/>
                  </a:lnTo>
                  <a:lnTo>
                    <a:pt x="317" y="445"/>
                  </a:lnTo>
                  <a:lnTo>
                    <a:pt x="318" y="425"/>
                  </a:lnTo>
                  <a:lnTo>
                    <a:pt x="321" y="386"/>
                  </a:lnTo>
                  <a:lnTo>
                    <a:pt x="321" y="386"/>
                  </a:lnTo>
                  <a:lnTo>
                    <a:pt x="324" y="373"/>
                  </a:lnTo>
                  <a:lnTo>
                    <a:pt x="328" y="361"/>
                  </a:lnTo>
                  <a:lnTo>
                    <a:pt x="336" y="334"/>
                  </a:lnTo>
                  <a:lnTo>
                    <a:pt x="348" y="309"/>
                  </a:lnTo>
                  <a:lnTo>
                    <a:pt x="356" y="284"/>
                  </a:lnTo>
                  <a:lnTo>
                    <a:pt x="356" y="284"/>
                  </a:lnTo>
                  <a:lnTo>
                    <a:pt x="360" y="275"/>
                  </a:lnTo>
                  <a:lnTo>
                    <a:pt x="363" y="268"/>
                  </a:lnTo>
                  <a:lnTo>
                    <a:pt x="367" y="260"/>
                  </a:lnTo>
                  <a:lnTo>
                    <a:pt x="370" y="251"/>
                  </a:lnTo>
                  <a:lnTo>
                    <a:pt x="370" y="251"/>
                  </a:lnTo>
                  <a:lnTo>
                    <a:pt x="376" y="229"/>
                  </a:lnTo>
                  <a:lnTo>
                    <a:pt x="379" y="208"/>
                  </a:lnTo>
                  <a:lnTo>
                    <a:pt x="379" y="187"/>
                  </a:lnTo>
                  <a:lnTo>
                    <a:pt x="376" y="164"/>
                  </a:lnTo>
                  <a:lnTo>
                    <a:pt x="376" y="164"/>
                  </a:lnTo>
                  <a:lnTo>
                    <a:pt x="363" y="159"/>
                  </a:lnTo>
                  <a:lnTo>
                    <a:pt x="356" y="157"/>
                  </a:lnTo>
                  <a:lnTo>
                    <a:pt x="348" y="156"/>
                  </a:lnTo>
                  <a:lnTo>
                    <a:pt x="348" y="156"/>
                  </a:lnTo>
                  <a:lnTo>
                    <a:pt x="349" y="171"/>
                  </a:lnTo>
                  <a:lnTo>
                    <a:pt x="349" y="185"/>
                  </a:lnTo>
                  <a:lnTo>
                    <a:pt x="348" y="198"/>
                  </a:lnTo>
                  <a:lnTo>
                    <a:pt x="343" y="211"/>
                  </a:lnTo>
                  <a:lnTo>
                    <a:pt x="335" y="236"/>
                  </a:lnTo>
                  <a:lnTo>
                    <a:pt x="331" y="250"/>
                  </a:lnTo>
                  <a:lnTo>
                    <a:pt x="327" y="263"/>
                  </a:lnTo>
                  <a:lnTo>
                    <a:pt x="327" y="263"/>
                  </a:lnTo>
                  <a:close/>
                  <a:moveTo>
                    <a:pt x="1586" y="385"/>
                  </a:moveTo>
                  <a:lnTo>
                    <a:pt x="1586" y="385"/>
                  </a:lnTo>
                  <a:lnTo>
                    <a:pt x="1573" y="385"/>
                  </a:lnTo>
                  <a:lnTo>
                    <a:pt x="1566" y="385"/>
                  </a:lnTo>
                  <a:lnTo>
                    <a:pt x="1562" y="385"/>
                  </a:lnTo>
                  <a:lnTo>
                    <a:pt x="1559" y="387"/>
                  </a:lnTo>
                  <a:lnTo>
                    <a:pt x="1554" y="393"/>
                  </a:lnTo>
                  <a:lnTo>
                    <a:pt x="1554" y="393"/>
                  </a:lnTo>
                  <a:lnTo>
                    <a:pt x="1582" y="404"/>
                  </a:lnTo>
                  <a:lnTo>
                    <a:pt x="1594" y="409"/>
                  </a:lnTo>
                  <a:lnTo>
                    <a:pt x="1607" y="411"/>
                  </a:lnTo>
                  <a:lnTo>
                    <a:pt x="1607" y="411"/>
                  </a:lnTo>
                  <a:lnTo>
                    <a:pt x="1601" y="404"/>
                  </a:lnTo>
                  <a:lnTo>
                    <a:pt x="1596" y="399"/>
                  </a:lnTo>
                  <a:lnTo>
                    <a:pt x="1591" y="392"/>
                  </a:lnTo>
                  <a:lnTo>
                    <a:pt x="1586" y="385"/>
                  </a:lnTo>
                  <a:lnTo>
                    <a:pt x="1586" y="385"/>
                  </a:lnTo>
                  <a:close/>
                  <a:moveTo>
                    <a:pt x="1547" y="376"/>
                  </a:moveTo>
                  <a:lnTo>
                    <a:pt x="1547" y="376"/>
                  </a:lnTo>
                  <a:lnTo>
                    <a:pt x="1552" y="375"/>
                  </a:lnTo>
                  <a:lnTo>
                    <a:pt x="1556" y="372"/>
                  </a:lnTo>
                  <a:lnTo>
                    <a:pt x="1568" y="364"/>
                  </a:lnTo>
                  <a:lnTo>
                    <a:pt x="1568" y="364"/>
                  </a:lnTo>
                  <a:lnTo>
                    <a:pt x="1559" y="354"/>
                  </a:lnTo>
                  <a:lnTo>
                    <a:pt x="1549" y="345"/>
                  </a:lnTo>
                  <a:lnTo>
                    <a:pt x="1538" y="336"/>
                  </a:lnTo>
                  <a:lnTo>
                    <a:pt x="1524" y="329"/>
                  </a:lnTo>
                  <a:lnTo>
                    <a:pt x="1511" y="322"/>
                  </a:lnTo>
                  <a:lnTo>
                    <a:pt x="1496" y="314"/>
                  </a:lnTo>
                  <a:lnTo>
                    <a:pt x="1481" y="310"/>
                  </a:lnTo>
                  <a:lnTo>
                    <a:pt x="1464" y="306"/>
                  </a:lnTo>
                  <a:lnTo>
                    <a:pt x="1464" y="306"/>
                  </a:lnTo>
                  <a:lnTo>
                    <a:pt x="1437" y="300"/>
                  </a:lnTo>
                  <a:lnTo>
                    <a:pt x="1412" y="295"/>
                  </a:lnTo>
                  <a:lnTo>
                    <a:pt x="1388" y="288"/>
                  </a:lnTo>
                  <a:lnTo>
                    <a:pt x="1365" y="284"/>
                  </a:lnTo>
                  <a:lnTo>
                    <a:pt x="1365" y="284"/>
                  </a:lnTo>
                  <a:lnTo>
                    <a:pt x="1339" y="279"/>
                  </a:lnTo>
                  <a:lnTo>
                    <a:pt x="1314" y="275"/>
                  </a:lnTo>
                  <a:lnTo>
                    <a:pt x="1314" y="275"/>
                  </a:lnTo>
                  <a:lnTo>
                    <a:pt x="1304" y="272"/>
                  </a:lnTo>
                  <a:lnTo>
                    <a:pt x="1294" y="268"/>
                  </a:lnTo>
                  <a:lnTo>
                    <a:pt x="1284" y="264"/>
                  </a:lnTo>
                  <a:lnTo>
                    <a:pt x="1274" y="261"/>
                  </a:lnTo>
                  <a:lnTo>
                    <a:pt x="1274" y="261"/>
                  </a:lnTo>
                  <a:lnTo>
                    <a:pt x="1196" y="239"/>
                  </a:lnTo>
                  <a:lnTo>
                    <a:pt x="1116" y="213"/>
                  </a:lnTo>
                  <a:lnTo>
                    <a:pt x="1116" y="213"/>
                  </a:lnTo>
                  <a:lnTo>
                    <a:pt x="1055" y="195"/>
                  </a:lnTo>
                  <a:lnTo>
                    <a:pt x="995" y="177"/>
                  </a:lnTo>
                  <a:lnTo>
                    <a:pt x="873" y="143"/>
                  </a:lnTo>
                  <a:lnTo>
                    <a:pt x="749" y="112"/>
                  </a:lnTo>
                  <a:lnTo>
                    <a:pt x="630" y="84"/>
                  </a:lnTo>
                  <a:lnTo>
                    <a:pt x="630" y="84"/>
                  </a:lnTo>
                  <a:lnTo>
                    <a:pt x="602" y="76"/>
                  </a:lnTo>
                  <a:lnTo>
                    <a:pt x="574" y="70"/>
                  </a:lnTo>
                  <a:lnTo>
                    <a:pt x="544" y="66"/>
                  </a:lnTo>
                  <a:lnTo>
                    <a:pt x="516" y="62"/>
                  </a:lnTo>
                  <a:lnTo>
                    <a:pt x="459" y="55"/>
                  </a:lnTo>
                  <a:lnTo>
                    <a:pt x="431" y="51"/>
                  </a:lnTo>
                  <a:lnTo>
                    <a:pt x="402" y="44"/>
                  </a:lnTo>
                  <a:lnTo>
                    <a:pt x="402" y="44"/>
                  </a:lnTo>
                  <a:lnTo>
                    <a:pt x="384" y="38"/>
                  </a:lnTo>
                  <a:lnTo>
                    <a:pt x="366" y="31"/>
                  </a:lnTo>
                  <a:lnTo>
                    <a:pt x="356" y="29"/>
                  </a:lnTo>
                  <a:lnTo>
                    <a:pt x="346" y="27"/>
                  </a:lnTo>
                  <a:lnTo>
                    <a:pt x="336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17" y="22"/>
                  </a:lnTo>
                  <a:lnTo>
                    <a:pt x="306" y="21"/>
                  </a:lnTo>
                  <a:lnTo>
                    <a:pt x="286" y="20"/>
                  </a:lnTo>
                  <a:lnTo>
                    <a:pt x="269" y="18"/>
                  </a:lnTo>
                  <a:lnTo>
                    <a:pt x="261" y="17"/>
                  </a:lnTo>
                  <a:lnTo>
                    <a:pt x="252" y="14"/>
                  </a:lnTo>
                  <a:lnTo>
                    <a:pt x="252" y="14"/>
                  </a:lnTo>
                  <a:lnTo>
                    <a:pt x="237" y="18"/>
                  </a:lnTo>
                  <a:lnTo>
                    <a:pt x="230" y="20"/>
                  </a:lnTo>
                  <a:lnTo>
                    <a:pt x="219" y="20"/>
                  </a:lnTo>
                  <a:lnTo>
                    <a:pt x="219" y="20"/>
                  </a:lnTo>
                  <a:lnTo>
                    <a:pt x="220" y="31"/>
                  </a:lnTo>
                  <a:lnTo>
                    <a:pt x="223" y="39"/>
                  </a:lnTo>
                  <a:lnTo>
                    <a:pt x="227" y="48"/>
                  </a:lnTo>
                  <a:lnTo>
                    <a:pt x="233" y="53"/>
                  </a:lnTo>
                  <a:lnTo>
                    <a:pt x="245" y="66"/>
                  </a:lnTo>
                  <a:lnTo>
                    <a:pt x="259" y="77"/>
                  </a:lnTo>
                  <a:lnTo>
                    <a:pt x="259" y="77"/>
                  </a:lnTo>
                  <a:lnTo>
                    <a:pt x="269" y="67"/>
                  </a:lnTo>
                  <a:lnTo>
                    <a:pt x="275" y="63"/>
                  </a:lnTo>
                  <a:lnTo>
                    <a:pt x="280" y="59"/>
                  </a:lnTo>
                  <a:lnTo>
                    <a:pt x="287" y="56"/>
                  </a:lnTo>
                  <a:lnTo>
                    <a:pt x="294" y="55"/>
                  </a:lnTo>
                  <a:lnTo>
                    <a:pt x="303" y="55"/>
                  </a:lnTo>
                  <a:lnTo>
                    <a:pt x="313" y="58"/>
                  </a:lnTo>
                  <a:lnTo>
                    <a:pt x="313" y="58"/>
                  </a:lnTo>
                  <a:lnTo>
                    <a:pt x="317" y="60"/>
                  </a:lnTo>
                  <a:lnTo>
                    <a:pt x="321" y="63"/>
                  </a:lnTo>
                  <a:lnTo>
                    <a:pt x="327" y="69"/>
                  </a:lnTo>
                  <a:lnTo>
                    <a:pt x="334" y="76"/>
                  </a:lnTo>
                  <a:lnTo>
                    <a:pt x="339" y="80"/>
                  </a:lnTo>
                  <a:lnTo>
                    <a:pt x="339" y="80"/>
                  </a:lnTo>
                  <a:lnTo>
                    <a:pt x="342" y="79"/>
                  </a:lnTo>
                  <a:lnTo>
                    <a:pt x="343" y="77"/>
                  </a:lnTo>
                  <a:lnTo>
                    <a:pt x="348" y="72"/>
                  </a:lnTo>
                  <a:lnTo>
                    <a:pt x="351" y="67"/>
                  </a:lnTo>
                  <a:lnTo>
                    <a:pt x="353" y="66"/>
                  </a:lnTo>
                  <a:lnTo>
                    <a:pt x="356" y="65"/>
                  </a:lnTo>
                  <a:lnTo>
                    <a:pt x="356" y="65"/>
                  </a:lnTo>
                  <a:lnTo>
                    <a:pt x="362" y="69"/>
                  </a:lnTo>
                  <a:lnTo>
                    <a:pt x="365" y="73"/>
                  </a:lnTo>
                  <a:lnTo>
                    <a:pt x="367" y="79"/>
                  </a:lnTo>
                  <a:lnTo>
                    <a:pt x="370" y="84"/>
                  </a:lnTo>
                  <a:lnTo>
                    <a:pt x="370" y="84"/>
                  </a:lnTo>
                  <a:lnTo>
                    <a:pt x="381" y="81"/>
                  </a:lnTo>
                  <a:lnTo>
                    <a:pt x="391" y="80"/>
                  </a:lnTo>
                  <a:lnTo>
                    <a:pt x="400" y="81"/>
                  </a:lnTo>
                  <a:lnTo>
                    <a:pt x="408" y="86"/>
                  </a:lnTo>
                  <a:lnTo>
                    <a:pt x="415" y="88"/>
                  </a:lnTo>
                  <a:lnTo>
                    <a:pt x="422" y="94"/>
                  </a:lnTo>
                  <a:lnTo>
                    <a:pt x="438" y="104"/>
                  </a:lnTo>
                  <a:lnTo>
                    <a:pt x="438" y="104"/>
                  </a:lnTo>
                  <a:lnTo>
                    <a:pt x="440" y="98"/>
                  </a:lnTo>
                  <a:lnTo>
                    <a:pt x="443" y="94"/>
                  </a:lnTo>
                  <a:lnTo>
                    <a:pt x="446" y="91"/>
                  </a:lnTo>
                  <a:lnTo>
                    <a:pt x="449" y="90"/>
                  </a:lnTo>
                  <a:lnTo>
                    <a:pt x="452" y="90"/>
                  </a:lnTo>
                  <a:lnTo>
                    <a:pt x="454" y="90"/>
                  </a:lnTo>
                  <a:lnTo>
                    <a:pt x="461" y="93"/>
                  </a:lnTo>
                  <a:lnTo>
                    <a:pt x="467" y="98"/>
                  </a:lnTo>
                  <a:lnTo>
                    <a:pt x="473" y="107"/>
                  </a:lnTo>
                  <a:lnTo>
                    <a:pt x="481" y="121"/>
                  </a:lnTo>
                  <a:lnTo>
                    <a:pt x="481" y="121"/>
                  </a:lnTo>
                  <a:lnTo>
                    <a:pt x="488" y="118"/>
                  </a:lnTo>
                  <a:lnTo>
                    <a:pt x="494" y="115"/>
                  </a:lnTo>
                  <a:lnTo>
                    <a:pt x="499" y="112"/>
                  </a:lnTo>
                  <a:lnTo>
                    <a:pt x="506" y="112"/>
                  </a:lnTo>
                  <a:lnTo>
                    <a:pt x="506" y="112"/>
                  </a:lnTo>
                  <a:lnTo>
                    <a:pt x="513" y="114"/>
                  </a:lnTo>
                  <a:lnTo>
                    <a:pt x="518" y="118"/>
                  </a:lnTo>
                  <a:lnTo>
                    <a:pt x="522" y="122"/>
                  </a:lnTo>
                  <a:lnTo>
                    <a:pt x="527" y="125"/>
                  </a:lnTo>
                  <a:lnTo>
                    <a:pt x="527" y="125"/>
                  </a:lnTo>
                  <a:lnTo>
                    <a:pt x="533" y="124"/>
                  </a:lnTo>
                  <a:lnTo>
                    <a:pt x="537" y="121"/>
                  </a:lnTo>
                  <a:lnTo>
                    <a:pt x="540" y="119"/>
                  </a:lnTo>
                  <a:lnTo>
                    <a:pt x="546" y="118"/>
                  </a:lnTo>
                  <a:lnTo>
                    <a:pt x="546" y="118"/>
                  </a:lnTo>
                  <a:lnTo>
                    <a:pt x="553" y="118"/>
                  </a:lnTo>
                  <a:lnTo>
                    <a:pt x="557" y="121"/>
                  </a:lnTo>
                  <a:lnTo>
                    <a:pt x="561" y="124"/>
                  </a:lnTo>
                  <a:lnTo>
                    <a:pt x="564" y="128"/>
                  </a:lnTo>
                  <a:lnTo>
                    <a:pt x="569" y="135"/>
                  </a:lnTo>
                  <a:lnTo>
                    <a:pt x="574" y="138"/>
                  </a:lnTo>
                  <a:lnTo>
                    <a:pt x="579" y="139"/>
                  </a:lnTo>
                  <a:lnTo>
                    <a:pt x="579" y="139"/>
                  </a:lnTo>
                  <a:lnTo>
                    <a:pt x="584" y="138"/>
                  </a:lnTo>
                  <a:lnTo>
                    <a:pt x="586" y="136"/>
                  </a:lnTo>
                  <a:lnTo>
                    <a:pt x="593" y="132"/>
                  </a:lnTo>
                  <a:lnTo>
                    <a:pt x="600" y="126"/>
                  </a:lnTo>
                  <a:lnTo>
                    <a:pt x="605" y="125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6" y="128"/>
                  </a:lnTo>
                  <a:lnTo>
                    <a:pt x="621" y="135"/>
                  </a:lnTo>
                  <a:lnTo>
                    <a:pt x="623" y="138"/>
                  </a:lnTo>
                  <a:lnTo>
                    <a:pt x="627" y="140"/>
                  </a:lnTo>
                  <a:lnTo>
                    <a:pt x="630" y="143"/>
                  </a:lnTo>
                  <a:lnTo>
                    <a:pt x="637" y="143"/>
                  </a:lnTo>
                  <a:lnTo>
                    <a:pt x="637" y="143"/>
                  </a:lnTo>
                  <a:lnTo>
                    <a:pt x="641" y="138"/>
                  </a:lnTo>
                  <a:lnTo>
                    <a:pt x="645" y="131"/>
                  </a:lnTo>
                  <a:lnTo>
                    <a:pt x="651" y="126"/>
                  </a:lnTo>
                  <a:lnTo>
                    <a:pt x="655" y="124"/>
                  </a:lnTo>
                  <a:lnTo>
                    <a:pt x="659" y="122"/>
                  </a:lnTo>
                  <a:lnTo>
                    <a:pt x="659" y="122"/>
                  </a:lnTo>
                  <a:lnTo>
                    <a:pt x="666" y="126"/>
                  </a:lnTo>
                  <a:lnTo>
                    <a:pt x="673" y="129"/>
                  </a:lnTo>
                  <a:lnTo>
                    <a:pt x="685" y="139"/>
                  </a:lnTo>
                  <a:lnTo>
                    <a:pt x="706" y="159"/>
                  </a:lnTo>
                  <a:lnTo>
                    <a:pt x="706" y="159"/>
                  </a:lnTo>
                  <a:lnTo>
                    <a:pt x="715" y="154"/>
                  </a:lnTo>
                  <a:lnTo>
                    <a:pt x="723" y="152"/>
                  </a:lnTo>
                  <a:lnTo>
                    <a:pt x="730" y="152"/>
                  </a:lnTo>
                  <a:lnTo>
                    <a:pt x="737" y="154"/>
                  </a:lnTo>
                  <a:lnTo>
                    <a:pt x="744" y="159"/>
                  </a:lnTo>
                  <a:lnTo>
                    <a:pt x="748" y="166"/>
                  </a:lnTo>
                  <a:lnTo>
                    <a:pt x="753" y="173"/>
                  </a:lnTo>
                  <a:lnTo>
                    <a:pt x="758" y="180"/>
                  </a:lnTo>
                  <a:lnTo>
                    <a:pt x="758" y="180"/>
                  </a:lnTo>
                  <a:lnTo>
                    <a:pt x="766" y="170"/>
                  </a:lnTo>
                  <a:lnTo>
                    <a:pt x="770" y="167"/>
                  </a:lnTo>
                  <a:lnTo>
                    <a:pt x="776" y="164"/>
                  </a:lnTo>
                  <a:lnTo>
                    <a:pt x="780" y="163"/>
                  </a:lnTo>
                  <a:lnTo>
                    <a:pt x="786" y="161"/>
                  </a:lnTo>
                  <a:lnTo>
                    <a:pt x="794" y="163"/>
                  </a:lnTo>
                  <a:lnTo>
                    <a:pt x="804" y="166"/>
                  </a:lnTo>
                  <a:lnTo>
                    <a:pt x="812" y="173"/>
                  </a:lnTo>
                  <a:lnTo>
                    <a:pt x="819" y="183"/>
                  </a:lnTo>
                  <a:lnTo>
                    <a:pt x="825" y="194"/>
                  </a:lnTo>
                  <a:lnTo>
                    <a:pt x="825" y="194"/>
                  </a:lnTo>
                  <a:lnTo>
                    <a:pt x="833" y="190"/>
                  </a:lnTo>
                  <a:lnTo>
                    <a:pt x="842" y="188"/>
                  </a:lnTo>
                  <a:lnTo>
                    <a:pt x="849" y="190"/>
                  </a:lnTo>
                  <a:lnTo>
                    <a:pt x="856" y="192"/>
                  </a:lnTo>
                  <a:lnTo>
                    <a:pt x="861" y="198"/>
                  </a:lnTo>
                  <a:lnTo>
                    <a:pt x="869" y="204"/>
                  </a:lnTo>
                  <a:lnTo>
                    <a:pt x="874" y="209"/>
                  </a:lnTo>
                  <a:lnTo>
                    <a:pt x="881" y="213"/>
                  </a:lnTo>
                  <a:lnTo>
                    <a:pt x="881" y="213"/>
                  </a:lnTo>
                  <a:lnTo>
                    <a:pt x="890" y="201"/>
                  </a:lnTo>
                  <a:lnTo>
                    <a:pt x="895" y="197"/>
                  </a:lnTo>
                  <a:lnTo>
                    <a:pt x="899" y="195"/>
                  </a:lnTo>
                  <a:lnTo>
                    <a:pt x="904" y="194"/>
                  </a:lnTo>
                  <a:lnTo>
                    <a:pt x="904" y="194"/>
                  </a:lnTo>
                  <a:lnTo>
                    <a:pt x="909" y="199"/>
                  </a:lnTo>
                  <a:lnTo>
                    <a:pt x="915" y="204"/>
                  </a:lnTo>
                  <a:lnTo>
                    <a:pt x="926" y="215"/>
                  </a:lnTo>
                  <a:lnTo>
                    <a:pt x="932" y="219"/>
                  </a:lnTo>
                  <a:lnTo>
                    <a:pt x="939" y="222"/>
                  </a:lnTo>
                  <a:lnTo>
                    <a:pt x="947" y="225"/>
                  </a:lnTo>
                  <a:lnTo>
                    <a:pt x="956" y="226"/>
                  </a:lnTo>
                  <a:lnTo>
                    <a:pt x="956" y="226"/>
                  </a:lnTo>
                  <a:lnTo>
                    <a:pt x="965" y="219"/>
                  </a:lnTo>
                  <a:lnTo>
                    <a:pt x="974" y="218"/>
                  </a:lnTo>
                  <a:lnTo>
                    <a:pt x="981" y="218"/>
                  </a:lnTo>
                  <a:lnTo>
                    <a:pt x="988" y="220"/>
                  </a:lnTo>
                  <a:lnTo>
                    <a:pt x="995" y="226"/>
                  </a:lnTo>
                  <a:lnTo>
                    <a:pt x="1000" y="233"/>
                  </a:lnTo>
                  <a:lnTo>
                    <a:pt x="1010" y="247"/>
                  </a:lnTo>
                  <a:lnTo>
                    <a:pt x="1010" y="247"/>
                  </a:lnTo>
                  <a:lnTo>
                    <a:pt x="1013" y="246"/>
                  </a:lnTo>
                  <a:lnTo>
                    <a:pt x="1015" y="244"/>
                  </a:lnTo>
                  <a:lnTo>
                    <a:pt x="1020" y="240"/>
                  </a:lnTo>
                  <a:lnTo>
                    <a:pt x="1026" y="236"/>
                  </a:lnTo>
                  <a:lnTo>
                    <a:pt x="1030" y="233"/>
                  </a:lnTo>
                  <a:lnTo>
                    <a:pt x="1033" y="233"/>
                  </a:lnTo>
                  <a:lnTo>
                    <a:pt x="1033" y="233"/>
                  </a:lnTo>
                  <a:lnTo>
                    <a:pt x="1037" y="236"/>
                  </a:lnTo>
                  <a:lnTo>
                    <a:pt x="1041" y="239"/>
                  </a:lnTo>
                  <a:lnTo>
                    <a:pt x="1045" y="246"/>
                  </a:lnTo>
                  <a:lnTo>
                    <a:pt x="1051" y="254"/>
                  </a:lnTo>
                  <a:lnTo>
                    <a:pt x="1055" y="263"/>
                  </a:lnTo>
                  <a:lnTo>
                    <a:pt x="1055" y="263"/>
                  </a:lnTo>
                  <a:lnTo>
                    <a:pt x="1068" y="261"/>
                  </a:lnTo>
                  <a:lnTo>
                    <a:pt x="1078" y="258"/>
                  </a:lnTo>
                  <a:lnTo>
                    <a:pt x="1088" y="256"/>
                  </a:lnTo>
                  <a:lnTo>
                    <a:pt x="1093" y="256"/>
                  </a:lnTo>
                  <a:lnTo>
                    <a:pt x="1097" y="257"/>
                  </a:lnTo>
                  <a:lnTo>
                    <a:pt x="1097" y="257"/>
                  </a:lnTo>
                  <a:lnTo>
                    <a:pt x="1110" y="270"/>
                  </a:lnTo>
                  <a:lnTo>
                    <a:pt x="1117" y="275"/>
                  </a:lnTo>
                  <a:lnTo>
                    <a:pt x="1125" y="278"/>
                  </a:lnTo>
                  <a:lnTo>
                    <a:pt x="1125" y="278"/>
                  </a:lnTo>
                  <a:lnTo>
                    <a:pt x="1131" y="272"/>
                  </a:lnTo>
                  <a:lnTo>
                    <a:pt x="1137" y="270"/>
                  </a:lnTo>
                  <a:lnTo>
                    <a:pt x="1142" y="268"/>
                  </a:lnTo>
                  <a:lnTo>
                    <a:pt x="1149" y="268"/>
                  </a:lnTo>
                  <a:lnTo>
                    <a:pt x="1155" y="270"/>
                  </a:lnTo>
                  <a:lnTo>
                    <a:pt x="1162" y="272"/>
                  </a:lnTo>
                  <a:lnTo>
                    <a:pt x="1173" y="279"/>
                  </a:lnTo>
                  <a:lnTo>
                    <a:pt x="1173" y="279"/>
                  </a:lnTo>
                  <a:lnTo>
                    <a:pt x="1182" y="277"/>
                  </a:lnTo>
                  <a:lnTo>
                    <a:pt x="1189" y="277"/>
                  </a:lnTo>
                  <a:lnTo>
                    <a:pt x="1196" y="278"/>
                  </a:lnTo>
                  <a:lnTo>
                    <a:pt x="1203" y="282"/>
                  </a:lnTo>
                  <a:lnTo>
                    <a:pt x="1214" y="293"/>
                  </a:lnTo>
                  <a:lnTo>
                    <a:pt x="1225" y="303"/>
                  </a:lnTo>
                  <a:lnTo>
                    <a:pt x="1225" y="303"/>
                  </a:lnTo>
                  <a:lnTo>
                    <a:pt x="1228" y="299"/>
                  </a:lnTo>
                  <a:lnTo>
                    <a:pt x="1232" y="295"/>
                  </a:lnTo>
                  <a:lnTo>
                    <a:pt x="1241" y="291"/>
                  </a:lnTo>
                  <a:lnTo>
                    <a:pt x="1241" y="291"/>
                  </a:lnTo>
                  <a:lnTo>
                    <a:pt x="1246" y="292"/>
                  </a:lnTo>
                  <a:lnTo>
                    <a:pt x="1250" y="295"/>
                  </a:lnTo>
                  <a:lnTo>
                    <a:pt x="1259" y="302"/>
                  </a:lnTo>
                  <a:lnTo>
                    <a:pt x="1264" y="309"/>
                  </a:lnTo>
                  <a:lnTo>
                    <a:pt x="1269" y="312"/>
                  </a:lnTo>
                  <a:lnTo>
                    <a:pt x="1273" y="314"/>
                  </a:lnTo>
                  <a:lnTo>
                    <a:pt x="1273" y="314"/>
                  </a:lnTo>
                  <a:lnTo>
                    <a:pt x="1280" y="310"/>
                  </a:lnTo>
                  <a:lnTo>
                    <a:pt x="1287" y="309"/>
                  </a:lnTo>
                  <a:lnTo>
                    <a:pt x="1294" y="307"/>
                  </a:lnTo>
                  <a:lnTo>
                    <a:pt x="1301" y="309"/>
                  </a:lnTo>
                  <a:lnTo>
                    <a:pt x="1306" y="310"/>
                  </a:lnTo>
                  <a:lnTo>
                    <a:pt x="1314" y="314"/>
                  </a:lnTo>
                  <a:lnTo>
                    <a:pt x="1319" y="319"/>
                  </a:lnTo>
                  <a:lnTo>
                    <a:pt x="1323" y="324"/>
                  </a:lnTo>
                  <a:lnTo>
                    <a:pt x="1323" y="324"/>
                  </a:lnTo>
                  <a:lnTo>
                    <a:pt x="1326" y="322"/>
                  </a:lnTo>
                  <a:lnTo>
                    <a:pt x="1329" y="320"/>
                  </a:lnTo>
                  <a:lnTo>
                    <a:pt x="1337" y="320"/>
                  </a:lnTo>
                  <a:lnTo>
                    <a:pt x="1337" y="320"/>
                  </a:lnTo>
                  <a:lnTo>
                    <a:pt x="1343" y="327"/>
                  </a:lnTo>
                  <a:lnTo>
                    <a:pt x="1349" y="333"/>
                  </a:lnTo>
                  <a:lnTo>
                    <a:pt x="1356" y="337"/>
                  </a:lnTo>
                  <a:lnTo>
                    <a:pt x="1364" y="341"/>
                  </a:lnTo>
                  <a:lnTo>
                    <a:pt x="1364" y="341"/>
                  </a:lnTo>
                  <a:lnTo>
                    <a:pt x="1371" y="337"/>
                  </a:lnTo>
                  <a:lnTo>
                    <a:pt x="1379" y="334"/>
                  </a:lnTo>
                  <a:lnTo>
                    <a:pt x="1387" y="334"/>
                  </a:lnTo>
                  <a:lnTo>
                    <a:pt x="1392" y="334"/>
                  </a:lnTo>
                  <a:lnTo>
                    <a:pt x="1399" y="336"/>
                  </a:lnTo>
                  <a:lnTo>
                    <a:pt x="1405" y="338"/>
                  </a:lnTo>
                  <a:lnTo>
                    <a:pt x="1416" y="347"/>
                  </a:lnTo>
                  <a:lnTo>
                    <a:pt x="1426" y="355"/>
                  </a:lnTo>
                  <a:lnTo>
                    <a:pt x="1438" y="364"/>
                  </a:lnTo>
                  <a:lnTo>
                    <a:pt x="1444" y="368"/>
                  </a:lnTo>
                  <a:lnTo>
                    <a:pt x="1451" y="371"/>
                  </a:lnTo>
                  <a:lnTo>
                    <a:pt x="1458" y="373"/>
                  </a:lnTo>
                  <a:lnTo>
                    <a:pt x="1465" y="375"/>
                  </a:lnTo>
                  <a:lnTo>
                    <a:pt x="1465" y="375"/>
                  </a:lnTo>
                  <a:lnTo>
                    <a:pt x="1464" y="371"/>
                  </a:lnTo>
                  <a:lnTo>
                    <a:pt x="1461" y="369"/>
                  </a:lnTo>
                  <a:lnTo>
                    <a:pt x="1455" y="366"/>
                  </a:lnTo>
                  <a:lnTo>
                    <a:pt x="1448" y="366"/>
                  </a:lnTo>
                  <a:lnTo>
                    <a:pt x="1445" y="365"/>
                  </a:lnTo>
                  <a:lnTo>
                    <a:pt x="1444" y="362"/>
                  </a:lnTo>
                  <a:lnTo>
                    <a:pt x="1444" y="362"/>
                  </a:lnTo>
                  <a:lnTo>
                    <a:pt x="1450" y="357"/>
                  </a:lnTo>
                  <a:lnTo>
                    <a:pt x="1451" y="354"/>
                  </a:lnTo>
                  <a:lnTo>
                    <a:pt x="1454" y="354"/>
                  </a:lnTo>
                  <a:lnTo>
                    <a:pt x="1460" y="355"/>
                  </a:lnTo>
                  <a:lnTo>
                    <a:pt x="1465" y="358"/>
                  </a:lnTo>
                  <a:lnTo>
                    <a:pt x="1478" y="365"/>
                  </a:lnTo>
                  <a:lnTo>
                    <a:pt x="1483" y="369"/>
                  </a:lnTo>
                  <a:lnTo>
                    <a:pt x="1489" y="371"/>
                  </a:lnTo>
                  <a:lnTo>
                    <a:pt x="1489" y="371"/>
                  </a:lnTo>
                  <a:lnTo>
                    <a:pt x="1492" y="366"/>
                  </a:lnTo>
                  <a:lnTo>
                    <a:pt x="1495" y="362"/>
                  </a:lnTo>
                  <a:lnTo>
                    <a:pt x="1497" y="359"/>
                  </a:lnTo>
                  <a:lnTo>
                    <a:pt x="1500" y="359"/>
                  </a:lnTo>
                  <a:lnTo>
                    <a:pt x="1504" y="358"/>
                  </a:lnTo>
                  <a:lnTo>
                    <a:pt x="1507" y="359"/>
                  </a:lnTo>
                  <a:lnTo>
                    <a:pt x="1514" y="362"/>
                  </a:lnTo>
                  <a:lnTo>
                    <a:pt x="1530" y="372"/>
                  </a:lnTo>
                  <a:lnTo>
                    <a:pt x="1538" y="375"/>
                  </a:lnTo>
                  <a:lnTo>
                    <a:pt x="1542" y="376"/>
                  </a:lnTo>
                  <a:lnTo>
                    <a:pt x="1547" y="376"/>
                  </a:lnTo>
                  <a:lnTo>
                    <a:pt x="1547" y="376"/>
                  </a:lnTo>
                  <a:close/>
                  <a:moveTo>
                    <a:pt x="374" y="289"/>
                  </a:moveTo>
                  <a:lnTo>
                    <a:pt x="374" y="289"/>
                  </a:lnTo>
                  <a:lnTo>
                    <a:pt x="363" y="319"/>
                  </a:lnTo>
                  <a:lnTo>
                    <a:pt x="352" y="347"/>
                  </a:lnTo>
                  <a:lnTo>
                    <a:pt x="346" y="361"/>
                  </a:lnTo>
                  <a:lnTo>
                    <a:pt x="342" y="375"/>
                  </a:lnTo>
                  <a:lnTo>
                    <a:pt x="339" y="390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5" y="448"/>
                  </a:lnTo>
                  <a:lnTo>
                    <a:pt x="334" y="469"/>
                  </a:lnTo>
                  <a:lnTo>
                    <a:pt x="335" y="491"/>
                  </a:lnTo>
                  <a:lnTo>
                    <a:pt x="335" y="491"/>
                  </a:lnTo>
                  <a:lnTo>
                    <a:pt x="338" y="507"/>
                  </a:lnTo>
                  <a:lnTo>
                    <a:pt x="342" y="521"/>
                  </a:lnTo>
                  <a:lnTo>
                    <a:pt x="348" y="534"/>
                  </a:lnTo>
                  <a:lnTo>
                    <a:pt x="353" y="545"/>
                  </a:lnTo>
                  <a:lnTo>
                    <a:pt x="366" y="566"/>
                  </a:lnTo>
                  <a:lnTo>
                    <a:pt x="381" y="585"/>
                  </a:lnTo>
                  <a:lnTo>
                    <a:pt x="381" y="585"/>
                  </a:lnTo>
                  <a:lnTo>
                    <a:pt x="390" y="595"/>
                  </a:lnTo>
                  <a:lnTo>
                    <a:pt x="398" y="602"/>
                  </a:lnTo>
                  <a:lnTo>
                    <a:pt x="424" y="616"/>
                  </a:lnTo>
                  <a:lnTo>
                    <a:pt x="424" y="616"/>
                  </a:lnTo>
                  <a:lnTo>
                    <a:pt x="447" y="629"/>
                  </a:lnTo>
                  <a:lnTo>
                    <a:pt x="474" y="642"/>
                  </a:lnTo>
                  <a:lnTo>
                    <a:pt x="501" y="651"/>
                  </a:lnTo>
                  <a:lnTo>
                    <a:pt x="515" y="656"/>
                  </a:lnTo>
                  <a:lnTo>
                    <a:pt x="530" y="660"/>
                  </a:lnTo>
                  <a:lnTo>
                    <a:pt x="530" y="660"/>
                  </a:lnTo>
                  <a:lnTo>
                    <a:pt x="537" y="660"/>
                  </a:lnTo>
                  <a:lnTo>
                    <a:pt x="544" y="660"/>
                  </a:lnTo>
                  <a:lnTo>
                    <a:pt x="551" y="660"/>
                  </a:lnTo>
                  <a:lnTo>
                    <a:pt x="558" y="661"/>
                  </a:lnTo>
                  <a:lnTo>
                    <a:pt x="558" y="661"/>
                  </a:lnTo>
                  <a:lnTo>
                    <a:pt x="578" y="665"/>
                  </a:lnTo>
                  <a:lnTo>
                    <a:pt x="596" y="671"/>
                  </a:lnTo>
                  <a:lnTo>
                    <a:pt x="634" y="684"/>
                  </a:lnTo>
                  <a:lnTo>
                    <a:pt x="669" y="695"/>
                  </a:lnTo>
                  <a:lnTo>
                    <a:pt x="706" y="706"/>
                  </a:lnTo>
                  <a:lnTo>
                    <a:pt x="706" y="706"/>
                  </a:lnTo>
                  <a:lnTo>
                    <a:pt x="762" y="720"/>
                  </a:lnTo>
                  <a:lnTo>
                    <a:pt x="818" y="733"/>
                  </a:lnTo>
                  <a:lnTo>
                    <a:pt x="818" y="733"/>
                  </a:lnTo>
                  <a:lnTo>
                    <a:pt x="828" y="733"/>
                  </a:lnTo>
                  <a:lnTo>
                    <a:pt x="838" y="734"/>
                  </a:lnTo>
                  <a:lnTo>
                    <a:pt x="838" y="734"/>
                  </a:lnTo>
                  <a:lnTo>
                    <a:pt x="842" y="737"/>
                  </a:lnTo>
                  <a:lnTo>
                    <a:pt x="846" y="738"/>
                  </a:lnTo>
                  <a:lnTo>
                    <a:pt x="850" y="741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60" y="744"/>
                  </a:lnTo>
                  <a:lnTo>
                    <a:pt x="866" y="743"/>
                  </a:lnTo>
                  <a:lnTo>
                    <a:pt x="871" y="743"/>
                  </a:lnTo>
                  <a:lnTo>
                    <a:pt x="876" y="743"/>
                  </a:lnTo>
                  <a:lnTo>
                    <a:pt x="876" y="743"/>
                  </a:lnTo>
                  <a:lnTo>
                    <a:pt x="885" y="747"/>
                  </a:lnTo>
                  <a:lnTo>
                    <a:pt x="895" y="750"/>
                  </a:lnTo>
                  <a:lnTo>
                    <a:pt x="895" y="750"/>
                  </a:lnTo>
                  <a:lnTo>
                    <a:pt x="949" y="764"/>
                  </a:lnTo>
                  <a:lnTo>
                    <a:pt x="975" y="769"/>
                  </a:lnTo>
                  <a:lnTo>
                    <a:pt x="1002" y="775"/>
                  </a:lnTo>
                  <a:lnTo>
                    <a:pt x="1002" y="775"/>
                  </a:lnTo>
                  <a:lnTo>
                    <a:pt x="1066" y="788"/>
                  </a:lnTo>
                  <a:lnTo>
                    <a:pt x="1066" y="788"/>
                  </a:lnTo>
                  <a:lnTo>
                    <a:pt x="1088" y="792"/>
                  </a:lnTo>
                  <a:lnTo>
                    <a:pt x="1109" y="796"/>
                  </a:lnTo>
                  <a:lnTo>
                    <a:pt x="1148" y="807"/>
                  </a:lnTo>
                  <a:lnTo>
                    <a:pt x="1187" y="819"/>
                  </a:lnTo>
                  <a:lnTo>
                    <a:pt x="1229" y="828"/>
                  </a:lnTo>
                  <a:lnTo>
                    <a:pt x="1229" y="828"/>
                  </a:lnTo>
                  <a:lnTo>
                    <a:pt x="1248" y="834"/>
                  </a:lnTo>
                  <a:lnTo>
                    <a:pt x="1266" y="835"/>
                  </a:lnTo>
                  <a:lnTo>
                    <a:pt x="1266" y="835"/>
                  </a:lnTo>
                  <a:lnTo>
                    <a:pt x="1269" y="835"/>
                  </a:lnTo>
                  <a:lnTo>
                    <a:pt x="1271" y="834"/>
                  </a:lnTo>
                  <a:lnTo>
                    <a:pt x="1274" y="833"/>
                  </a:lnTo>
                  <a:lnTo>
                    <a:pt x="1274" y="833"/>
                  </a:lnTo>
                  <a:lnTo>
                    <a:pt x="1280" y="834"/>
                  </a:lnTo>
                  <a:lnTo>
                    <a:pt x="1284" y="835"/>
                  </a:lnTo>
                  <a:lnTo>
                    <a:pt x="1288" y="835"/>
                  </a:lnTo>
                  <a:lnTo>
                    <a:pt x="1288" y="835"/>
                  </a:lnTo>
                  <a:lnTo>
                    <a:pt x="1309" y="834"/>
                  </a:lnTo>
                  <a:lnTo>
                    <a:pt x="1333" y="831"/>
                  </a:lnTo>
                  <a:lnTo>
                    <a:pt x="1356" y="826"/>
                  </a:lnTo>
                  <a:lnTo>
                    <a:pt x="1375" y="819"/>
                  </a:lnTo>
                  <a:lnTo>
                    <a:pt x="1375" y="819"/>
                  </a:lnTo>
                  <a:lnTo>
                    <a:pt x="1395" y="809"/>
                  </a:lnTo>
                  <a:lnTo>
                    <a:pt x="1412" y="796"/>
                  </a:lnTo>
                  <a:lnTo>
                    <a:pt x="1429" y="782"/>
                  </a:lnTo>
                  <a:lnTo>
                    <a:pt x="1444" y="765"/>
                  </a:lnTo>
                  <a:lnTo>
                    <a:pt x="1458" y="748"/>
                  </a:lnTo>
                  <a:lnTo>
                    <a:pt x="1472" y="731"/>
                  </a:lnTo>
                  <a:lnTo>
                    <a:pt x="1495" y="698"/>
                  </a:lnTo>
                  <a:lnTo>
                    <a:pt x="1495" y="698"/>
                  </a:lnTo>
                  <a:lnTo>
                    <a:pt x="1510" y="675"/>
                  </a:lnTo>
                  <a:lnTo>
                    <a:pt x="1523" y="651"/>
                  </a:lnTo>
                  <a:lnTo>
                    <a:pt x="1535" y="628"/>
                  </a:lnTo>
                  <a:lnTo>
                    <a:pt x="1547" y="602"/>
                  </a:lnTo>
                  <a:lnTo>
                    <a:pt x="1556" y="577"/>
                  </a:lnTo>
                  <a:lnTo>
                    <a:pt x="1562" y="550"/>
                  </a:lnTo>
                  <a:lnTo>
                    <a:pt x="1566" y="522"/>
                  </a:lnTo>
                  <a:lnTo>
                    <a:pt x="1568" y="491"/>
                  </a:lnTo>
                  <a:lnTo>
                    <a:pt x="1568" y="491"/>
                  </a:lnTo>
                  <a:lnTo>
                    <a:pt x="1562" y="482"/>
                  </a:lnTo>
                  <a:lnTo>
                    <a:pt x="1555" y="473"/>
                  </a:lnTo>
                  <a:lnTo>
                    <a:pt x="1540" y="458"/>
                  </a:lnTo>
                  <a:lnTo>
                    <a:pt x="1540" y="458"/>
                  </a:lnTo>
                  <a:lnTo>
                    <a:pt x="1495" y="444"/>
                  </a:lnTo>
                  <a:lnTo>
                    <a:pt x="1448" y="430"/>
                  </a:lnTo>
                  <a:lnTo>
                    <a:pt x="1402" y="416"/>
                  </a:lnTo>
                  <a:lnTo>
                    <a:pt x="1356" y="404"/>
                  </a:lnTo>
                  <a:lnTo>
                    <a:pt x="1173" y="358"/>
                  </a:lnTo>
                  <a:lnTo>
                    <a:pt x="1173" y="358"/>
                  </a:lnTo>
                  <a:lnTo>
                    <a:pt x="1141" y="351"/>
                  </a:lnTo>
                  <a:lnTo>
                    <a:pt x="1110" y="343"/>
                  </a:lnTo>
                  <a:lnTo>
                    <a:pt x="1110" y="343"/>
                  </a:lnTo>
                  <a:lnTo>
                    <a:pt x="1079" y="336"/>
                  </a:lnTo>
                  <a:lnTo>
                    <a:pt x="1048" y="329"/>
                  </a:lnTo>
                  <a:lnTo>
                    <a:pt x="1017" y="322"/>
                  </a:lnTo>
                  <a:lnTo>
                    <a:pt x="988" y="313"/>
                  </a:lnTo>
                  <a:lnTo>
                    <a:pt x="988" y="313"/>
                  </a:lnTo>
                  <a:lnTo>
                    <a:pt x="977" y="309"/>
                  </a:lnTo>
                  <a:lnTo>
                    <a:pt x="972" y="306"/>
                  </a:lnTo>
                  <a:lnTo>
                    <a:pt x="967" y="305"/>
                  </a:lnTo>
                  <a:lnTo>
                    <a:pt x="967" y="305"/>
                  </a:lnTo>
                  <a:lnTo>
                    <a:pt x="958" y="305"/>
                  </a:lnTo>
                  <a:lnTo>
                    <a:pt x="950" y="305"/>
                  </a:lnTo>
                  <a:lnTo>
                    <a:pt x="950" y="305"/>
                  </a:lnTo>
                  <a:lnTo>
                    <a:pt x="933" y="300"/>
                  </a:lnTo>
                  <a:lnTo>
                    <a:pt x="919" y="296"/>
                  </a:lnTo>
                  <a:lnTo>
                    <a:pt x="904" y="291"/>
                  </a:lnTo>
                  <a:lnTo>
                    <a:pt x="888" y="286"/>
                  </a:lnTo>
                  <a:lnTo>
                    <a:pt x="888" y="286"/>
                  </a:lnTo>
                  <a:lnTo>
                    <a:pt x="877" y="286"/>
                  </a:lnTo>
                  <a:lnTo>
                    <a:pt x="867" y="285"/>
                  </a:lnTo>
                  <a:lnTo>
                    <a:pt x="867" y="285"/>
                  </a:lnTo>
                  <a:lnTo>
                    <a:pt x="856" y="282"/>
                  </a:lnTo>
                  <a:lnTo>
                    <a:pt x="845" y="278"/>
                  </a:lnTo>
                  <a:lnTo>
                    <a:pt x="835" y="274"/>
                  </a:lnTo>
                  <a:lnTo>
                    <a:pt x="824" y="271"/>
                  </a:lnTo>
                  <a:lnTo>
                    <a:pt x="824" y="271"/>
                  </a:lnTo>
                  <a:lnTo>
                    <a:pt x="798" y="268"/>
                  </a:lnTo>
                  <a:lnTo>
                    <a:pt x="774" y="264"/>
                  </a:lnTo>
                  <a:lnTo>
                    <a:pt x="774" y="264"/>
                  </a:lnTo>
                  <a:lnTo>
                    <a:pt x="741" y="256"/>
                  </a:lnTo>
                  <a:lnTo>
                    <a:pt x="725" y="251"/>
                  </a:lnTo>
                  <a:lnTo>
                    <a:pt x="706" y="248"/>
                  </a:lnTo>
                  <a:lnTo>
                    <a:pt x="706" y="248"/>
                  </a:lnTo>
                  <a:lnTo>
                    <a:pt x="687" y="244"/>
                  </a:lnTo>
                  <a:lnTo>
                    <a:pt x="665" y="239"/>
                  </a:lnTo>
                  <a:lnTo>
                    <a:pt x="620" y="225"/>
                  </a:lnTo>
                  <a:lnTo>
                    <a:pt x="620" y="225"/>
                  </a:lnTo>
                  <a:lnTo>
                    <a:pt x="582" y="212"/>
                  </a:lnTo>
                  <a:lnTo>
                    <a:pt x="543" y="201"/>
                  </a:lnTo>
                  <a:lnTo>
                    <a:pt x="523" y="195"/>
                  </a:lnTo>
                  <a:lnTo>
                    <a:pt x="504" y="191"/>
                  </a:lnTo>
                  <a:lnTo>
                    <a:pt x="485" y="187"/>
                  </a:lnTo>
                  <a:lnTo>
                    <a:pt x="467" y="185"/>
                  </a:lnTo>
                  <a:lnTo>
                    <a:pt x="467" y="185"/>
                  </a:lnTo>
                  <a:lnTo>
                    <a:pt x="449" y="177"/>
                  </a:lnTo>
                  <a:lnTo>
                    <a:pt x="429" y="170"/>
                  </a:lnTo>
                  <a:lnTo>
                    <a:pt x="408" y="166"/>
                  </a:lnTo>
                  <a:lnTo>
                    <a:pt x="388" y="163"/>
                  </a:lnTo>
                  <a:lnTo>
                    <a:pt x="388" y="163"/>
                  </a:lnTo>
                  <a:lnTo>
                    <a:pt x="391" y="177"/>
                  </a:lnTo>
                  <a:lnTo>
                    <a:pt x="393" y="192"/>
                  </a:lnTo>
                  <a:lnTo>
                    <a:pt x="391" y="208"/>
                  </a:lnTo>
                  <a:lnTo>
                    <a:pt x="390" y="225"/>
                  </a:lnTo>
                  <a:lnTo>
                    <a:pt x="387" y="240"/>
                  </a:lnTo>
                  <a:lnTo>
                    <a:pt x="383" y="257"/>
                  </a:lnTo>
                  <a:lnTo>
                    <a:pt x="374" y="289"/>
                  </a:lnTo>
                  <a:lnTo>
                    <a:pt x="374" y="289"/>
                  </a:lnTo>
                  <a:close/>
                  <a:moveTo>
                    <a:pt x="1503" y="375"/>
                  </a:moveTo>
                  <a:lnTo>
                    <a:pt x="1503" y="375"/>
                  </a:lnTo>
                  <a:lnTo>
                    <a:pt x="1503" y="378"/>
                  </a:lnTo>
                  <a:lnTo>
                    <a:pt x="1502" y="382"/>
                  </a:lnTo>
                  <a:lnTo>
                    <a:pt x="1502" y="382"/>
                  </a:lnTo>
                  <a:lnTo>
                    <a:pt x="1509" y="383"/>
                  </a:lnTo>
                  <a:lnTo>
                    <a:pt x="1516" y="386"/>
                  </a:lnTo>
                  <a:lnTo>
                    <a:pt x="1523" y="387"/>
                  </a:lnTo>
                  <a:lnTo>
                    <a:pt x="1527" y="387"/>
                  </a:lnTo>
                  <a:lnTo>
                    <a:pt x="1530" y="386"/>
                  </a:lnTo>
                  <a:lnTo>
                    <a:pt x="1530" y="386"/>
                  </a:lnTo>
                  <a:lnTo>
                    <a:pt x="1523" y="383"/>
                  </a:lnTo>
                  <a:lnTo>
                    <a:pt x="1517" y="380"/>
                  </a:lnTo>
                  <a:lnTo>
                    <a:pt x="1511" y="376"/>
                  </a:lnTo>
                  <a:lnTo>
                    <a:pt x="1503" y="375"/>
                  </a:lnTo>
                  <a:lnTo>
                    <a:pt x="1503" y="375"/>
                  </a:lnTo>
                  <a:close/>
                  <a:moveTo>
                    <a:pt x="1190" y="883"/>
                  </a:moveTo>
                  <a:lnTo>
                    <a:pt x="1190" y="883"/>
                  </a:lnTo>
                  <a:lnTo>
                    <a:pt x="1180" y="877"/>
                  </a:lnTo>
                  <a:lnTo>
                    <a:pt x="1169" y="875"/>
                  </a:lnTo>
                  <a:lnTo>
                    <a:pt x="1158" y="872"/>
                  </a:lnTo>
                  <a:lnTo>
                    <a:pt x="1146" y="870"/>
                  </a:lnTo>
                  <a:lnTo>
                    <a:pt x="1124" y="868"/>
                  </a:lnTo>
                  <a:lnTo>
                    <a:pt x="1100" y="863"/>
                  </a:lnTo>
                  <a:lnTo>
                    <a:pt x="1100" y="863"/>
                  </a:lnTo>
                  <a:lnTo>
                    <a:pt x="1075" y="858"/>
                  </a:lnTo>
                  <a:lnTo>
                    <a:pt x="1051" y="851"/>
                  </a:lnTo>
                  <a:lnTo>
                    <a:pt x="1027" y="842"/>
                  </a:lnTo>
                  <a:lnTo>
                    <a:pt x="1002" y="835"/>
                  </a:lnTo>
                  <a:lnTo>
                    <a:pt x="1002" y="835"/>
                  </a:lnTo>
                  <a:lnTo>
                    <a:pt x="950" y="824"/>
                  </a:lnTo>
                  <a:lnTo>
                    <a:pt x="898" y="813"/>
                  </a:lnTo>
                  <a:lnTo>
                    <a:pt x="898" y="813"/>
                  </a:lnTo>
                  <a:lnTo>
                    <a:pt x="885" y="807"/>
                  </a:lnTo>
                  <a:lnTo>
                    <a:pt x="871" y="803"/>
                  </a:lnTo>
                  <a:lnTo>
                    <a:pt x="843" y="796"/>
                  </a:lnTo>
                  <a:lnTo>
                    <a:pt x="817" y="790"/>
                  </a:lnTo>
                  <a:lnTo>
                    <a:pt x="788" y="783"/>
                  </a:lnTo>
                  <a:lnTo>
                    <a:pt x="788" y="783"/>
                  </a:lnTo>
                  <a:lnTo>
                    <a:pt x="760" y="776"/>
                  </a:lnTo>
                  <a:lnTo>
                    <a:pt x="731" y="771"/>
                  </a:lnTo>
                  <a:lnTo>
                    <a:pt x="703" y="767"/>
                  </a:lnTo>
                  <a:lnTo>
                    <a:pt x="675" y="761"/>
                  </a:lnTo>
                  <a:lnTo>
                    <a:pt x="675" y="761"/>
                  </a:lnTo>
                  <a:lnTo>
                    <a:pt x="654" y="754"/>
                  </a:lnTo>
                  <a:lnTo>
                    <a:pt x="634" y="747"/>
                  </a:lnTo>
                  <a:lnTo>
                    <a:pt x="613" y="740"/>
                  </a:lnTo>
                  <a:lnTo>
                    <a:pt x="591" y="733"/>
                  </a:lnTo>
                  <a:lnTo>
                    <a:pt x="591" y="733"/>
                  </a:lnTo>
                  <a:lnTo>
                    <a:pt x="534" y="717"/>
                  </a:lnTo>
                  <a:lnTo>
                    <a:pt x="508" y="709"/>
                  </a:lnTo>
                  <a:lnTo>
                    <a:pt x="484" y="702"/>
                  </a:lnTo>
                  <a:lnTo>
                    <a:pt x="484" y="702"/>
                  </a:lnTo>
                  <a:lnTo>
                    <a:pt x="463" y="698"/>
                  </a:lnTo>
                  <a:lnTo>
                    <a:pt x="443" y="692"/>
                  </a:lnTo>
                  <a:lnTo>
                    <a:pt x="422" y="685"/>
                  </a:lnTo>
                  <a:lnTo>
                    <a:pt x="402" y="678"/>
                  </a:lnTo>
                  <a:lnTo>
                    <a:pt x="384" y="670"/>
                  </a:lnTo>
                  <a:lnTo>
                    <a:pt x="366" y="661"/>
                  </a:lnTo>
                  <a:lnTo>
                    <a:pt x="349" y="650"/>
                  </a:lnTo>
                  <a:lnTo>
                    <a:pt x="334" y="640"/>
                  </a:lnTo>
                  <a:lnTo>
                    <a:pt x="334" y="640"/>
                  </a:lnTo>
                  <a:lnTo>
                    <a:pt x="328" y="635"/>
                  </a:lnTo>
                  <a:lnTo>
                    <a:pt x="322" y="629"/>
                  </a:lnTo>
                  <a:lnTo>
                    <a:pt x="313" y="615"/>
                  </a:lnTo>
                  <a:lnTo>
                    <a:pt x="304" y="600"/>
                  </a:lnTo>
                  <a:lnTo>
                    <a:pt x="296" y="584"/>
                  </a:lnTo>
                  <a:lnTo>
                    <a:pt x="296" y="584"/>
                  </a:lnTo>
                  <a:lnTo>
                    <a:pt x="289" y="569"/>
                  </a:lnTo>
                  <a:lnTo>
                    <a:pt x="282" y="550"/>
                  </a:lnTo>
                  <a:lnTo>
                    <a:pt x="278" y="532"/>
                  </a:lnTo>
                  <a:lnTo>
                    <a:pt x="275" y="517"/>
                  </a:lnTo>
                  <a:lnTo>
                    <a:pt x="275" y="517"/>
                  </a:lnTo>
                  <a:lnTo>
                    <a:pt x="272" y="489"/>
                  </a:lnTo>
                  <a:lnTo>
                    <a:pt x="272" y="465"/>
                  </a:lnTo>
                  <a:lnTo>
                    <a:pt x="275" y="439"/>
                  </a:lnTo>
                  <a:lnTo>
                    <a:pt x="280" y="413"/>
                  </a:lnTo>
                  <a:lnTo>
                    <a:pt x="280" y="413"/>
                  </a:lnTo>
                  <a:lnTo>
                    <a:pt x="283" y="397"/>
                  </a:lnTo>
                  <a:lnTo>
                    <a:pt x="289" y="380"/>
                  </a:lnTo>
                  <a:lnTo>
                    <a:pt x="293" y="365"/>
                  </a:lnTo>
                  <a:lnTo>
                    <a:pt x="294" y="358"/>
                  </a:lnTo>
                  <a:lnTo>
                    <a:pt x="294" y="351"/>
                  </a:lnTo>
                  <a:lnTo>
                    <a:pt x="294" y="351"/>
                  </a:lnTo>
                  <a:lnTo>
                    <a:pt x="294" y="354"/>
                  </a:lnTo>
                  <a:lnTo>
                    <a:pt x="294" y="354"/>
                  </a:lnTo>
                  <a:lnTo>
                    <a:pt x="282" y="383"/>
                  </a:lnTo>
                  <a:lnTo>
                    <a:pt x="269" y="413"/>
                  </a:lnTo>
                  <a:lnTo>
                    <a:pt x="240" y="475"/>
                  </a:lnTo>
                  <a:lnTo>
                    <a:pt x="240" y="475"/>
                  </a:lnTo>
                  <a:lnTo>
                    <a:pt x="219" y="515"/>
                  </a:lnTo>
                  <a:lnTo>
                    <a:pt x="199" y="556"/>
                  </a:lnTo>
                  <a:lnTo>
                    <a:pt x="190" y="576"/>
                  </a:lnTo>
                  <a:lnTo>
                    <a:pt x="182" y="597"/>
                  </a:lnTo>
                  <a:lnTo>
                    <a:pt x="176" y="61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7" y="665"/>
                  </a:lnTo>
                  <a:lnTo>
                    <a:pt x="165" y="680"/>
                  </a:lnTo>
                  <a:lnTo>
                    <a:pt x="167" y="692"/>
                  </a:lnTo>
                  <a:lnTo>
                    <a:pt x="167" y="692"/>
                  </a:lnTo>
                  <a:lnTo>
                    <a:pt x="169" y="702"/>
                  </a:lnTo>
                  <a:lnTo>
                    <a:pt x="174" y="709"/>
                  </a:lnTo>
                  <a:lnTo>
                    <a:pt x="181" y="715"/>
                  </a:lnTo>
                  <a:lnTo>
                    <a:pt x="188" y="720"/>
                  </a:lnTo>
                  <a:lnTo>
                    <a:pt x="197" y="726"/>
                  </a:lnTo>
                  <a:lnTo>
                    <a:pt x="207" y="729"/>
                  </a:lnTo>
                  <a:lnTo>
                    <a:pt x="227" y="734"/>
                  </a:lnTo>
                  <a:lnTo>
                    <a:pt x="227" y="734"/>
                  </a:lnTo>
                  <a:lnTo>
                    <a:pt x="272" y="744"/>
                  </a:lnTo>
                  <a:lnTo>
                    <a:pt x="318" y="751"/>
                  </a:lnTo>
                  <a:lnTo>
                    <a:pt x="365" y="758"/>
                  </a:lnTo>
                  <a:lnTo>
                    <a:pt x="411" y="768"/>
                  </a:lnTo>
                  <a:lnTo>
                    <a:pt x="411" y="768"/>
                  </a:lnTo>
                  <a:lnTo>
                    <a:pt x="459" y="779"/>
                  </a:lnTo>
                  <a:lnTo>
                    <a:pt x="505" y="792"/>
                  </a:lnTo>
                  <a:lnTo>
                    <a:pt x="602" y="817"/>
                  </a:lnTo>
                  <a:lnTo>
                    <a:pt x="602" y="817"/>
                  </a:lnTo>
                  <a:lnTo>
                    <a:pt x="647" y="828"/>
                  </a:lnTo>
                  <a:lnTo>
                    <a:pt x="692" y="842"/>
                  </a:lnTo>
                  <a:lnTo>
                    <a:pt x="737" y="854"/>
                  </a:lnTo>
                  <a:lnTo>
                    <a:pt x="783" y="863"/>
                  </a:lnTo>
                  <a:lnTo>
                    <a:pt x="783" y="863"/>
                  </a:lnTo>
                  <a:lnTo>
                    <a:pt x="829" y="873"/>
                  </a:lnTo>
                  <a:lnTo>
                    <a:pt x="876" y="883"/>
                  </a:lnTo>
                  <a:lnTo>
                    <a:pt x="876" y="883"/>
                  </a:lnTo>
                  <a:lnTo>
                    <a:pt x="899" y="887"/>
                  </a:lnTo>
                  <a:lnTo>
                    <a:pt x="923" y="892"/>
                  </a:lnTo>
                  <a:lnTo>
                    <a:pt x="946" y="896"/>
                  </a:lnTo>
                  <a:lnTo>
                    <a:pt x="968" y="901"/>
                  </a:lnTo>
                  <a:lnTo>
                    <a:pt x="968" y="901"/>
                  </a:lnTo>
                  <a:lnTo>
                    <a:pt x="1023" y="917"/>
                  </a:lnTo>
                  <a:lnTo>
                    <a:pt x="1050" y="927"/>
                  </a:lnTo>
                  <a:lnTo>
                    <a:pt x="1079" y="934"/>
                  </a:lnTo>
                  <a:lnTo>
                    <a:pt x="1079" y="934"/>
                  </a:lnTo>
                  <a:lnTo>
                    <a:pt x="1148" y="952"/>
                  </a:lnTo>
                  <a:lnTo>
                    <a:pt x="1182" y="960"/>
                  </a:lnTo>
                  <a:lnTo>
                    <a:pt x="1197" y="962"/>
                  </a:lnTo>
                  <a:lnTo>
                    <a:pt x="1211" y="963"/>
                  </a:lnTo>
                  <a:lnTo>
                    <a:pt x="1211" y="963"/>
                  </a:lnTo>
                  <a:lnTo>
                    <a:pt x="1231" y="970"/>
                  </a:lnTo>
                  <a:lnTo>
                    <a:pt x="1252" y="974"/>
                  </a:lnTo>
                  <a:lnTo>
                    <a:pt x="1294" y="983"/>
                  </a:lnTo>
                  <a:lnTo>
                    <a:pt x="1294" y="983"/>
                  </a:lnTo>
                  <a:lnTo>
                    <a:pt x="1336" y="991"/>
                  </a:lnTo>
                  <a:lnTo>
                    <a:pt x="1357" y="994"/>
                  </a:lnTo>
                  <a:lnTo>
                    <a:pt x="1368" y="994"/>
                  </a:lnTo>
                  <a:lnTo>
                    <a:pt x="1379" y="994"/>
                  </a:lnTo>
                  <a:lnTo>
                    <a:pt x="1379" y="994"/>
                  </a:lnTo>
                  <a:lnTo>
                    <a:pt x="1391" y="991"/>
                  </a:lnTo>
                  <a:lnTo>
                    <a:pt x="1402" y="988"/>
                  </a:lnTo>
                  <a:lnTo>
                    <a:pt x="1415" y="986"/>
                  </a:lnTo>
                  <a:lnTo>
                    <a:pt x="1426" y="984"/>
                  </a:lnTo>
                  <a:lnTo>
                    <a:pt x="1426" y="984"/>
                  </a:lnTo>
                  <a:lnTo>
                    <a:pt x="1447" y="956"/>
                  </a:lnTo>
                  <a:lnTo>
                    <a:pt x="1458" y="941"/>
                  </a:lnTo>
                  <a:lnTo>
                    <a:pt x="1468" y="925"/>
                  </a:lnTo>
                  <a:lnTo>
                    <a:pt x="1476" y="908"/>
                  </a:lnTo>
                  <a:lnTo>
                    <a:pt x="1483" y="892"/>
                  </a:lnTo>
                  <a:lnTo>
                    <a:pt x="1488" y="872"/>
                  </a:lnTo>
                  <a:lnTo>
                    <a:pt x="1489" y="852"/>
                  </a:lnTo>
                  <a:lnTo>
                    <a:pt x="1489" y="852"/>
                  </a:lnTo>
                  <a:lnTo>
                    <a:pt x="1465" y="865"/>
                  </a:lnTo>
                  <a:lnTo>
                    <a:pt x="1437" y="877"/>
                  </a:lnTo>
                  <a:lnTo>
                    <a:pt x="1423" y="883"/>
                  </a:lnTo>
                  <a:lnTo>
                    <a:pt x="1408" y="887"/>
                  </a:lnTo>
                  <a:lnTo>
                    <a:pt x="1392" y="892"/>
                  </a:lnTo>
                  <a:lnTo>
                    <a:pt x="1378" y="894"/>
                  </a:lnTo>
                  <a:lnTo>
                    <a:pt x="1378" y="894"/>
                  </a:lnTo>
                  <a:lnTo>
                    <a:pt x="1370" y="894"/>
                  </a:lnTo>
                  <a:lnTo>
                    <a:pt x="1363" y="893"/>
                  </a:lnTo>
                  <a:lnTo>
                    <a:pt x="1356" y="894"/>
                  </a:lnTo>
                  <a:lnTo>
                    <a:pt x="1350" y="896"/>
                  </a:lnTo>
                  <a:lnTo>
                    <a:pt x="1350" y="896"/>
                  </a:lnTo>
                  <a:lnTo>
                    <a:pt x="1354" y="896"/>
                  </a:lnTo>
                  <a:lnTo>
                    <a:pt x="1357" y="897"/>
                  </a:lnTo>
                  <a:lnTo>
                    <a:pt x="1360" y="899"/>
                  </a:lnTo>
                  <a:lnTo>
                    <a:pt x="1360" y="903"/>
                  </a:lnTo>
                  <a:lnTo>
                    <a:pt x="1360" y="903"/>
                  </a:lnTo>
                  <a:lnTo>
                    <a:pt x="1315" y="900"/>
                  </a:lnTo>
                  <a:lnTo>
                    <a:pt x="1274" y="896"/>
                  </a:lnTo>
                  <a:lnTo>
                    <a:pt x="1190" y="883"/>
                  </a:lnTo>
                  <a:lnTo>
                    <a:pt x="1190" y="883"/>
                  </a:lnTo>
                  <a:close/>
                  <a:moveTo>
                    <a:pt x="1385" y="351"/>
                  </a:moveTo>
                  <a:lnTo>
                    <a:pt x="1385" y="351"/>
                  </a:lnTo>
                  <a:lnTo>
                    <a:pt x="1391" y="352"/>
                  </a:lnTo>
                  <a:lnTo>
                    <a:pt x="1398" y="354"/>
                  </a:lnTo>
                  <a:lnTo>
                    <a:pt x="1405" y="355"/>
                  </a:lnTo>
                  <a:lnTo>
                    <a:pt x="1409" y="355"/>
                  </a:lnTo>
                  <a:lnTo>
                    <a:pt x="1409" y="355"/>
                  </a:lnTo>
                  <a:lnTo>
                    <a:pt x="1403" y="352"/>
                  </a:lnTo>
                  <a:lnTo>
                    <a:pt x="1396" y="348"/>
                  </a:lnTo>
                  <a:lnTo>
                    <a:pt x="1392" y="347"/>
                  </a:lnTo>
                  <a:lnTo>
                    <a:pt x="1389" y="347"/>
                  </a:lnTo>
                  <a:lnTo>
                    <a:pt x="1387" y="348"/>
                  </a:lnTo>
                  <a:lnTo>
                    <a:pt x="1385" y="351"/>
                  </a:lnTo>
                  <a:lnTo>
                    <a:pt x="1385" y="351"/>
                  </a:lnTo>
                  <a:close/>
                  <a:moveTo>
                    <a:pt x="1238" y="312"/>
                  </a:moveTo>
                  <a:lnTo>
                    <a:pt x="1238" y="312"/>
                  </a:lnTo>
                  <a:lnTo>
                    <a:pt x="1245" y="312"/>
                  </a:lnTo>
                  <a:lnTo>
                    <a:pt x="1246" y="313"/>
                  </a:lnTo>
                  <a:lnTo>
                    <a:pt x="1248" y="313"/>
                  </a:lnTo>
                  <a:lnTo>
                    <a:pt x="1248" y="313"/>
                  </a:lnTo>
                  <a:lnTo>
                    <a:pt x="1249" y="314"/>
                  </a:lnTo>
                  <a:lnTo>
                    <a:pt x="1250" y="314"/>
                  </a:lnTo>
                  <a:lnTo>
                    <a:pt x="1250" y="314"/>
                  </a:lnTo>
                  <a:lnTo>
                    <a:pt x="1250" y="313"/>
                  </a:lnTo>
                  <a:lnTo>
                    <a:pt x="1249" y="310"/>
                  </a:lnTo>
                  <a:lnTo>
                    <a:pt x="1245" y="309"/>
                  </a:lnTo>
                  <a:lnTo>
                    <a:pt x="1241" y="309"/>
                  </a:lnTo>
                  <a:lnTo>
                    <a:pt x="1239" y="309"/>
                  </a:lnTo>
                  <a:lnTo>
                    <a:pt x="1238" y="312"/>
                  </a:lnTo>
                  <a:lnTo>
                    <a:pt x="1238" y="312"/>
                  </a:lnTo>
                  <a:close/>
                  <a:moveTo>
                    <a:pt x="1179" y="298"/>
                  </a:moveTo>
                  <a:lnTo>
                    <a:pt x="1179" y="298"/>
                  </a:lnTo>
                  <a:lnTo>
                    <a:pt x="1183" y="296"/>
                  </a:lnTo>
                  <a:lnTo>
                    <a:pt x="1186" y="298"/>
                  </a:lnTo>
                  <a:lnTo>
                    <a:pt x="1193" y="299"/>
                  </a:lnTo>
                  <a:lnTo>
                    <a:pt x="1198" y="302"/>
                  </a:lnTo>
                  <a:lnTo>
                    <a:pt x="1201" y="302"/>
                  </a:lnTo>
                  <a:lnTo>
                    <a:pt x="1203" y="300"/>
                  </a:lnTo>
                  <a:lnTo>
                    <a:pt x="1203" y="300"/>
                  </a:lnTo>
                  <a:lnTo>
                    <a:pt x="1200" y="298"/>
                  </a:lnTo>
                  <a:lnTo>
                    <a:pt x="1197" y="296"/>
                  </a:lnTo>
                  <a:lnTo>
                    <a:pt x="1190" y="293"/>
                  </a:lnTo>
                  <a:lnTo>
                    <a:pt x="1187" y="292"/>
                  </a:lnTo>
                  <a:lnTo>
                    <a:pt x="1183" y="293"/>
                  </a:lnTo>
                  <a:lnTo>
                    <a:pt x="1180" y="295"/>
                  </a:lnTo>
                  <a:lnTo>
                    <a:pt x="1179" y="298"/>
                  </a:lnTo>
                  <a:lnTo>
                    <a:pt x="1179" y="298"/>
                  </a:lnTo>
                  <a:close/>
                  <a:moveTo>
                    <a:pt x="1131" y="282"/>
                  </a:moveTo>
                  <a:lnTo>
                    <a:pt x="1131" y="282"/>
                  </a:lnTo>
                  <a:lnTo>
                    <a:pt x="1132" y="284"/>
                  </a:lnTo>
                  <a:lnTo>
                    <a:pt x="1135" y="286"/>
                  </a:lnTo>
                  <a:lnTo>
                    <a:pt x="1145" y="288"/>
                  </a:lnTo>
                  <a:lnTo>
                    <a:pt x="1153" y="289"/>
                  </a:lnTo>
                  <a:lnTo>
                    <a:pt x="1156" y="288"/>
                  </a:lnTo>
                  <a:lnTo>
                    <a:pt x="1158" y="286"/>
                  </a:lnTo>
                  <a:lnTo>
                    <a:pt x="1158" y="286"/>
                  </a:lnTo>
                  <a:lnTo>
                    <a:pt x="1152" y="284"/>
                  </a:lnTo>
                  <a:lnTo>
                    <a:pt x="1146" y="281"/>
                  </a:lnTo>
                  <a:lnTo>
                    <a:pt x="1139" y="279"/>
                  </a:lnTo>
                  <a:lnTo>
                    <a:pt x="1131" y="282"/>
                  </a:lnTo>
                  <a:lnTo>
                    <a:pt x="1131" y="282"/>
                  </a:lnTo>
                  <a:close/>
                  <a:moveTo>
                    <a:pt x="1083" y="271"/>
                  </a:moveTo>
                  <a:lnTo>
                    <a:pt x="1083" y="271"/>
                  </a:lnTo>
                  <a:lnTo>
                    <a:pt x="1090" y="274"/>
                  </a:lnTo>
                  <a:lnTo>
                    <a:pt x="1093" y="275"/>
                  </a:lnTo>
                  <a:lnTo>
                    <a:pt x="1093" y="274"/>
                  </a:lnTo>
                  <a:lnTo>
                    <a:pt x="1095" y="272"/>
                  </a:lnTo>
                  <a:lnTo>
                    <a:pt x="1095" y="272"/>
                  </a:lnTo>
                  <a:lnTo>
                    <a:pt x="1089" y="270"/>
                  </a:lnTo>
                  <a:lnTo>
                    <a:pt x="1086" y="270"/>
                  </a:lnTo>
                  <a:lnTo>
                    <a:pt x="1085" y="270"/>
                  </a:lnTo>
                  <a:lnTo>
                    <a:pt x="1083" y="271"/>
                  </a:lnTo>
                  <a:lnTo>
                    <a:pt x="1083" y="271"/>
                  </a:lnTo>
                  <a:close/>
                  <a:moveTo>
                    <a:pt x="1033" y="248"/>
                  </a:moveTo>
                  <a:lnTo>
                    <a:pt x="1033" y="248"/>
                  </a:lnTo>
                  <a:lnTo>
                    <a:pt x="1029" y="250"/>
                  </a:lnTo>
                  <a:lnTo>
                    <a:pt x="1026" y="253"/>
                  </a:lnTo>
                  <a:lnTo>
                    <a:pt x="1023" y="258"/>
                  </a:lnTo>
                  <a:lnTo>
                    <a:pt x="1023" y="258"/>
                  </a:lnTo>
                  <a:lnTo>
                    <a:pt x="1029" y="258"/>
                  </a:lnTo>
                  <a:lnTo>
                    <a:pt x="1033" y="260"/>
                  </a:lnTo>
                  <a:lnTo>
                    <a:pt x="1040" y="263"/>
                  </a:lnTo>
                  <a:lnTo>
                    <a:pt x="1040" y="263"/>
                  </a:lnTo>
                  <a:lnTo>
                    <a:pt x="1038" y="258"/>
                  </a:lnTo>
                  <a:lnTo>
                    <a:pt x="1037" y="256"/>
                  </a:lnTo>
                  <a:lnTo>
                    <a:pt x="1034" y="253"/>
                  </a:lnTo>
                  <a:lnTo>
                    <a:pt x="1033" y="248"/>
                  </a:lnTo>
                  <a:lnTo>
                    <a:pt x="1033" y="248"/>
                  </a:lnTo>
                  <a:close/>
                  <a:moveTo>
                    <a:pt x="965" y="241"/>
                  </a:moveTo>
                  <a:lnTo>
                    <a:pt x="965" y="241"/>
                  </a:lnTo>
                  <a:lnTo>
                    <a:pt x="972" y="243"/>
                  </a:lnTo>
                  <a:lnTo>
                    <a:pt x="979" y="244"/>
                  </a:lnTo>
                  <a:lnTo>
                    <a:pt x="993" y="250"/>
                  </a:lnTo>
                  <a:lnTo>
                    <a:pt x="993" y="250"/>
                  </a:lnTo>
                  <a:lnTo>
                    <a:pt x="992" y="244"/>
                  </a:lnTo>
                  <a:lnTo>
                    <a:pt x="991" y="239"/>
                  </a:lnTo>
                  <a:lnTo>
                    <a:pt x="986" y="234"/>
                  </a:lnTo>
                  <a:lnTo>
                    <a:pt x="982" y="233"/>
                  </a:lnTo>
                  <a:lnTo>
                    <a:pt x="977" y="232"/>
                  </a:lnTo>
                  <a:lnTo>
                    <a:pt x="972" y="233"/>
                  </a:lnTo>
                  <a:lnTo>
                    <a:pt x="968" y="236"/>
                  </a:lnTo>
                  <a:lnTo>
                    <a:pt x="965" y="241"/>
                  </a:lnTo>
                  <a:lnTo>
                    <a:pt x="965" y="241"/>
                  </a:lnTo>
                  <a:close/>
                  <a:moveTo>
                    <a:pt x="898" y="212"/>
                  </a:moveTo>
                  <a:lnTo>
                    <a:pt x="898" y="212"/>
                  </a:lnTo>
                  <a:lnTo>
                    <a:pt x="897" y="216"/>
                  </a:lnTo>
                  <a:lnTo>
                    <a:pt x="895" y="219"/>
                  </a:lnTo>
                  <a:lnTo>
                    <a:pt x="895" y="222"/>
                  </a:lnTo>
                  <a:lnTo>
                    <a:pt x="895" y="222"/>
                  </a:lnTo>
                  <a:lnTo>
                    <a:pt x="898" y="222"/>
                  </a:lnTo>
                  <a:lnTo>
                    <a:pt x="901" y="223"/>
                  </a:lnTo>
                  <a:lnTo>
                    <a:pt x="908" y="226"/>
                  </a:lnTo>
                  <a:lnTo>
                    <a:pt x="912" y="227"/>
                  </a:lnTo>
                  <a:lnTo>
                    <a:pt x="915" y="226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09" y="216"/>
                  </a:lnTo>
                  <a:lnTo>
                    <a:pt x="905" y="213"/>
                  </a:lnTo>
                  <a:lnTo>
                    <a:pt x="898" y="212"/>
                  </a:lnTo>
                  <a:lnTo>
                    <a:pt x="898" y="212"/>
                  </a:lnTo>
                  <a:close/>
                  <a:moveTo>
                    <a:pt x="840" y="205"/>
                  </a:moveTo>
                  <a:lnTo>
                    <a:pt x="840" y="205"/>
                  </a:lnTo>
                  <a:lnTo>
                    <a:pt x="847" y="208"/>
                  </a:lnTo>
                  <a:lnTo>
                    <a:pt x="854" y="211"/>
                  </a:lnTo>
                  <a:lnTo>
                    <a:pt x="854" y="211"/>
                  </a:lnTo>
                  <a:lnTo>
                    <a:pt x="854" y="208"/>
                  </a:lnTo>
                  <a:lnTo>
                    <a:pt x="853" y="205"/>
                  </a:lnTo>
                  <a:lnTo>
                    <a:pt x="849" y="202"/>
                  </a:lnTo>
                  <a:lnTo>
                    <a:pt x="843" y="202"/>
                  </a:lnTo>
                  <a:lnTo>
                    <a:pt x="842" y="202"/>
                  </a:lnTo>
                  <a:lnTo>
                    <a:pt x="840" y="205"/>
                  </a:lnTo>
                  <a:lnTo>
                    <a:pt x="840" y="205"/>
                  </a:lnTo>
                  <a:close/>
                  <a:moveTo>
                    <a:pt x="774" y="184"/>
                  </a:moveTo>
                  <a:lnTo>
                    <a:pt x="774" y="184"/>
                  </a:lnTo>
                  <a:lnTo>
                    <a:pt x="793" y="191"/>
                  </a:lnTo>
                  <a:lnTo>
                    <a:pt x="801" y="192"/>
                  </a:lnTo>
                  <a:lnTo>
                    <a:pt x="805" y="192"/>
                  </a:lnTo>
                  <a:lnTo>
                    <a:pt x="808" y="191"/>
                  </a:lnTo>
                  <a:lnTo>
                    <a:pt x="808" y="191"/>
                  </a:lnTo>
                  <a:lnTo>
                    <a:pt x="805" y="185"/>
                  </a:lnTo>
                  <a:lnTo>
                    <a:pt x="803" y="181"/>
                  </a:lnTo>
                  <a:lnTo>
                    <a:pt x="797" y="177"/>
                  </a:lnTo>
                  <a:lnTo>
                    <a:pt x="793" y="175"/>
                  </a:lnTo>
                  <a:lnTo>
                    <a:pt x="787" y="174"/>
                  </a:lnTo>
                  <a:lnTo>
                    <a:pt x="783" y="175"/>
                  </a:lnTo>
                  <a:lnTo>
                    <a:pt x="777" y="178"/>
                  </a:lnTo>
                  <a:lnTo>
                    <a:pt x="774" y="184"/>
                  </a:lnTo>
                  <a:lnTo>
                    <a:pt x="774" y="184"/>
                  </a:lnTo>
                  <a:close/>
                  <a:moveTo>
                    <a:pt x="734" y="168"/>
                  </a:moveTo>
                  <a:lnTo>
                    <a:pt x="734" y="168"/>
                  </a:lnTo>
                  <a:lnTo>
                    <a:pt x="727" y="168"/>
                  </a:lnTo>
                  <a:lnTo>
                    <a:pt x="724" y="170"/>
                  </a:lnTo>
                  <a:lnTo>
                    <a:pt x="723" y="171"/>
                  </a:lnTo>
                  <a:lnTo>
                    <a:pt x="723" y="171"/>
                  </a:lnTo>
                  <a:lnTo>
                    <a:pt x="727" y="171"/>
                  </a:lnTo>
                  <a:lnTo>
                    <a:pt x="731" y="174"/>
                  </a:lnTo>
                  <a:lnTo>
                    <a:pt x="735" y="174"/>
                  </a:lnTo>
                  <a:lnTo>
                    <a:pt x="737" y="174"/>
                  </a:lnTo>
                  <a:lnTo>
                    <a:pt x="738" y="173"/>
                  </a:lnTo>
                  <a:lnTo>
                    <a:pt x="738" y="173"/>
                  </a:lnTo>
                  <a:lnTo>
                    <a:pt x="737" y="173"/>
                  </a:lnTo>
                  <a:lnTo>
                    <a:pt x="735" y="171"/>
                  </a:lnTo>
                  <a:lnTo>
                    <a:pt x="734" y="168"/>
                  </a:lnTo>
                  <a:lnTo>
                    <a:pt x="734" y="168"/>
                  </a:lnTo>
                  <a:close/>
                  <a:moveTo>
                    <a:pt x="682" y="157"/>
                  </a:moveTo>
                  <a:lnTo>
                    <a:pt x="682" y="157"/>
                  </a:lnTo>
                  <a:lnTo>
                    <a:pt x="673" y="146"/>
                  </a:lnTo>
                  <a:lnTo>
                    <a:pt x="668" y="142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55" y="140"/>
                  </a:lnTo>
                  <a:lnTo>
                    <a:pt x="652" y="145"/>
                  </a:lnTo>
                  <a:lnTo>
                    <a:pt x="650" y="149"/>
                  </a:lnTo>
                  <a:lnTo>
                    <a:pt x="648" y="156"/>
                  </a:lnTo>
                  <a:lnTo>
                    <a:pt x="648" y="156"/>
                  </a:lnTo>
                  <a:lnTo>
                    <a:pt x="654" y="156"/>
                  </a:lnTo>
                  <a:lnTo>
                    <a:pt x="658" y="156"/>
                  </a:lnTo>
                  <a:lnTo>
                    <a:pt x="668" y="159"/>
                  </a:lnTo>
                  <a:lnTo>
                    <a:pt x="676" y="160"/>
                  </a:lnTo>
                  <a:lnTo>
                    <a:pt x="679" y="160"/>
                  </a:lnTo>
                  <a:lnTo>
                    <a:pt x="682" y="157"/>
                  </a:lnTo>
                  <a:lnTo>
                    <a:pt x="682" y="157"/>
                  </a:lnTo>
                  <a:close/>
                  <a:moveTo>
                    <a:pt x="602" y="146"/>
                  </a:moveTo>
                  <a:lnTo>
                    <a:pt x="602" y="146"/>
                  </a:lnTo>
                  <a:lnTo>
                    <a:pt x="605" y="146"/>
                  </a:lnTo>
                  <a:lnTo>
                    <a:pt x="609" y="147"/>
                  </a:lnTo>
                  <a:lnTo>
                    <a:pt x="612" y="147"/>
                  </a:lnTo>
                  <a:lnTo>
                    <a:pt x="613" y="147"/>
                  </a:lnTo>
                  <a:lnTo>
                    <a:pt x="613" y="146"/>
                  </a:lnTo>
                  <a:lnTo>
                    <a:pt x="613" y="146"/>
                  </a:lnTo>
                  <a:lnTo>
                    <a:pt x="610" y="143"/>
                  </a:lnTo>
                  <a:lnTo>
                    <a:pt x="607" y="142"/>
                  </a:lnTo>
                  <a:lnTo>
                    <a:pt x="605" y="142"/>
                  </a:lnTo>
                  <a:lnTo>
                    <a:pt x="602" y="146"/>
                  </a:lnTo>
                  <a:lnTo>
                    <a:pt x="602" y="146"/>
                  </a:lnTo>
                  <a:close/>
                  <a:moveTo>
                    <a:pt x="459" y="107"/>
                  </a:moveTo>
                  <a:lnTo>
                    <a:pt x="459" y="107"/>
                  </a:lnTo>
                  <a:lnTo>
                    <a:pt x="454" y="107"/>
                  </a:lnTo>
                  <a:lnTo>
                    <a:pt x="452" y="108"/>
                  </a:lnTo>
                  <a:lnTo>
                    <a:pt x="449" y="112"/>
                  </a:lnTo>
                  <a:lnTo>
                    <a:pt x="449" y="112"/>
                  </a:lnTo>
                  <a:lnTo>
                    <a:pt x="453" y="112"/>
                  </a:lnTo>
                  <a:lnTo>
                    <a:pt x="454" y="114"/>
                  </a:lnTo>
                  <a:lnTo>
                    <a:pt x="457" y="114"/>
                  </a:lnTo>
                  <a:lnTo>
                    <a:pt x="460" y="114"/>
                  </a:lnTo>
                  <a:lnTo>
                    <a:pt x="460" y="114"/>
                  </a:lnTo>
                  <a:lnTo>
                    <a:pt x="459" y="111"/>
                  </a:lnTo>
                  <a:lnTo>
                    <a:pt x="459" y="107"/>
                  </a:lnTo>
                  <a:lnTo>
                    <a:pt x="459" y="107"/>
                  </a:lnTo>
                  <a:close/>
                  <a:moveTo>
                    <a:pt x="285" y="76"/>
                  </a:moveTo>
                  <a:lnTo>
                    <a:pt x="285" y="76"/>
                  </a:lnTo>
                  <a:lnTo>
                    <a:pt x="292" y="79"/>
                  </a:lnTo>
                  <a:lnTo>
                    <a:pt x="301" y="80"/>
                  </a:lnTo>
                  <a:lnTo>
                    <a:pt x="310" y="80"/>
                  </a:lnTo>
                  <a:lnTo>
                    <a:pt x="314" y="80"/>
                  </a:lnTo>
                  <a:lnTo>
                    <a:pt x="318" y="77"/>
                  </a:lnTo>
                  <a:lnTo>
                    <a:pt x="318" y="77"/>
                  </a:lnTo>
                  <a:lnTo>
                    <a:pt x="311" y="73"/>
                  </a:lnTo>
                  <a:lnTo>
                    <a:pt x="300" y="69"/>
                  </a:lnTo>
                  <a:lnTo>
                    <a:pt x="296" y="69"/>
                  </a:lnTo>
                  <a:lnTo>
                    <a:pt x="292" y="69"/>
                  </a:lnTo>
                  <a:lnTo>
                    <a:pt x="287" y="72"/>
                  </a:lnTo>
                  <a:lnTo>
                    <a:pt x="285" y="76"/>
                  </a:lnTo>
                  <a:lnTo>
                    <a:pt x="285" y="76"/>
                  </a:lnTo>
                  <a:close/>
                  <a:moveTo>
                    <a:pt x="238" y="168"/>
                  </a:moveTo>
                  <a:lnTo>
                    <a:pt x="238" y="168"/>
                  </a:lnTo>
                  <a:lnTo>
                    <a:pt x="241" y="173"/>
                  </a:lnTo>
                  <a:lnTo>
                    <a:pt x="244" y="178"/>
                  </a:lnTo>
                  <a:lnTo>
                    <a:pt x="247" y="191"/>
                  </a:lnTo>
                  <a:lnTo>
                    <a:pt x="248" y="205"/>
                  </a:lnTo>
                  <a:lnTo>
                    <a:pt x="248" y="219"/>
                  </a:lnTo>
                  <a:lnTo>
                    <a:pt x="245" y="248"/>
                  </a:lnTo>
                  <a:lnTo>
                    <a:pt x="242" y="275"/>
                  </a:lnTo>
                  <a:lnTo>
                    <a:pt x="242" y="275"/>
                  </a:lnTo>
                  <a:lnTo>
                    <a:pt x="248" y="257"/>
                  </a:lnTo>
                  <a:lnTo>
                    <a:pt x="254" y="237"/>
                  </a:lnTo>
                  <a:lnTo>
                    <a:pt x="258" y="216"/>
                  </a:lnTo>
                  <a:lnTo>
                    <a:pt x="263" y="197"/>
                  </a:lnTo>
                  <a:lnTo>
                    <a:pt x="270" y="178"/>
                  </a:lnTo>
                  <a:lnTo>
                    <a:pt x="278" y="163"/>
                  </a:lnTo>
                  <a:lnTo>
                    <a:pt x="283" y="154"/>
                  </a:lnTo>
                  <a:lnTo>
                    <a:pt x="289" y="149"/>
                  </a:lnTo>
                  <a:lnTo>
                    <a:pt x="296" y="143"/>
                  </a:lnTo>
                  <a:lnTo>
                    <a:pt x="303" y="139"/>
                  </a:lnTo>
                  <a:lnTo>
                    <a:pt x="303" y="139"/>
                  </a:lnTo>
                  <a:lnTo>
                    <a:pt x="293" y="129"/>
                  </a:lnTo>
                  <a:lnTo>
                    <a:pt x="285" y="121"/>
                  </a:lnTo>
                  <a:lnTo>
                    <a:pt x="276" y="111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2" y="109"/>
                  </a:lnTo>
                  <a:lnTo>
                    <a:pt x="258" y="115"/>
                  </a:lnTo>
                  <a:lnTo>
                    <a:pt x="254" y="121"/>
                  </a:lnTo>
                  <a:lnTo>
                    <a:pt x="254" y="125"/>
                  </a:lnTo>
                  <a:lnTo>
                    <a:pt x="254" y="129"/>
                  </a:lnTo>
                  <a:lnTo>
                    <a:pt x="254" y="129"/>
                  </a:lnTo>
                  <a:lnTo>
                    <a:pt x="249" y="131"/>
                  </a:lnTo>
                  <a:lnTo>
                    <a:pt x="245" y="129"/>
                  </a:lnTo>
                  <a:lnTo>
                    <a:pt x="245" y="129"/>
                  </a:lnTo>
                  <a:lnTo>
                    <a:pt x="245" y="139"/>
                  </a:lnTo>
                  <a:lnTo>
                    <a:pt x="244" y="149"/>
                  </a:lnTo>
                  <a:lnTo>
                    <a:pt x="238" y="168"/>
                  </a:lnTo>
                  <a:lnTo>
                    <a:pt x="238" y="168"/>
                  </a:lnTo>
                  <a:close/>
                  <a:moveTo>
                    <a:pt x="240" y="91"/>
                  </a:moveTo>
                  <a:lnTo>
                    <a:pt x="240" y="91"/>
                  </a:lnTo>
                  <a:lnTo>
                    <a:pt x="240" y="94"/>
                  </a:lnTo>
                  <a:lnTo>
                    <a:pt x="238" y="95"/>
                  </a:lnTo>
                  <a:lnTo>
                    <a:pt x="234" y="97"/>
                  </a:lnTo>
                  <a:lnTo>
                    <a:pt x="234" y="97"/>
                  </a:lnTo>
                  <a:lnTo>
                    <a:pt x="235" y="111"/>
                  </a:lnTo>
                  <a:lnTo>
                    <a:pt x="237" y="117"/>
                  </a:lnTo>
                  <a:lnTo>
                    <a:pt x="238" y="119"/>
                  </a:lnTo>
                  <a:lnTo>
                    <a:pt x="241" y="121"/>
                  </a:lnTo>
                  <a:lnTo>
                    <a:pt x="241" y="121"/>
                  </a:lnTo>
                  <a:lnTo>
                    <a:pt x="247" y="105"/>
                  </a:lnTo>
                  <a:lnTo>
                    <a:pt x="251" y="100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1" y="93"/>
                  </a:lnTo>
                  <a:lnTo>
                    <a:pt x="248" y="91"/>
                  </a:lnTo>
                  <a:lnTo>
                    <a:pt x="244" y="91"/>
                  </a:lnTo>
                  <a:lnTo>
                    <a:pt x="240" y="91"/>
                  </a:lnTo>
                  <a:lnTo>
                    <a:pt x="240" y="91"/>
                  </a:lnTo>
                  <a:close/>
                  <a:moveTo>
                    <a:pt x="205" y="34"/>
                  </a:moveTo>
                  <a:lnTo>
                    <a:pt x="205" y="34"/>
                  </a:lnTo>
                  <a:lnTo>
                    <a:pt x="197" y="44"/>
                  </a:lnTo>
                  <a:lnTo>
                    <a:pt x="190" y="55"/>
                  </a:lnTo>
                  <a:lnTo>
                    <a:pt x="185" y="66"/>
                  </a:lnTo>
                  <a:lnTo>
                    <a:pt x="179" y="79"/>
                  </a:lnTo>
                  <a:lnTo>
                    <a:pt x="171" y="104"/>
                  </a:lnTo>
                  <a:lnTo>
                    <a:pt x="162" y="129"/>
                  </a:lnTo>
                  <a:lnTo>
                    <a:pt x="162" y="129"/>
                  </a:lnTo>
                  <a:lnTo>
                    <a:pt x="153" y="166"/>
                  </a:lnTo>
                  <a:lnTo>
                    <a:pt x="148" y="185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54" y="188"/>
                  </a:lnTo>
                  <a:lnTo>
                    <a:pt x="162" y="171"/>
                  </a:lnTo>
                  <a:lnTo>
                    <a:pt x="167" y="164"/>
                  </a:lnTo>
                  <a:lnTo>
                    <a:pt x="172" y="157"/>
                  </a:lnTo>
                  <a:lnTo>
                    <a:pt x="178" y="152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9" y="135"/>
                  </a:lnTo>
                  <a:lnTo>
                    <a:pt x="192" y="122"/>
                  </a:lnTo>
                  <a:lnTo>
                    <a:pt x="193" y="115"/>
                  </a:lnTo>
                  <a:lnTo>
                    <a:pt x="196" y="109"/>
                  </a:lnTo>
                  <a:lnTo>
                    <a:pt x="200" y="105"/>
                  </a:lnTo>
                  <a:lnTo>
                    <a:pt x="205" y="104"/>
                  </a:lnTo>
                  <a:lnTo>
                    <a:pt x="205" y="104"/>
                  </a:lnTo>
                  <a:lnTo>
                    <a:pt x="207" y="102"/>
                  </a:lnTo>
                  <a:lnTo>
                    <a:pt x="210" y="104"/>
                  </a:lnTo>
                  <a:lnTo>
                    <a:pt x="214" y="105"/>
                  </a:lnTo>
                  <a:lnTo>
                    <a:pt x="219" y="108"/>
                  </a:lnTo>
                  <a:lnTo>
                    <a:pt x="221" y="109"/>
                  </a:lnTo>
                  <a:lnTo>
                    <a:pt x="224" y="108"/>
                  </a:lnTo>
                  <a:lnTo>
                    <a:pt x="224" y="108"/>
                  </a:lnTo>
                  <a:lnTo>
                    <a:pt x="223" y="105"/>
                  </a:lnTo>
                  <a:lnTo>
                    <a:pt x="221" y="102"/>
                  </a:lnTo>
                  <a:lnTo>
                    <a:pt x="219" y="97"/>
                  </a:lnTo>
                  <a:lnTo>
                    <a:pt x="219" y="97"/>
                  </a:lnTo>
                  <a:lnTo>
                    <a:pt x="223" y="90"/>
                  </a:lnTo>
                  <a:lnTo>
                    <a:pt x="228" y="84"/>
                  </a:lnTo>
                  <a:lnTo>
                    <a:pt x="233" y="80"/>
                  </a:lnTo>
                  <a:lnTo>
                    <a:pt x="238" y="73"/>
                  </a:lnTo>
                  <a:lnTo>
                    <a:pt x="238" y="73"/>
                  </a:lnTo>
                  <a:lnTo>
                    <a:pt x="228" y="65"/>
                  </a:lnTo>
                  <a:lnTo>
                    <a:pt x="220" y="55"/>
                  </a:lnTo>
                  <a:lnTo>
                    <a:pt x="205" y="34"/>
                  </a:lnTo>
                  <a:lnTo>
                    <a:pt x="205" y="34"/>
                  </a:lnTo>
                  <a:close/>
                  <a:moveTo>
                    <a:pt x="112" y="348"/>
                  </a:moveTo>
                  <a:lnTo>
                    <a:pt x="112" y="348"/>
                  </a:lnTo>
                  <a:lnTo>
                    <a:pt x="119" y="355"/>
                  </a:lnTo>
                  <a:lnTo>
                    <a:pt x="127" y="364"/>
                  </a:lnTo>
                  <a:lnTo>
                    <a:pt x="136" y="371"/>
                  </a:lnTo>
                  <a:lnTo>
                    <a:pt x="146" y="376"/>
                  </a:lnTo>
                  <a:lnTo>
                    <a:pt x="155" y="380"/>
                  </a:lnTo>
                  <a:lnTo>
                    <a:pt x="167" y="385"/>
                  </a:lnTo>
                  <a:lnTo>
                    <a:pt x="178" y="385"/>
                  </a:lnTo>
                  <a:lnTo>
                    <a:pt x="189" y="383"/>
                  </a:lnTo>
                  <a:lnTo>
                    <a:pt x="189" y="383"/>
                  </a:lnTo>
                  <a:lnTo>
                    <a:pt x="192" y="378"/>
                  </a:lnTo>
                  <a:lnTo>
                    <a:pt x="196" y="373"/>
                  </a:lnTo>
                  <a:lnTo>
                    <a:pt x="200" y="368"/>
                  </a:lnTo>
                  <a:lnTo>
                    <a:pt x="200" y="365"/>
                  </a:lnTo>
                  <a:lnTo>
                    <a:pt x="199" y="362"/>
                  </a:lnTo>
                  <a:lnTo>
                    <a:pt x="199" y="362"/>
                  </a:lnTo>
                  <a:lnTo>
                    <a:pt x="206" y="351"/>
                  </a:lnTo>
                  <a:lnTo>
                    <a:pt x="212" y="340"/>
                  </a:lnTo>
                  <a:lnTo>
                    <a:pt x="217" y="326"/>
                  </a:lnTo>
                  <a:lnTo>
                    <a:pt x="221" y="310"/>
                  </a:lnTo>
                  <a:lnTo>
                    <a:pt x="228" y="279"/>
                  </a:lnTo>
                  <a:lnTo>
                    <a:pt x="233" y="247"/>
                  </a:lnTo>
                  <a:lnTo>
                    <a:pt x="233" y="247"/>
                  </a:lnTo>
                  <a:lnTo>
                    <a:pt x="234" y="234"/>
                  </a:lnTo>
                  <a:lnTo>
                    <a:pt x="234" y="222"/>
                  </a:lnTo>
                  <a:lnTo>
                    <a:pt x="233" y="211"/>
                  </a:lnTo>
                  <a:lnTo>
                    <a:pt x="231" y="206"/>
                  </a:lnTo>
                  <a:lnTo>
                    <a:pt x="228" y="201"/>
                  </a:lnTo>
                  <a:lnTo>
                    <a:pt x="228" y="201"/>
                  </a:lnTo>
                  <a:lnTo>
                    <a:pt x="230" y="204"/>
                  </a:lnTo>
                  <a:lnTo>
                    <a:pt x="228" y="206"/>
                  </a:lnTo>
                  <a:lnTo>
                    <a:pt x="227" y="209"/>
                  </a:lnTo>
                  <a:lnTo>
                    <a:pt x="223" y="213"/>
                  </a:lnTo>
                  <a:lnTo>
                    <a:pt x="220" y="218"/>
                  </a:lnTo>
                  <a:lnTo>
                    <a:pt x="220" y="218"/>
                  </a:lnTo>
                  <a:lnTo>
                    <a:pt x="219" y="229"/>
                  </a:lnTo>
                  <a:lnTo>
                    <a:pt x="217" y="240"/>
                  </a:lnTo>
                  <a:lnTo>
                    <a:pt x="216" y="253"/>
                  </a:lnTo>
                  <a:lnTo>
                    <a:pt x="213" y="265"/>
                  </a:lnTo>
                  <a:lnTo>
                    <a:pt x="213" y="265"/>
                  </a:lnTo>
                  <a:lnTo>
                    <a:pt x="209" y="282"/>
                  </a:lnTo>
                  <a:lnTo>
                    <a:pt x="203" y="296"/>
                  </a:lnTo>
                  <a:lnTo>
                    <a:pt x="199" y="309"/>
                  </a:lnTo>
                  <a:lnTo>
                    <a:pt x="196" y="322"/>
                  </a:lnTo>
                  <a:lnTo>
                    <a:pt x="196" y="322"/>
                  </a:lnTo>
                  <a:lnTo>
                    <a:pt x="189" y="326"/>
                  </a:lnTo>
                  <a:lnTo>
                    <a:pt x="182" y="329"/>
                  </a:lnTo>
                  <a:lnTo>
                    <a:pt x="175" y="329"/>
                  </a:lnTo>
                  <a:lnTo>
                    <a:pt x="168" y="329"/>
                  </a:lnTo>
                  <a:lnTo>
                    <a:pt x="161" y="326"/>
                  </a:lnTo>
                  <a:lnTo>
                    <a:pt x="154" y="323"/>
                  </a:lnTo>
                  <a:lnTo>
                    <a:pt x="143" y="314"/>
                  </a:lnTo>
                  <a:lnTo>
                    <a:pt x="143" y="314"/>
                  </a:lnTo>
                  <a:lnTo>
                    <a:pt x="141" y="305"/>
                  </a:lnTo>
                  <a:lnTo>
                    <a:pt x="141" y="295"/>
                  </a:lnTo>
                  <a:lnTo>
                    <a:pt x="143" y="285"/>
                  </a:lnTo>
                  <a:lnTo>
                    <a:pt x="146" y="277"/>
                  </a:lnTo>
                  <a:lnTo>
                    <a:pt x="154" y="258"/>
                  </a:lnTo>
                  <a:lnTo>
                    <a:pt x="158" y="248"/>
                  </a:lnTo>
                  <a:lnTo>
                    <a:pt x="161" y="236"/>
                  </a:lnTo>
                  <a:lnTo>
                    <a:pt x="161" y="236"/>
                  </a:lnTo>
                  <a:lnTo>
                    <a:pt x="168" y="205"/>
                  </a:lnTo>
                  <a:lnTo>
                    <a:pt x="171" y="194"/>
                  </a:lnTo>
                  <a:lnTo>
                    <a:pt x="176" y="184"/>
                  </a:lnTo>
                  <a:lnTo>
                    <a:pt x="176" y="184"/>
                  </a:lnTo>
                  <a:lnTo>
                    <a:pt x="175" y="184"/>
                  </a:lnTo>
                  <a:lnTo>
                    <a:pt x="175" y="183"/>
                  </a:lnTo>
                  <a:lnTo>
                    <a:pt x="175" y="180"/>
                  </a:lnTo>
                  <a:lnTo>
                    <a:pt x="176" y="177"/>
                  </a:lnTo>
                  <a:lnTo>
                    <a:pt x="176" y="177"/>
                  </a:lnTo>
                  <a:lnTo>
                    <a:pt x="175" y="177"/>
                  </a:lnTo>
                  <a:lnTo>
                    <a:pt x="175" y="177"/>
                  </a:lnTo>
                  <a:lnTo>
                    <a:pt x="164" y="195"/>
                  </a:lnTo>
                  <a:lnTo>
                    <a:pt x="155" y="215"/>
                  </a:lnTo>
                  <a:lnTo>
                    <a:pt x="147" y="236"/>
                  </a:lnTo>
                  <a:lnTo>
                    <a:pt x="139" y="258"/>
                  </a:lnTo>
                  <a:lnTo>
                    <a:pt x="126" y="303"/>
                  </a:lnTo>
                  <a:lnTo>
                    <a:pt x="112" y="348"/>
                  </a:lnTo>
                  <a:lnTo>
                    <a:pt x="112" y="348"/>
                  </a:lnTo>
                  <a:close/>
                  <a:moveTo>
                    <a:pt x="217" y="168"/>
                  </a:moveTo>
                  <a:lnTo>
                    <a:pt x="217" y="168"/>
                  </a:lnTo>
                  <a:lnTo>
                    <a:pt x="221" y="164"/>
                  </a:lnTo>
                  <a:lnTo>
                    <a:pt x="226" y="159"/>
                  </a:lnTo>
                  <a:lnTo>
                    <a:pt x="228" y="152"/>
                  </a:lnTo>
                  <a:lnTo>
                    <a:pt x="228" y="143"/>
                  </a:lnTo>
                  <a:lnTo>
                    <a:pt x="228" y="136"/>
                  </a:lnTo>
                  <a:lnTo>
                    <a:pt x="226" y="129"/>
                  </a:lnTo>
                  <a:lnTo>
                    <a:pt x="220" y="125"/>
                  </a:lnTo>
                  <a:lnTo>
                    <a:pt x="217" y="124"/>
                  </a:lnTo>
                  <a:lnTo>
                    <a:pt x="213" y="122"/>
                  </a:lnTo>
                  <a:lnTo>
                    <a:pt x="213" y="122"/>
                  </a:lnTo>
                  <a:lnTo>
                    <a:pt x="207" y="129"/>
                  </a:lnTo>
                  <a:lnTo>
                    <a:pt x="202" y="138"/>
                  </a:lnTo>
                  <a:lnTo>
                    <a:pt x="196" y="147"/>
                  </a:lnTo>
                  <a:lnTo>
                    <a:pt x="193" y="159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3" y="178"/>
                  </a:lnTo>
                  <a:lnTo>
                    <a:pt x="195" y="183"/>
                  </a:lnTo>
                  <a:lnTo>
                    <a:pt x="197" y="187"/>
                  </a:lnTo>
                  <a:lnTo>
                    <a:pt x="202" y="190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9" y="188"/>
                  </a:lnTo>
                  <a:lnTo>
                    <a:pt x="210" y="185"/>
                  </a:lnTo>
                  <a:lnTo>
                    <a:pt x="212" y="184"/>
                  </a:lnTo>
                  <a:lnTo>
                    <a:pt x="214" y="185"/>
                  </a:lnTo>
                  <a:lnTo>
                    <a:pt x="214" y="185"/>
                  </a:lnTo>
                  <a:lnTo>
                    <a:pt x="214" y="181"/>
                  </a:lnTo>
                  <a:lnTo>
                    <a:pt x="216" y="177"/>
                  </a:lnTo>
                  <a:lnTo>
                    <a:pt x="217" y="173"/>
                  </a:lnTo>
                  <a:lnTo>
                    <a:pt x="217" y="168"/>
                  </a:lnTo>
                  <a:lnTo>
                    <a:pt x="217" y="168"/>
                  </a:lnTo>
                  <a:close/>
                  <a:moveTo>
                    <a:pt x="98" y="350"/>
                  </a:moveTo>
                  <a:lnTo>
                    <a:pt x="98" y="350"/>
                  </a:lnTo>
                  <a:lnTo>
                    <a:pt x="89" y="375"/>
                  </a:lnTo>
                  <a:lnTo>
                    <a:pt x="81" y="400"/>
                  </a:lnTo>
                  <a:lnTo>
                    <a:pt x="60" y="453"/>
                  </a:lnTo>
                  <a:lnTo>
                    <a:pt x="60" y="453"/>
                  </a:lnTo>
                  <a:lnTo>
                    <a:pt x="47" y="480"/>
                  </a:lnTo>
                  <a:lnTo>
                    <a:pt x="35" y="510"/>
                  </a:lnTo>
                  <a:lnTo>
                    <a:pt x="23" y="536"/>
                  </a:lnTo>
                  <a:lnTo>
                    <a:pt x="19" y="549"/>
                  </a:lnTo>
                  <a:lnTo>
                    <a:pt x="18" y="560"/>
                  </a:lnTo>
                  <a:lnTo>
                    <a:pt x="18" y="560"/>
                  </a:lnTo>
                  <a:lnTo>
                    <a:pt x="16" y="571"/>
                  </a:lnTo>
                  <a:lnTo>
                    <a:pt x="16" y="584"/>
                  </a:lnTo>
                  <a:lnTo>
                    <a:pt x="18" y="595"/>
                  </a:lnTo>
                  <a:lnTo>
                    <a:pt x="21" y="607"/>
                  </a:lnTo>
                  <a:lnTo>
                    <a:pt x="26" y="628"/>
                  </a:lnTo>
                  <a:lnTo>
                    <a:pt x="35" y="647"/>
                  </a:lnTo>
                  <a:lnTo>
                    <a:pt x="46" y="665"/>
                  </a:lnTo>
                  <a:lnTo>
                    <a:pt x="57" y="684"/>
                  </a:lnTo>
                  <a:lnTo>
                    <a:pt x="82" y="716"/>
                  </a:lnTo>
                  <a:lnTo>
                    <a:pt x="82" y="716"/>
                  </a:lnTo>
                  <a:lnTo>
                    <a:pt x="84" y="692"/>
                  </a:lnTo>
                  <a:lnTo>
                    <a:pt x="88" y="670"/>
                  </a:lnTo>
                  <a:lnTo>
                    <a:pt x="94" y="647"/>
                  </a:lnTo>
                  <a:lnTo>
                    <a:pt x="101" y="626"/>
                  </a:lnTo>
                  <a:lnTo>
                    <a:pt x="109" y="605"/>
                  </a:lnTo>
                  <a:lnTo>
                    <a:pt x="117" y="584"/>
                  </a:lnTo>
                  <a:lnTo>
                    <a:pt x="139" y="545"/>
                  </a:lnTo>
                  <a:lnTo>
                    <a:pt x="158" y="505"/>
                  </a:lnTo>
                  <a:lnTo>
                    <a:pt x="179" y="465"/>
                  </a:lnTo>
                  <a:lnTo>
                    <a:pt x="188" y="445"/>
                  </a:lnTo>
                  <a:lnTo>
                    <a:pt x="196" y="424"/>
                  </a:lnTo>
                  <a:lnTo>
                    <a:pt x="203" y="403"/>
                  </a:lnTo>
                  <a:lnTo>
                    <a:pt x="210" y="382"/>
                  </a:lnTo>
                  <a:lnTo>
                    <a:pt x="210" y="382"/>
                  </a:lnTo>
                  <a:lnTo>
                    <a:pt x="205" y="387"/>
                  </a:lnTo>
                  <a:lnTo>
                    <a:pt x="197" y="393"/>
                  </a:lnTo>
                  <a:lnTo>
                    <a:pt x="190" y="396"/>
                  </a:lnTo>
                  <a:lnTo>
                    <a:pt x="182" y="397"/>
                  </a:lnTo>
                  <a:lnTo>
                    <a:pt x="174" y="399"/>
                  </a:lnTo>
                  <a:lnTo>
                    <a:pt x="165" y="397"/>
                  </a:lnTo>
                  <a:lnTo>
                    <a:pt x="157" y="396"/>
                  </a:lnTo>
                  <a:lnTo>
                    <a:pt x="148" y="393"/>
                  </a:lnTo>
                  <a:lnTo>
                    <a:pt x="133" y="385"/>
                  </a:lnTo>
                  <a:lnTo>
                    <a:pt x="117" y="373"/>
                  </a:lnTo>
                  <a:lnTo>
                    <a:pt x="106" y="362"/>
                  </a:lnTo>
                  <a:lnTo>
                    <a:pt x="102" y="357"/>
                  </a:lnTo>
                  <a:lnTo>
                    <a:pt x="98" y="350"/>
                  </a:lnTo>
                  <a:lnTo>
                    <a:pt x="98" y="350"/>
                  </a:lnTo>
                  <a:close/>
                  <a:moveTo>
                    <a:pt x="188" y="198"/>
                  </a:moveTo>
                  <a:lnTo>
                    <a:pt x="188" y="198"/>
                  </a:lnTo>
                  <a:lnTo>
                    <a:pt x="179" y="219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69" y="251"/>
                  </a:lnTo>
                  <a:lnTo>
                    <a:pt x="169" y="257"/>
                  </a:lnTo>
                  <a:lnTo>
                    <a:pt x="168" y="263"/>
                  </a:lnTo>
                  <a:lnTo>
                    <a:pt x="168" y="263"/>
                  </a:lnTo>
                  <a:lnTo>
                    <a:pt x="161" y="281"/>
                  </a:lnTo>
                  <a:lnTo>
                    <a:pt x="157" y="289"/>
                  </a:lnTo>
                  <a:lnTo>
                    <a:pt x="155" y="296"/>
                  </a:lnTo>
                  <a:lnTo>
                    <a:pt x="155" y="302"/>
                  </a:lnTo>
                  <a:lnTo>
                    <a:pt x="158" y="307"/>
                  </a:lnTo>
                  <a:lnTo>
                    <a:pt x="165" y="310"/>
                  </a:lnTo>
                  <a:lnTo>
                    <a:pt x="175" y="313"/>
                  </a:lnTo>
                  <a:lnTo>
                    <a:pt x="175" y="313"/>
                  </a:lnTo>
                  <a:lnTo>
                    <a:pt x="182" y="303"/>
                  </a:lnTo>
                  <a:lnTo>
                    <a:pt x="189" y="292"/>
                  </a:lnTo>
                  <a:lnTo>
                    <a:pt x="195" y="279"/>
                  </a:lnTo>
                  <a:lnTo>
                    <a:pt x="199" y="267"/>
                  </a:lnTo>
                  <a:lnTo>
                    <a:pt x="202" y="253"/>
                  </a:lnTo>
                  <a:lnTo>
                    <a:pt x="205" y="239"/>
                  </a:lnTo>
                  <a:lnTo>
                    <a:pt x="206" y="223"/>
                  </a:lnTo>
                  <a:lnTo>
                    <a:pt x="206" y="211"/>
                  </a:lnTo>
                  <a:lnTo>
                    <a:pt x="206" y="211"/>
                  </a:lnTo>
                  <a:lnTo>
                    <a:pt x="205" y="211"/>
                  </a:lnTo>
                  <a:lnTo>
                    <a:pt x="203" y="209"/>
                  </a:lnTo>
                  <a:lnTo>
                    <a:pt x="200" y="205"/>
                  </a:lnTo>
                  <a:lnTo>
                    <a:pt x="195" y="199"/>
                  </a:lnTo>
                  <a:lnTo>
                    <a:pt x="190" y="198"/>
                  </a:lnTo>
                  <a:lnTo>
                    <a:pt x="188" y="198"/>
                  </a:lnTo>
                  <a:lnTo>
                    <a:pt x="188" y="1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Freeform 133"/>
            <p:cNvSpPr>
              <a:spLocks noEditPoints="1"/>
            </p:cNvSpPr>
            <p:nvPr/>
          </p:nvSpPr>
          <p:spPr bwMode="auto">
            <a:xfrm>
              <a:off x="2443163" y="1201738"/>
              <a:ext cx="279400" cy="207963"/>
            </a:xfrm>
            <a:custGeom>
              <a:avLst/>
              <a:gdLst/>
              <a:ahLst/>
              <a:cxnLst>
                <a:cxn ang="0">
                  <a:pos x="311" y="83"/>
                </a:cxn>
                <a:cxn ang="0">
                  <a:pos x="306" y="72"/>
                </a:cxn>
                <a:cxn ang="0">
                  <a:pos x="347" y="33"/>
                </a:cxn>
                <a:cxn ang="0">
                  <a:pos x="386" y="44"/>
                </a:cxn>
                <a:cxn ang="0">
                  <a:pos x="466" y="68"/>
                </a:cxn>
                <a:cxn ang="0">
                  <a:pos x="506" y="93"/>
                </a:cxn>
                <a:cxn ang="0">
                  <a:pos x="527" y="144"/>
                </a:cxn>
                <a:cxn ang="0">
                  <a:pos x="497" y="198"/>
                </a:cxn>
                <a:cxn ang="0">
                  <a:pos x="459" y="226"/>
                </a:cxn>
                <a:cxn ang="0">
                  <a:pos x="493" y="284"/>
                </a:cxn>
                <a:cxn ang="0">
                  <a:pos x="497" y="340"/>
                </a:cxn>
                <a:cxn ang="0">
                  <a:pos x="447" y="386"/>
                </a:cxn>
                <a:cxn ang="0">
                  <a:pos x="371" y="395"/>
                </a:cxn>
                <a:cxn ang="0">
                  <a:pos x="290" y="371"/>
                </a:cxn>
                <a:cxn ang="0">
                  <a:pos x="226" y="299"/>
                </a:cxn>
                <a:cxn ang="0">
                  <a:pos x="247" y="261"/>
                </a:cxn>
                <a:cxn ang="0">
                  <a:pos x="210" y="274"/>
                </a:cxn>
                <a:cxn ang="0">
                  <a:pos x="167" y="256"/>
                </a:cxn>
                <a:cxn ang="0">
                  <a:pos x="167" y="226"/>
                </a:cxn>
                <a:cxn ang="0">
                  <a:pos x="132" y="233"/>
                </a:cxn>
                <a:cxn ang="0">
                  <a:pos x="120" y="271"/>
                </a:cxn>
                <a:cxn ang="0">
                  <a:pos x="71" y="318"/>
                </a:cxn>
                <a:cxn ang="0">
                  <a:pos x="14" y="323"/>
                </a:cxn>
                <a:cxn ang="0">
                  <a:pos x="3" y="299"/>
                </a:cxn>
                <a:cxn ang="0">
                  <a:pos x="19" y="242"/>
                </a:cxn>
                <a:cxn ang="0">
                  <a:pos x="12" y="111"/>
                </a:cxn>
                <a:cxn ang="0">
                  <a:pos x="5" y="40"/>
                </a:cxn>
                <a:cxn ang="0">
                  <a:pos x="75" y="0"/>
                </a:cxn>
                <a:cxn ang="0">
                  <a:pos x="117" y="30"/>
                </a:cxn>
                <a:cxn ang="0">
                  <a:pos x="197" y="151"/>
                </a:cxn>
                <a:cxn ang="0">
                  <a:pos x="271" y="200"/>
                </a:cxn>
                <a:cxn ang="0">
                  <a:pos x="277" y="208"/>
                </a:cxn>
                <a:cxn ang="0">
                  <a:pos x="292" y="179"/>
                </a:cxn>
                <a:cxn ang="0">
                  <a:pos x="323" y="101"/>
                </a:cxn>
                <a:cxn ang="0">
                  <a:pos x="509" y="145"/>
                </a:cxn>
                <a:cxn ang="0">
                  <a:pos x="480" y="93"/>
                </a:cxn>
                <a:cxn ang="0">
                  <a:pos x="349" y="48"/>
                </a:cxn>
                <a:cxn ang="0">
                  <a:pos x="333" y="72"/>
                </a:cxn>
                <a:cxn ang="0">
                  <a:pos x="320" y="151"/>
                </a:cxn>
                <a:cxn ang="0">
                  <a:pos x="250" y="278"/>
                </a:cxn>
                <a:cxn ang="0">
                  <a:pos x="270" y="332"/>
                </a:cxn>
                <a:cxn ang="0">
                  <a:pos x="318" y="367"/>
                </a:cxn>
                <a:cxn ang="0">
                  <a:pos x="392" y="379"/>
                </a:cxn>
                <a:cxn ang="0">
                  <a:pos x="462" y="360"/>
                </a:cxn>
                <a:cxn ang="0">
                  <a:pos x="485" y="318"/>
                </a:cxn>
                <a:cxn ang="0">
                  <a:pos x="450" y="247"/>
                </a:cxn>
                <a:cxn ang="0">
                  <a:pos x="447" y="205"/>
                </a:cxn>
                <a:cxn ang="0">
                  <a:pos x="151" y="107"/>
                </a:cxn>
                <a:cxn ang="0">
                  <a:pos x="101" y="33"/>
                </a:cxn>
                <a:cxn ang="0">
                  <a:pos x="68" y="17"/>
                </a:cxn>
                <a:cxn ang="0">
                  <a:pos x="38" y="28"/>
                </a:cxn>
                <a:cxn ang="0">
                  <a:pos x="24" y="110"/>
                </a:cxn>
                <a:cxn ang="0">
                  <a:pos x="21" y="288"/>
                </a:cxn>
                <a:cxn ang="0">
                  <a:pos x="21" y="309"/>
                </a:cxn>
                <a:cxn ang="0">
                  <a:pos x="100" y="287"/>
                </a:cxn>
                <a:cxn ang="0">
                  <a:pos x="87" y="252"/>
                </a:cxn>
                <a:cxn ang="0">
                  <a:pos x="117" y="221"/>
                </a:cxn>
                <a:cxn ang="0">
                  <a:pos x="181" y="214"/>
                </a:cxn>
                <a:cxn ang="0">
                  <a:pos x="188" y="260"/>
                </a:cxn>
                <a:cxn ang="0">
                  <a:pos x="233" y="245"/>
                </a:cxn>
                <a:cxn ang="0">
                  <a:pos x="267" y="218"/>
                </a:cxn>
                <a:cxn ang="0">
                  <a:pos x="197" y="174"/>
                </a:cxn>
              </a:cxnLst>
              <a:rect l="0" t="0" r="r" b="b"/>
              <a:pathLst>
                <a:path w="527" h="395">
                  <a:moveTo>
                    <a:pt x="323" y="101"/>
                  </a:moveTo>
                  <a:lnTo>
                    <a:pt x="323" y="101"/>
                  </a:lnTo>
                  <a:lnTo>
                    <a:pt x="318" y="90"/>
                  </a:lnTo>
                  <a:lnTo>
                    <a:pt x="311" y="80"/>
                  </a:lnTo>
                  <a:lnTo>
                    <a:pt x="311" y="80"/>
                  </a:lnTo>
                  <a:lnTo>
                    <a:pt x="311" y="83"/>
                  </a:lnTo>
                  <a:lnTo>
                    <a:pt x="312" y="83"/>
                  </a:lnTo>
                  <a:lnTo>
                    <a:pt x="312" y="83"/>
                  </a:lnTo>
                  <a:lnTo>
                    <a:pt x="309" y="82"/>
                  </a:lnTo>
                  <a:lnTo>
                    <a:pt x="308" y="79"/>
                  </a:lnTo>
                  <a:lnTo>
                    <a:pt x="306" y="75"/>
                  </a:lnTo>
                  <a:lnTo>
                    <a:pt x="306" y="72"/>
                  </a:lnTo>
                  <a:lnTo>
                    <a:pt x="309" y="63"/>
                  </a:lnTo>
                  <a:lnTo>
                    <a:pt x="315" y="55"/>
                  </a:lnTo>
                  <a:lnTo>
                    <a:pt x="322" y="48"/>
                  </a:lnTo>
                  <a:lnTo>
                    <a:pt x="330" y="41"/>
                  </a:lnTo>
                  <a:lnTo>
                    <a:pt x="339" y="35"/>
                  </a:lnTo>
                  <a:lnTo>
                    <a:pt x="347" y="33"/>
                  </a:lnTo>
                  <a:lnTo>
                    <a:pt x="347" y="33"/>
                  </a:lnTo>
                  <a:lnTo>
                    <a:pt x="353" y="33"/>
                  </a:lnTo>
                  <a:lnTo>
                    <a:pt x="357" y="34"/>
                  </a:lnTo>
                  <a:lnTo>
                    <a:pt x="368" y="38"/>
                  </a:lnTo>
                  <a:lnTo>
                    <a:pt x="368" y="38"/>
                  </a:lnTo>
                  <a:lnTo>
                    <a:pt x="386" y="44"/>
                  </a:lnTo>
                  <a:lnTo>
                    <a:pt x="407" y="48"/>
                  </a:lnTo>
                  <a:lnTo>
                    <a:pt x="426" y="52"/>
                  </a:lnTo>
                  <a:lnTo>
                    <a:pt x="443" y="58"/>
                  </a:lnTo>
                  <a:lnTo>
                    <a:pt x="443" y="58"/>
                  </a:lnTo>
                  <a:lnTo>
                    <a:pt x="454" y="62"/>
                  </a:lnTo>
                  <a:lnTo>
                    <a:pt x="466" y="68"/>
                  </a:lnTo>
                  <a:lnTo>
                    <a:pt x="466" y="68"/>
                  </a:lnTo>
                  <a:lnTo>
                    <a:pt x="478" y="73"/>
                  </a:lnTo>
                  <a:lnTo>
                    <a:pt x="489" y="79"/>
                  </a:lnTo>
                  <a:lnTo>
                    <a:pt x="497" y="86"/>
                  </a:lnTo>
                  <a:lnTo>
                    <a:pt x="506" y="93"/>
                  </a:lnTo>
                  <a:lnTo>
                    <a:pt x="506" y="93"/>
                  </a:lnTo>
                  <a:lnTo>
                    <a:pt x="509" y="100"/>
                  </a:lnTo>
                  <a:lnTo>
                    <a:pt x="511" y="106"/>
                  </a:lnTo>
                  <a:lnTo>
                    <a:pt x="518" y="117"/>
                  </a:lnTo>
                  <a:lnTo>
                    <a:pt x="524" y="129"/>
                  </a:lnTo>
                  <a:lnTo>
                    <a:pt x="527" y="135"/>
                  </a:lnTo>
                  <a:lnTo>
                    <a:pt x="527" y="144"/>
                  </a:lnTo>
                  <a:lnTo>
                    <a:pt x="527" y="144"/>
                  </a:lnTo>
                  <a:lnTo>
                    <a:pt x="525" y="158"/>
                  </a:lnTo>
                  <a:lnTo>
                    <a:pt x="521" y="170"/>
                  </a:lnTo>
                  <a:lnTo>
                    <a:pt x="516" y="180"/>
                  </a:lnTo>
                  <a:lnTo>
                    <a:pt x="507" y="190"/>
                  </a:lnTo>
                  <a:lnTo>
                    <a:pt x="497" y="198"/>
                  </a:lnTo>
                  <a:lnTo>
                    <a:pt x="486" y="204"/>
                  </a:lnTo>
                  <a:lnTo>
                    <a:pt x="475" y="209"/>
                  </a:lnTo>
                  <a:lnTo>
                    <a:pt x="462" y="214"/>
                  </a:lnTo>
                  <a:lnTo>
                    <a:pt x="462" y="214"/>
                  </a:lnTo>
                  <a:lnTo>
                    <a:pt x="459" y="219"/>
                  </a:lnTo>
                  <a:lnTo>
                    <a:pt x="459" y="226"/>
                  </a:lnTo>
                  <a:lnTo>
                    <a:pt x="461" y="232"/>
                  </a:lnTo>
                  <a:lnTo>
                    <a:pt x="464" y="239"/>
                  </a:lnTo>
                  <a:lnTo>
                    <a:pt x="464" y="239"/>
                  </a:lnTo>
                  <a:lnTo>
                    <a:pt x="479" y="260"/>
                  </a:lnTo>
                  <a:lnTo>
                    <a:pt x="486" y="271"/>
                  </a:lnTo>
                  <a:lnTo>
                    <a:pt x="493" y="284"/>
                  </a:lnTo>
                  <a:lnTo>
                    <a:pt x="497" y="297"/>
                  </a:lnTo>
                  <a:lnTo>
                    <a:pt x="500" y="311"/>
                  </a:lnTo>
                  <a:lnTo>
                    <a:pt x="500" y="325"/>
                  </a:lnTo>
                  <a:lnTo>
                    <a:pt x="500" y="333"/>
                  </a:lnTo>
                  <a:lnTo>
                    <a:pt x="497" y="340"/>
                  </a:lnTo>
                  <a:lnTo>
                    <a:pt x="497" y="340"/>
                  </a:lnTo>
                  <a:lnTo>
                    <a:pt x="493" y="351"/>
                  </a:lnTo>
                  <a:lnTo>
                    <a:pt x="486" y="360"/>
                  </a:lnTo>
                  <a:lnTo>
                    <a:pt x="478" y="368"/>
                  </a:lnTo>
                  <a:lnTo>
                    <a:pt x="469" y="375"/>
                  </a:lnTo>
                  <a:lnTo>
                    <a:pt x="458" y="382"/>
                  </a:lnTo>
                  <a:lnTo>
                    <a:pt x="447" y="386"/>
                  </a:lnTo>
                  <a:lnTo>
                    <a:pt x="436" y="391"/>
                  </a:lnTo>
                  <a:lnTo>
                    <a:pt x="424" y="393"/>
                  </a:lnTo>
                  <a:lnTo>
                    <a:pt x="424" y="393"/>
                  </a:lnTo>
                  <a:lnTo>
                    <a:pt x="406" y="395"/>
                  </a:lnTo>
                  <a:lnTo>
                    <a:pt x="389" y="395"/>
                  </a:lnTo>
                  <a:lnTo>
                    <a:pt x="371" y="395"/>
                  </a:lnTo>
                  <a:lnTo>
                    <a:pt x="354" y="392"/>
                  </a:lnTo>
                  <a:lnTo>
                    <a:pt x="336" y="388"/>
                  </a:lnTo>
                  <a:lnTo>
                    <a:pt x="320" y="384"/>
                  </a:lnTo>
                  <a:lnTo>
                    <a:pt x="304" y="377"/>
                  </a:lnTo>
                  <a:lnTo>
                    <a:pt x="290" y="371"/>
                  </a:lnTo>
                  <a:lnTo>
                    <a:pt x="290" y="371"/>
                  </a:lnTo>
                  <a:lnTo>
                    <a:pt x="273" y="354"/>
                  </a:lnTo>
                  <a:lnTo>
                    <a:pt x="254" y="337"/>
                  </a:lnTo>
                  <a:lnTo>
                    <a:pt x="246" y="329"/>
                  </a:lnTo>
                  <a:lnTo>
                    <a:pt x="239" y="320"/>
                  </a:lnTo>
                  <a:lnTo>
                    <a:pt x="232" y="311"/>
                  </a:lnTo>
                  <a:lnTo>
                    <a:pt x="226" y="299"/>
                  </a:lnTo>
                  <a:lnTo>
                    <a:pt x="226" y="299"/>
                  </a:lnTo>
                  <a:lnTo>
                    <a:pt x="226" y="290"/>
                  </a:lnTo>
                  <a:lnTo>
                    <a:pt x="229" y="283"/>
                  </a:lnTo>
                  <a:lnTo>
                    <a:pt x="232" y="277"/>
                  </a:lnTo>
                  <a:lnTo>
                    <a:pt x="236" y="271"/>
                  </a:lnTo>
                  <a:lnTo>
                    <a:pt x="247" y="261"/>
                  </a:lnTo>
                  <a:lnTo>
                    <a:pt x="257" y="252"/>
                  </a:lnTo>
                  <a:lnTo>
                    <a:pt x="257" y="252"/>
                  </a:lnTo>
                  <a:lnTo>
                    <a:pt x="249" y="256"/>
                  </a:lnTo>
                  <a:lnTo>
                    <a:pt x="239" y="261"/>
                  </a:lnTo>
                  <a:lnTo>
                    <a:pt x="219" y="271"/>
                  </a:lnTo>
                  <a:lnTo>
                    <a:pt x="210" y="274"/>
                  </a:lnTo>
                  <a:lnTo>
                    <a:pt x="198" y="275"/>
                  </a:lnTo>
                  <a:lnTo>
                    <a:pt x="187" y="274"/>
                  </a:lnTo>
                  <a:lnTo>
                    <a:pt x="174" y="271"/>
                  </a:lnTo>
                  <a:lnTo>
                    <a:pt x="174" y="271"/>
                  </a:lnTo>
                  <a:lnTo>
                    <a:pt x="169" y="261"/>
                  </a:lnTo>
                  <a:lnTo>
                    <a:pt x="167" y="256"/>
                  </a:lnTo>
                  <a:lnTo>
                    <a:pt x="166" y="252"/>
                  </a:lnTo>
                  <a:lnTo>
                    <a:pt x="167" y="242"/>
                  </a:lnTo>
                  <a:lnTo>
                    <a:pt x="172" y="231"/>
                  </a:lnTo>
                  <a:lnTo>
                    <a:pt x="172" y="231"/>
                  </a:lnTo>
                  <a:lnTo>
                    <a:pt x="170" y="228"/>
                  </a:lnTo>
                  <a:lnTo>
                    <a:pt x="167" y="226"/>
                  </a:lnTo>
                  <a:lnTo>
                    <a:pt x="163" y="225"/>
                  </a:lnTo>
                  <a:lnTo>
                    <a:pt x="162" y="222"/>
                  </a:lnTo>
                  <a:lnTo>
                    <a:pt x="162" y="222"/>
                  </a:lnTo>
                  <a:lnTo>
                    <a:pt x="155" y="224"/>
                  </a:lnTo>
                  <a:lnTo>
                    <a:pt x="146" y="226"/>
                  </a:lnTo>
                  <a:lnTo>
                    <a:pt x="132" y="233"/>
                  </a:lnTo>
                  <a:lnTo>
                    <a:pt x="118" y="240"/>
                  </a:lnTo>
                  <a:lnTo>
                    <a:pt x="104" y="246"/>
                  </a:lnTo>
                  <a:lnTo>
                    <a:pt x="104" y="246"/>
                  </a:lnTo>
                  <a:lnTo>
                    <a:pt x="113" y="259"/>
                  </a:lnTo>
                  <a:lnTo>
                    <a:pt x="117" y="266"/>
                  </a:lnTo>
                  <a:lnTo>
                    <a:pt x="120" y="271"/>
                  </a:lnTo>
                  <a:lnTo>
                    <a:pt x="121" y="278"/>
                  </a:lnTo>
                  <a:lnTo>
                    <a:pt x="121" y="285"/>
                  </a:lnTo>
                  <a:lnTo>
                    <a:pt x="118" y="292"/>
                  </a:lnTo>
                  <a:lnTo>
                    <a:pt x="113" y="299"/>
                  </a:lnTo>
                  <a:lnTo>
                    <a:pt x="113" y="299"/>
                  </a:lnTo>
                  <a:lnTo>
                    <a:pt x="71" y="318"/>
                  </a:lnTo>
                  <a:lnTo>
                    <a:pt x="51" y="325"/>
                  </a:lnTo>
                  <a:lnTo>
                    <a:pt x="41" y="327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3" y="327"/>
                  </a:lnTo>
                  <a:lnTo>
                    <a:pt x="14" y="323"/>
                  </a:lnTo>
                  <a:lnTo>
                    <a:pt x="10" y="319"/>
                  </a:lnTo>
                  <a:lnTo>
                    <a:pt x="6" y="315"/>
                  </a:lnTo>
                  <a:lnTo>
                    <a:pt x="5" y="309"/>
                  </a:lnTo>
                  <a:lnTo>
                    <a:pt x="3" y="304"/>
                  </a:lnTo>
                  <a:lnTo>
                    <a:pt x="3" y="304"/>
                  </a:lnTo>
                  <a:lnTo>
                    <a:pt x="3" y="299"/>
                  </a:lnTo>
                  <a:lnTo>
                    <a:pt x="3" y="294"/>
                  </a:lnTo>
                  <a:lnTo>
                    <a:pt x="7" y="283"/>
                  </a:lnTo>
                  <a:lnTo>
                    <a:pt x="13" y="270"/>
                  </a:lnTo>
                  <a:lnTo>
                    <a:pt x="17" y="257"/>
                  </a:lnTo>
                  <a:lnTo>
                    <a:pt x="17" y="257"/>
                  </a:lnTo>
                  <a:lnTo>
                    <a:pt x="19" y="242"/>
                  </a:lnTo>
                  <a:lnTo>
                    <a:pt x="20" y="228"/>
                  </a:lnTo>
                  <a:lnTo>
                    <a:pt x="20" y="200"/>
                  </a:lnTo>
                  <a:lnTo>
                    <a:pt x="19" y="170"/>
                  </a:lnTo>
                  <a:lnTo>
                    <a:pt x="14" y="136"/>
                  </a:lnTo>
                  <a:lnTo>
                    <a:pt x="14" y="136"/>
                  </a:lnTo>
                  <a:lnTo>
                    <a:pt x="12" y="111"/>
                  </a:lnTo>
                  <a:lnTo>
                    <a:pt x="6" y="87"/>
                  </a:lnTo>
                  <a:lnTo>
                    <a:pt x="2" y="66"/>
                  </a:lnTo>
                  <a:lnTo>
                    <a:pt x="0" y="58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" y="40"/>
                  </a:lnTo>
                  <a:lnTo>
                    <a:pt x="10" y="31"/>
                  </a:lnTo>
                  <a:lnTo>
                    <a:pt x="19" y="23"/>
                  </a:lnTo>
                  <a:lnTo>
                    <a:pt x="30" y="16"/>
                  </a:lnTo>
                  <a:lnTo>
                    <a:pt x="40" y="10"/>
                  </a:lnTo>
                  <a:lnTo>
                    <a:pt x="52" y="6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7" y="5"/>
                  </a:lnTo>
                  <a:lnTo>
                    <a:pt x="97" y="10"/>
                  </a:lnTo>
                  <a:lnTo>
                    <a:pt x="107" y="19"/>
                  </a:lnTo>
                  <a:lnTo>
                    <a:pt x="117" y="30"/>
                  </a:lnTo>
                  <a:lnTo>
                    <a:pt x="117" y="30"/>
                  </a:lnTo>
                  <a:lnTo>
                    <a:pt x="132" y="52"/>
                  </a:lnTo>
                  <a:lnTo>
                    <a:pt x="148" y="76"/>
                  </a:lnTo>
                  <a:lnTo>
                    <a:pt x="179" y="125"/>
                  </a:lnTo>
                  <a:lnTo>
                    <a:pt x="179" y="125"/>
                  </a:lnTo>
                  <a:lnTo>
                    <a:pt x="187" y="138"/>
                  </a:lnTo>
                  <a:lnTo>
                    <a:pt x="197" y="151"/>
                  </a:lnTo>
                  <a:lnTo>
                    <a:pt x="207" y="163"/>
                  </a:lnTo>
                  <a:lnTo>
                    <a:pt x="218" y="173"/>
                  </a:lnTo>
                  <a:lnTo>
                    <a:pt x="231" y="183"/>
                  </a:lnTo>
                  <a:lnTo>
                    <a:pt x="243" y="191"/>
                  </a:lnTo>
                  <a:lnTo>
                    <a:pt x="257" y="197"/>
                  </a:lnTo>
                  <a:lnTo>
                    <a:pt x="271" y="200"/>
                  </a:lnTo>
                  <a:lnTo>
                    <a:pt x="271" y="200"/>
                  </a:lnTo>
                  <a:lnTo>
                    <a:pt x="273" y="202"/>
                  </a:lnTo>
                  <a:lnTo>
                    <a:pt x="274" y="207"/>
                  </a:lnTo>
                  <a:lnTo>
                    <a:pt x="274" y="207"/>
                  </a:lnTo>
                  <a:lnTo>
                    <a:pt x="276" y="207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7" y="202"/>
                  </a:lnTo>
                  <a:lnTo>
                    <a:pt x="277" y="200"/>
                  </a:lnTo>
                  <a:lnTo>
                    <a:pt x="281" y="191"/>
                  </a:lnTo>
                  <a:lnTo>
                    <a:pt x="292" y="179"/>
                  </a:lnTo>
                  <a:lnTo>
                    <a:pt x="292" y="179"/>
                  </a:lnTo>
                  <a:lnTo>
                    <a:pt x="298" y="170"/>
                  </a:lnTo>
                  <a:lnTo>
                    <a:pt x="302" y="160"/>
                  </a:lnTo>
                  <a:lnTo>
                    <a:pt x="309" y="142"/>
                  </a:lnTo>
                  <a:lnTo>
                    <a:pt x="315" y="121"/>
                  </a:lnTo>
                  <a:lnTo>
                    <a:pt x="323" y="101"/>
                  </a:lnTo>
                  <a:lnTo>
                    <a:pt x="323" y="101"/>
                  </a:lnTo>
                  <a:close/>
                  <a:moveTo>
                    <a:pt x="497" y="180"/>
                  </a:moveTo>
                  <a:lnTo>
                    <a:pt x="497" y="180"/>
                  </a:lnTo>
                  <a:lnTo>
                    <a:pt x="502" y="174"/>
                  </a:lnTo>
                  <a:lnTo>
                    <a:pt x="504" y="169"/>
                  </a:lnTo>
                  <a:lnTo>
                    <a:pt x="509" y="156"/>
                  </a:lnTo>
                  <a:lnTo>
                    <a:pt x="509" y="145"/>
                  </a:lnTo>
                  <a:lnTo>
                    <a:pt x="507" y="132"/>
                  </a:lnTo>
                  <a:lnTo>
                    <a:pt x="503" y="121"/>
                  </a:lnTo>
                  <a:lnTo>
                    <a:pt x="496" y="110"/>
                  </a:lnTo>
                  <a:lnTo>
                    <a:pt x="489" y="100"/>
                  </a:lnTo>
                  <a:lnTo>
                    <a:pt x="480" y="93"/>
                  </a:lnTo>
                  <a:lnTo>
                    <a:pt x="480" y="93"/>
                  </a:lnTo>
                  <a:lnTo>
                    <a:pt x="447" y="80"/>
                  </a:lnTo>
                  <a:lnTo>
                    <a:pt x="416" y="68"/>
                  </a:lnTo>
                  <a:lnTo>
                    <a:pt x="400" y="62"/>
                  </a:lnTo>
                  <a:lnTo>
                    <a:pt x="384" y="56"/>
                  </a:lnTo>
                  <a:lnTo>
                    <a:pt x="367" y="52"/>
                  </a:lnTo>
                  <a:lnTo>
                    <a:pt x="349" y="48"/>
                  </a:lnTo>
                  <a:lnTo>
                    <a:pt x="349" y="48"/>
                  </a:lnTo>
                  <a:lnTo>
                    <a:pt x="337" y="56"/>
                  </a:lnTo>
                  <a:lnTo>
                    <a:pt x="333" y="61"/>
                  </a:lnTo>
                  <a:lnTo>
                    <a:pt x="330" y="68"/>
                  </a:lnTo>
                  <a:lnTo>
                    <a:pt x="330" y="68"/>
                  </a:lnTo>
                  <a:lnTo>
                    <a:pt x="333" y="72"/>
                  </a:lnTo>
                  <a:lnTo>
                    <a:pt x="336" y="78"/>
                  </a:lnTo>
                  <a:lnTo>
                    <a:pt x="339" y="92"/>
                  </a:lnTo>
                  <a:lnTo>
                    <a:pt x="339" y="104"/>
                  </a:lnTo>
                  <a:lnTo>
                    <a:pt x="339" y="117"/>
                  </a:lnTo>
                  <a:lnTo>
                    <a:pt x="339" y="117"/>
                  </a:lnTo>
                  <a:lnTo>
                    <a:pt x="320" y="151"/>
                  </a:lnTo>
                  <a:lnTo>
                    <a:pt x="304" y="186"/>
                  </a:lnTo>
                  <a:lnTo>
                    <a:pt x="274" y="257"/>
                  </a:lnTo>
                  <a:lnTo>
                    <a:pt x="274" y="257"/>
                  </a:lnTo>
                  <a:lnTo>
                    <a:pt x="263" y="263"/>
                  </a:lnTo>
                  <a:lnTo>
                    <a:pt x="254" y="273"/>
                  </a:lnTo>
                  <a:lnTo>
                    <a:pt x="250" y="278"/>
                  </a:lnTo>
                  <a:lnTo>
                    <a:pt x="249" y="284"/>
                  </a:lnTo>
                  <a:lnTo>
                    <a:pt x="246" y="290"/>
                  </a:lnTo>
                  <a:lnTo>
                    <a:pt x="246" y="295"/>
                  </a:lnTo>
                  <a:lnTo>
                    <a:pt x="246" y="295"/>
                  </a:lnTo>
                  <a:lnTo>
                    <a:pt x="257" y="313"/>
                  </a:lnTo>
                  <a:lnTo>
                    <a:pt x="270" y="332"/>
                  </a:lnTo>
                  <a:lnTo>
                    <a:pt x="278" y="340"/>
                  </a:lnTo>
                  <a:lnTo>
                    <a:pt x="287" y="347"/>
                  </a:lnTo>
                  <a:lnTo>
                    <a:pt x="298" y="354"/>
                  </a:lnTo>
                  <a:lnTo>
                    <a:pt x="309" y="361"/>
                  </a:lnTo>
                  <a:lnTo>
                    <a:pt x="309" y="361"/>
                  </a:lnTo>
                  <a:lnTo>
                    <a:pt x="318" y="367"/>
                  </a:lnTo>
                  <a:lnTo>
                    <a:pt x="329" y="371"/>
                  </a:lnTo>
                  <a:lnTo>
                    <a:pt x="340" y="374"/>
                  </a:lnTo>
                  <a:lnTo>
                    <a:pt x="353" y="377"/>
                  </a:lnTo>
                  <a:lnTo>
                    <a:pt x="365" y="378"/>
                  </a:lnTo>
                  <a:lnTo>
                    <a:pt x="379" y="379"/>
                  </a:lnTo>
                  <a:lnTo>
                    <a:pt x="392" y="379"/>
                  </a:lnTo>
                  <a:lnTo>
                    <a:pt x="406" y="378"/>
                  </a:lnTo>
                  <a:lnTo>
                    <a:pt x="419" y="377"/>
                  </a:lnTo>
                  <a:lnTo>
                    <a:pt x="431" y="374"/>
                  </a:lnTo>
                  <a:lnTo>
                    <a:pt x="443" y="371"/>
                  </a:lnTo>
                  <a:lnTo>
                    <a:pt x="454" y="365"/>
                  </a:lnTo>
                  <a:lnTo>
                    <a:pt x="462" y="360"/>
                  </a:lnTo>
                  <a:lnTo>
                    <a:pt x="471" y="353"/>
                  </a:lnTo>
                  <a:lnTo>
                    <a:pt x="478" y="344"/>
                  </a:lnTo>
                  <a:lnTo>
                    <a:pt x="482" y="336"/>
                  </a:lnTo>
                  <a:lnTo>
                    <a:pt x="482" y="336"/>
                  </a:lnTo>
                  <a:lnTo>
                    <a:pt x="485" y="326"/>
                  </a:lnTo>
                  <a:lnTo>
                    <a:pt x="485" y="318"/>
                  </a:lnTo>
                  <a:lnTo>
                    <a:pt x="485" y="309"/>
                  </a:lnTo>
                  <a:lnTo>
                    <a:pt x="483" y="301"/>
                  </a:lnTo>
                  <a:lnTo>
                    <a:pt x="480" y="294"/>
                  </a:lnTo>
                  <a:lnTo>
                    <a:pt x="478" y="287"/>
                  </a:lnTo>
                  <a:lnTo>
                    <a:pt x="469" y="273"/>
                  </a:lnTo>
                  <a:lnTo>
                    <a:pt x="450" y="247"/>
                  </a:lnTo>
                  <a:lnTo>
                    <a:pt x="443" y="235"/>
                  </a:lnTo>
                  <a:lnTo>
                    <a:pt x="440" y="229"/>
                  </a:lnTo>
                  <a:lnTo>
                    <a:pt x="438" y="222"/>
                  </a:lnTo>
                  <a:lnTo>
                    <a:pt x="438" y="222"/>
                  </a:lnTo>
                  <a:lnTo>
                    <a:pt x="441" y="212"/>
                  </a:lnTo>
                  <a:lnTo>
                    <a:pt x="447" y="205"/>
                  </a:lnTo>
                  <a:lnTo>
                    <a:pt x="454" y="200"/>
                  </a:lnTo>
                  <a:lnTo>
                    <a:pt x="461" y="194"/>
                  </a:lnTo>
                  <a:lnTo>
                    <a:pt x="479" y="187"/>
                  </a:lnTo>
                  <a:lnTo>
                    <a:pt x="497" y="180"/>
                  </a:lnTo>
                  <a:lnTo>
                    <a:pt x="497" y="180"/>
                  </a:lnTo>
                  <a:close/>
                  <a:moveTo>
                    <a:pt x="151" y="107"/>
                  </a:moveTo>
                  <a:lnTo>
                    <a:pt x="151" y="107"/>
                  </a:lnTo>
                  <a:lnTo>
                    <a:pt x="128" y="69"/>
                  </a:lnTo>
                  <a:lnTo>
                    <a:pt x="118" y="52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01" y="33"/>
                  </a:lnTo>
                  <a:lnTo>
                    <a:pt x="93" y="26"/>
                  </a:lnTo>
                  <a:lnTo>
                    <a:pt x="85" y="20"/>
                  </a:lnTo>
                  <a:lnTo>
                    <a:pt x="78" y="17"/>
                  </a:lnTo>
                  <a:lnTo>
                    <a:pt x="78" y="17"/>
                  </a:lnTo>
                  <a:lnTo>
                    <a:pt x="72" y="17"/>
                  </a:lnTo>
                  <a:lnTo>
                    <a:pt x="68" y="17"/>
                  </a:lnTo>
                  <a:lnTo>
                    <a:pt x="59" y="20"/>
                  </a:lnTo>
                  <a:lnTo>
                    <a:pt x="54" y="23"/>
                  </a:lnTo>
                  <a:lnTo>
                    <a:pt x="51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38" y="28"/>
                  </a:lnTo>
                  <a:lnTo>
                    <a:pt x="33" y="37"/>
                  </a:lnTo>
                  <a:lnTo>
                    <a:pt x="26" y="44"/>
                  </a:lnTo>
                  <a:lnTo>
                    <a:pt x="19" y="51"/>
                  </a:lnTo>
                  <a:lnTo>
                    <a:pt x="19" y="51"/>
                  </a:lnTo>
                  <a:lnTo>
                    <a:pt x="20" y="80"/>
                  </a:lnTo>
                  <a:lnTo>
                    <a:pt x="24" y="110"/>
                  </a:lnTo>
                  <a:lnTo>
                    <a:pt x="30" y="172"/>
                  </a:lnTo>
                  <a:lnTo>
                    <a:pt x="31" y="202"/>
                  </a:lnTo>
                  <a:lnTo>
                    <a:pt x="31" y="232"/>
                  </a:lnTo>
                  <a:lnTo>
                    <a:pt x="28" y="260"/>
                  </a:lnTo>
                  <a:lnTo>
                    <a:pt x="26" y="274"/>
                  </a:lnTo>
                  <a:lnTo>
                    <a:pt x="21" y="288"/>
                  </a:lnTo>
                  <a:lnTo>
                    <a:pt x="21" y="288"/>
                  </a:lnTo>
                  <a:lnTo>
                    <a:pt x="21" y="294"/>
                  </a:lnTo>
                  <a:lnTo>
                    <a:pt x="20" y="299"/>
                  </a:lnTo>
                  <a:lnTo>
                    <a:pt x="20" y="304"/>
                  </a:lnTo>
                  <a:lnTo>
                    <a:pt x="21" y="309"/>
                  </a:lnTo>
                  <a:lnTo>
                    <a:pt x="21" y="309"/>
                  </a:lnTo>
                  <a:lnTo>
                    <a:pt x="48" y="308"/>
                  </a:lnTo>
                  <a:lnTo>
                    <a:pt x="59" y="305"/>
                  </a:lnTo>
                  <a:lnTo>
                    <a:pt x="71" y="302"/>
                  </a:lnTo>
                  <a:lnTo>
                    <a:pt x="82" y="298"/>
                  </a:lnTo>
                  <a:lnTo>
                    <a:pt x="92" y="292"/>
                  </a:lnTo>
                  <a:lnTo>
                    <a:pt x="100" y="287"/>
                  </a:lnTo>
                  <a:lnTo>
                    <a:pt x="107" y="278"/>
                  </a:lnTo>
                  <a:lnTo>
                    <a:pt x="107" y="278"/>
                  </a:lnTo>
                  <a:lnTo>
                    <a:pt x="99" y="271"/>
                  </a:lnTo>
                  <a:lnTo>
                    <a:pt x="92" y="264"/>
                  </a:lnTo>
                  <a:lnTo>
                    <a:pt x="89" y="259"/>
                  </a:lnTo>
                  <a:lnTo>
                    <a:pt x="87" y="252"/>
                  </a:lnTo>
                  <a:lnTo>
                    <a:pt x="89" y="246"/>
                  </a:lnTo>
                  <a:lnTo>
                    <a:pt x="92" y="240"/>
                  </a:lnTo>
                  <a:lnTo>
                    <a:pt x="96" y="235"/>
                  </a:lnTo>
                  <a:lnTo>
                    <a:pt x="101" y="229"/>
                  </a:lnTo>
                  <a:lnTo>
                    <a:pt x="108" y="225"/>
                  </a:lnTo>
                  <a:lnTo>
                    <a:pt x="117" y="221"/>
                  </a:lnTo>
                  <a:lnTo>
                    <a:pt x="134" y="214"/>
                  </a:lnTo>
                  <a:lnTo>
                    <a:pt x="153" y="208"/>
                  </a:lnTo>
                  <a:lnTo>
                    <a:pt x="170" y="204"/>
                  </a:lnTo>
                  <a:lnTo>
                    <a:pt x="170" y="204"/>
                  </a:lnTo>
                  <a:lnTo>
                    <a:pt x="177" y="208"/>
                  </a:lnTo>
                  <a:lnTo>
                    <a:pt x="181" y="214"/>
                  </a:lnTo>
                  <a:lnTo>
                    <a:pt x="184" y="221"/>
                  </a:lnTo>
                  <a:lnTo>
                    <a:pt x="184" y="228"/>
                  </a:lnTo>
                  <a:lnTo>
                    <a:pt x="184" y="243"/>
                  </a:lnTo>
                  <a:lnTo>
                    <a:pt x="183" y="257"/>
                  </a:lnTo>
                  <a:lnTo>
                    <a:pt x="183" y="257"/>
                  </a:lnTo>
                  <a:lnTo>
                    <a:pt x="188" y="260"/>
                  </a:lnTo>
                  <a:lnTo>
                    <a:pt x="194" y="260"/>
                  </a:lnTo>
                  <a:lnTo>
                    <a:pt x="200" y="260"/>
                  </a:lnTo>
                  <a:lnTo>
                    <a:pt x="207" y="259"/>
                  </a:lnTo>
                  <a:lnTo>
                    <a:pt x="219" y="252"/>
                  </a:lnTo>
                  <a:lnTo>
                    <a:pt x="233" y="245"/>
                  </a:lnTo>
                  <a:lnTo>
                    <a:pt x="233" y="245"/>
                  </a:lnTo>
                  <a:lnTo>
                    <a:pt x="245" y="240"/>
                  </a:lnTo>
                  <a:lnTo>
                    <a:pt x="254" y="235"/>
                  </a:lnTo>
                  <a:lnTo>
                    <a:pt x="259" y="232"/>
                  </a:lnTo>
                  <a:lnTo>
                    <a:pt x="263" y="229"/>
                  </a:lnTo>
                  <a:lnTo>
                    <a:pt x="266" y="224"/>
                  </a:lnTo>
                  <a:lnTo>
                    <a:pt x="267" y="218"/>
                  </a:lnTo>
                  <a:lnTo>
                    <a:pt x="267" y="218"/>
                  </a:lnTo>
                  <a:lnTo>
                    <a:pt x="256" y="215"/>
                  </a:lnTo>
                  <a:lnTo>
                    <a:pt x="246" y="211"/>
                  </a:lnTo>
                  <a:lnTo>
                    <a:pt x="228" y="201"/>
                  </a:lnTo>
                  <a:lnTo>
                    <a:pt x="211" y="188"/>
                  </a:lnTo>
                  <a:lnTo>
                    <a:pt x="197" y="174"/>
                  </a:lnTo>
                  <a:lnTo>
                    <a:pt x="184" y="159"/>
                  </a:lnTo>
                  <a:lnTo>
                    <a:pt x="173" y="142"/>
                  </a:lnTo>
                  <a:lnTo>
                    <a:pt x="151" y="107"/>
                  </a:lnTo>
                  <a:lnTo>
                    <a:pt x="151" y="10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标题 1"/>
          <p:cNvSpPr txBox="1">
            <a:spLocks/>
          </p:cNvSpPr>
          <p:nvPr/>
        </p:nvSpPr>
        <p:spPr>
          <a:xfrm>
            <a:off x="685800" y="268288"/>
            <a:ext cx="7772400" cy="11028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目录</a:t>
            </a:r>
            <a:endParaRPr lang="zh-CN" altLang="en-US" dirty="0"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60276"/>
            <a:ext cx="320435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4"/>
          <p:cNvSpPr>
            <a:spLocks noChangeArrowheads="1"/>
          </p:cNvSpPr>
          <p:nvPr/>
        </p:nvSpPr>
        <p:spPr bwMode="auto">
          <a:xfrm>
            <a:off x="7533088" y="1665135"/>
            <a:ext cx="893368" cy="892412"/>
          </a:xfrm>
          <a:custGeom>
            <a:avLst/>
            <a:gdLst>
              <a:gd name="T0" fmla="*/ 0 w 1152128"/>
              <a:gd name="T1" fmla="*/ 0 h 1152128"/>
              <a:gd name="T2" fmla="*/ 0 60000 65536"/>
              <a:gd name="T3" fmla="*/ 0 w 1152128"/>
              <a:gd name="T4" fmla="*/ 0 h 1152128"/>
              <a:gd name="T5" fmla="*/ 1152128 w 1152128"/>
              <a:gd name="T6" fmla="*/ 1152128 h 1152128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152128" h="1152128">
                <a:moveTo>
                  <a:pt x="576064" y="0"/>
                </a:moveTo>
                <a:lnTo>
                  <a:pt x="1152128" y="0"/>
                </a:lnTo>
                <a:lnTo>
                  <a:pt x="1152128" y="576064"/>
                </a:ln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noFill/>
          <a:ln w="12700" cap="flat" cmpd="sng">
            <a:solidFill>
              <a:schemeClr val="tx1">
                <a:lumMod val="75000"/>
                <a:lumOff val="25000"/>
              </a:schemeClr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文本框 38"/>
          <p:cNvSpPr>
            <a:spLocks noChangeArrowheads="1"/>
          </p:cNvSpPr>
          <p:nvPr/>
        </p:nvSpPr>
        <p:spPr bwMode="auto">
          <a:xfrm>
            <a:off x="7358478" y="2987934"/>
            <a:ext cx="13289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技术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</p:txBody>
      </p:sp>
      <p:sp>
        <p:nvSpPr>
          <p:cNvPr id="56" name="文本框 39"/>
          <p:cNvSpPr>
            <a:spLocks noChangeArrowheads="1"/>
          </p:cNvSpPr>
          <p:nvPr/>
        </p:nvSpPr>
        <p:spPr bwMode="auto">
          <a:xfrm>
            <a:off x="7400273" y="3287720"/>
            <a:ext cx="11668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技术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特点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从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底层到高层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从个人到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团队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从局部到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整体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从表现到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细黑_GBK" charset="-122"/>
              </a:rPr>
              <a:t>逻辑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  <a:p>
            <a:pPr algn="ctr"/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细黑_GBK" charset="-122"/>
            </a:endParaRPr>
          </a:p>
        </p:txBody>
      </p:sp>
      <p:sp>
        <p:nvSpPr>
          <p:cNvPr id="58" name="Freeform 155"/>
          <p:cNvSpPr>
            <a:spLocks noEditPoints="1"/>
          </p:cNvSpPr>
          <p:nvPr/>
        </p:nvSpPr>
        <p:spPr bwMode="auto">
          <a:xfrm>
            <a:off x="7701500" y="1956078"/>
            <a:ext cx="642942" cy="357300"/>
          </a:xfrm>
          <a:custGeom>
            <a:avLst/>
            <a:gdLst/>
            <a:ahLst/>
            <a:cxnLst>
              <a:cxn ang="0">
                <a:pos x="183" y="382"/>
              </a:cxn>
              <a:cxn ang="0">
                <a:pos x="153" y="348"/>
              </a:cxn>
              <a:cxn ang="0">
                <a:pos x="98" y="335"/>
              </a:cxn>
              <a:cxn ang="0">
                <a:pos x="153" y="232"/>
              </a:cxn>
              <a:cxn ang="0">
                <a:pos x="235" y="258"/>
              </a:cxn>
              <a:cxn ang="0">
                <a:pos x="207" y="213"/>
              </a:cxn>
              <a:cxn ang="0">
                <a:pos x="145" y="196"/>
              </a:cxn>
              <a:cxn ang="0">
                <a:pos x="202" y="123"/>
              </a:cxn>
              <a:cxn ang="0">
                <a:pos x="246" y="152"/>
              </a:cxn>
              <a:cxn ang="0">
                <a:pos x="268" y="82"/>
              </a:cxn>
              <a:cxn ang="0">
                <a:pos x="207" y="66"/>
              </a:cxn>
              <a:cxn ang="0">
                <a:pos x="586" y="64"/>
              </a:cxn>
              <a:cxn ang="0">
                <a:pos x="974" y="140"/>
              </a:cxn>
              <a:cxn ang="0">
                <a:pos x="1637" y="309"/>
              </a:cxn>
              <a:cxn ang="0">
                <a:pos x="1477" y="640"/>
              </a:cxn>
              <a:cxn ang="0">
                <a:pos x="1356" y="868"/>
              </a:cxn>
              <a:cxn ang="0">
                <a:pos x="929" y="811"/>
              </a:cxn>
              <a:cxn ang="0">
                <a:pos x="583" y="739"/>
              </a:cxn>
              <a:cxn ang="0">
                <a:pos x="124" y="634"/>
              </a:cxn>
              <a:cxn ang="0">
                <a:pos x="18" y="563"/>
              </a:cxn>
              <a:cxn ang="0">
                <a:pos x="108" y="506"/>
              </a:cxn>
              <a:cxn ang="0">
                <a:pos x="156" y="484"/>
              </a:cxn>
              <a:cxn ang="0">
                <a:pos x="101" y="475"/>
              </a:cxn>
              <a:cxn ang="0">
                <a:pos x="64" y="435"/>
              </a:cxn>
              <a:cxn ang="0">
                <a:pos x="106" y="455"/>
              </a:cxn>
              <a:cxn ang="0">
                <a:pos x="171" y="482"/>
              </a:cxn>
              <a:cxn ang="0">
                <a:pos x="89" y="517"/>
              </a:cxn>
              <a:cxn ang="0">
                <a:pos x="40" y="593"/>
              </a:cxn>
              <a:cxn ang="0">
                <a:pos x="599" y="730"/>
              </a:cxn>
              <a:cxn ang="0">
                <a:pos x="1098" y="818"/>
              </a:cxn>
              <a:cxn ang="0">
                <a:pos x="1251" y="782"/>
              </a:cxn>
              <a:cxn ang="0">
                <a:pos x="1171" y="710"/>
              </a:cxn>
              <a:cxn ang="0">
                <a:pos x="1133" y="701"/>
              </a:cxn>
              <a:cxn ang="0">
                <a:pos x="1003" y="739"/>
              </a:cxn>
              <a:cxn ang="0">
                <a:pos x="962" y="666"/>
              </a:cxn>
              <a:cxn ang="0">
                <a:pos x="1098" y="611"/>
              </a:cxn>
              <a:cxn ang="0">
                <a:pos x="1185" y="681"/>
              </a:cxn>
              <a:cxn ang="0">
                <a:pos x="1257" y="577"/>
              </a:cxn>
              <a:cxn ang="0">
                <a:pos x="1258" y="611"/>
              </a:cxn>
              <a:cxn ang="0">
                <a:pos x="1338" y="516"/>
              </a:cxn>
              <a:cxn ang="0">
                <a:pos x="1448" y="495"/>
              </a:cxn>
              <a:cxn ang="0">
                <a:pos x="1567" y="438"/>
              </a:cxn>
              <a:cxn ang="0">
                <a:pos x="1482" y="272"/>
              </a:cxn>
              <a:cxn ang="0">
                <a:pos x="1434" y="258"/>
              </a:cxn>
              <a:cxn ang="0">
                <a:pos x="1313" y="222"/>
              </a:cxn>
              <a:cxn ang="0">
                <a:pos x="1162" y="188"/>
              </a:cxn>
              <a:cxn ang="0">
                <a:pos x="827" y="126"/>
              </a:cxn>
              <a:cxn ang="0">
                <a:pos x="526" y="61"/>
              </a:cxn>
              <a:cxn ang="0">
                <a:pos x="243" y="76"/>
              </a:cxn>
              <a:cxn ang="0">
                <a:pos x="298" y="120"/>
              </a:cxn>
              <a:cxn ang="0">
                <a:pos x="222" y="145"/>
              </a:cxn>
              <a:cxn ang="0">
                <a:pos x="188" y="185"/>
              </a:cxn>
              <a:cxn ang="0">
                <a:pos x="258" y="214"/>
              </a:cxn>
              <a:cxn ang="0">
                <a:pos x="194" y="279"/>
              </a:cxn>
              <a:cxn ang="0">
                <a:pos x="143" y="332"/>
              </a:cxn>
              <a:cxn ang="0">
                <a:pos x="208" y="373"/>
              </a:cxn>
              <a:cxn ang="0">
                <a:pos x="134" y="378"/>
              </a:cxn>
              <a:cxn ang="0">
                <a:pos x="1358" y="626"/>
              </a:cxn>
              <a:cxn ang="0">
                <a:pos x="1416" y="538"/>
              </a:cxn>
              <a:cxn ang="0">
                <a:pos x="1340" y="633"/>
              </a:cxn>
              <a:cxn ang="0">
                <a:pos x="1298" y="723"/>
              </a:cxn>
              <a:cxn ang="0">
                <a:pos x="1440" y="650"/>
              </a:cxn>
            </a:cxnLst>
            <a:rect l="0" t="0" r="r" b="b"/>
            <a:pathLst>
              <a:path w="1647" h="876">
                <a:moveTo>
                  <a:pt x="98" y="356"/>
                </a:moveTo>
                <a:lnTo>
                  <a:pt x="98" y="356"/>
                </a:lnTo>
                <a:lnTo>
                  <a:pt x="112" y="357"/>
                </a:lnTo>
                <a:lnTo>
                  <a:pt x="125" y="359"/>
                </a:lnTo>
                <a:lnTo>
                  <a:pt x="139" y="362"/>
                </a:lnTo>
                <a:lnTo>
                  <a:pt x="153" y="366"/>
                </a:lnTo>
                <a:lnTo>
                  <a:pt x="153" y="366"/>
                </a:lnTo>
                <a:lnTo>
                  <a:pt x="152" y="375"/>
                </a:lnTo>
                <a:lnTo>
                  <a:pt x="153" y="382"/>
                </a:lnTo>
                <a:lnTo>
                  <a:pt x="155" y="387"/>
                </a:lnTo>
                <a:lnTo>
                  <a:pt x="157" y="389"/>
                </a:lnTo>
                <a:lnTo>
                  <a:pt x="161" y="391"/>
                </a:lnTo>
                <a:lnTo>
                  <a:pt x="167" y="390"/>
                </a:lnTo>
                <a:lnTo>
                  <a:pt x="172" y="389"/>
                </a:lnTo>
                <a:lnTo>
                  <a:pt x="177" y="386"/>
                </a:lnTo>
                <a:lnTo>
                  <a:pt x="183" y="382"/>
                </a:lnTo>
                <a:lnTo>
                  <a:pt x="188" y="378"/>
                </a:lnTo>
                <a:lnTo>
                  <a:pt x="192" y="373"/>
                </a:lnTo>
                <a:lnTo>
                  <a:pt x="197" y="367"/>
                </a:lnTo>
                <a:lnTo>
                  <a:pt x="200" y="361"/>
                </a:lnTo>
                <a:lnTo>
                  <a:pt x="201" y="354"/>
                </a:lnTo>
                <a:lnTo>
                  <a:pt x="202" y="348"/>
                </a:lnTo>
                <a:lnTo>
                  <a:pt x="201" y="342"/>
                </a:lnTo>
                <a:lnTo>
                  <a:pt x="201" y="342"/>
                </a:lnTo>
                <a:lnTo>
                  <a:pt x="198" y="335"/>
                </a:lnTo>
                <a:lnTo>
                  <a:pt x="192" y="331"/>
                </a:lnTo>
                <a:lnTo>
                  <a:pt x="179" y="321"/>
                </a:lnTo>
                <a:lnTo>
                  <a:pt x="179" y="321"/>
                </a:lnTo>
                <a:lnTo>
                  <a:pt x="175" y="322"/>
                </a:lnTo>
                <a:lnTo>
                  <a:pt x="171" y="326"/>
                </a:lnTo>
                <a:lnTo>
                  <a:pt x="164" y="332"/>
                </a:lnTo>
                <a:lnTo>
                  <a:pt x="153" y="348"/>
                </a:lnTo>
                <a:lnTo>
                  <a:pt x="153" y="348"/>
                </a:lnTo>
                <a:lnTo>
                  <a:pt x="148" y="348"/>
                </a:lnTo>
                <a:lnTo>
                  <a:pt x="145" y="347"/>
                </a:lnTo>
                <a:lnTo>
                  <a:pt x="141" y="346"/>
                </a:lnTo>
                <a:lnTo>
                  <a:pt x="138" y="344"/>
                </a:lnTo>
                <a:lnTo>
                  <a:pt x="132" y="339"/>
                </a:lnTo>
                <a:lnTo>
                  <a:pt x="129" y="337"/>
                </a:lnTo>
                <a:lnTo>
                  <a:pt x="126" y="336"/>
                </a:lnTo>
                <a:lnTo>
                  <a:pt x="126" y="336"/>
                </a:lnTo>
                <a:lnTo>
                  <a:pt x="123" y="336"/>
                </a:lnTo>
                <a:lnTo>
                  <a:pt x="118" y="337"/>
                </a:lnTo>
                <a:lnTo>
                  <a:pt x="112" y="338"/>
                </a:lnTo>
                <a:lnTo>
                  <a:pt x="108" y="338"/>
                </a:lnTo>
                <a:lnTo>
                  <a:pt x="104" y="338"/>
                </a:lnTo>
                <a:lnTo>
                  <a:pt x="101" y="337"/>
                </a:lnTo>
                <a:lnTo>
                  <a:pt x="98" y="335"/>
                </a:lnTo>
                <a:lnTo>
                  <a:pt x="98" y="335"/>
                </a:lnTo>
                <a:lnTo>
                  <a:pt x="97" y="332"/>
                </a:lnTo>
                <a:lnTo>
                  <a:pt x="97" y="329"/>
                </a:lnTo>
                <a:lnTo>
                  <a:pt x="99" y="321"/>
                </a:lnTo>
                <a:lnTo>
                  <a:pt x="100" y="315"/>
                </a:lnTo>
                <a:lnTo>
                  <a:pt x="100" y="312"/>
                </a:lnTo>
                <a:lnTo>
                  <a:pt x="99" y="308"/>
                </a:lnTo>
                <a:lnTo>
                  <a:pt x="99" y="308"/>
                </a:lnTo>
                <a:lnTo>
                  <a:pt x="107" y="301"/>
                </a:lnTo>
                <a:lnTo>
                  <a:pt x="113" y="292"/>
                </a:lnTo>
                <a:lnTo>
                  <a:pt x="118" y="283"/>
                </a:lnTo>
                <a:lnTo>
                  <a:pt x="123" y="273"/>
                </a:lnTo>
                <a:lnTo>
                  <a:pt x="131" y="251"/>
                </a:lnTo>
                <a:lnTo>
                  <a:pt x="139" y="229"/>
                </a:lnTo>
                <a:lnTo>
                  <a:pt x="139" y="229"/>
                </a:lnTo>
                <a:lnTo>
                  <a:pt x="153" y="232"/>
                </a:lnTo>
                <a:lnTo>
                  <a:pt x="169" y="235"/>
                </a:lnTo>
                <a:lnTo>
                  <a:pt x="201" y="239"/>
                </a:lnTo>
                <a:lnTo>
                  <a:pt x="201" y="239"/>
                </a:lnTo>
                <a:lnTo>
                  <a:pt x="195" y="245"/>
                </a:lnTo>
                <a:lnTo>
                  <a:pt x="192" y="252"/>
                </a:lnTo>
                <a:lnTo>
                  <a:pt x="192" y="258"/>
                </a:lnTo>
                <a:lnTo>
                  <a:pt x="194" y="263"/>
                </a:lnTo>
                <a:lnTo>
                  <a:pt x="198" y="268"/>
                </a:lnTo>
                <a:lnTo>
                  <a:pt x="203" y="271"/>
                </a:lnTo>
                <a:lnTo>
                  <a:pt x="210" y="272"/>
                </a:lnTo>
                <a:lnTo>
                  <a:pt x="219" y="270"/>
                </a:lnTo>
                <a:lnTo>
                  <a:pt x="219" y="270"/>
                </a:lnTo>
                <a:lnTo>
                  <a:pt x="223" y="269"/>
                </a:lnTo>
                <a:lnTo>
                  <a:pt x="228" y="266"/>
                </a:lnTo>
                <a:lnTo>
                  <a:pt x="232" y="262"/>
                </a:lnTo>
                <a:lnTo>
                  <a:pt x="235" y="258"/>
                </a:lnTo>
                <a:lnTo>
                  <a:pt x="240" y="247"/>
                </a:lnTo>
                <a:lnTo>
                  <a:pt x="244" y="237"/>
                </a:lnTo>
                <a:lnTo>
                  <a:pt x="245" y="226"/>
                </a:lnTo>
                <a:lnTo>
                  <a:pt x="245" y="221"/>
                </a:lnTo>
                <a:lnTo>
                  <a:pt x="244" y="215"/>
                </a:lnTo>
                <a:lnTo>
                  <a:pt x="243" y="211"/>
                </a:lnTo>
                <a:lnTo>
                  <a:pt x="240" y="208"/>
                </a:lnTo>
                <a:lnTo>
                  <a:pt x="237" y="205"/>
                </a:lnTo>
                <a:lnTo>
                  <a:pt x="234" y="202"/>
                </a:lnTo>
                <a:lnTo>
                  <a:pt x="234" y="202"/>
                </a:lnTo>
                <a:lnTo>
                  <a:pt x="230" y="201"/>
                </a:lnTo>
                <a:lnTo>
                  <a:pt x="225" y="201"/>
                </a:lnTo>
                <a:lnTo>
                  <a:pt x="222" y="203"/>
                </a:lnTo>
                <a:lnTo>
                  <a:pt x="219" y="206"/>
                </a:lnTo>
                <a:lnTo>
                  <a:pt x="212" y="211"/>
                </a:lnTo>
                <a:lnTo>
                  <a:pt x="207" y="213"/>
                </a:lnTo>
                <a:lnTo>
                  <a:pt x="202" y="215"/>
                </a:lnTo>
                <a:lnTo>
                  <a:pt x="202" y="215"/>
                </a:lnTo>
                <a:lnTo>
                  <a:pt x="198" y="215"/>
                </a:lnTo>
                <a:lnTo>
                  <a:pt x="194" y="215"/>
                </a:lnTo>
                <a:lnTo>
                  <a:pt x="187" y="212"/>
                </a:lnTo>
                <a:lnTo>
                  <a:pt x="180" y="208"/>
                </a:lnTo>
                <a:lnTo>
                  <a:pt x="176" y="207"/>
                </a:lnTo>
                <a:lnTo>
                  <a:pt x="172" y="206"/>
                </a:lnTo>
                <a:lnTo>
                  <a:pt x="172" y="206"/>
                </a:lnTo>
                <a:lnTo>
                  <a:pt x="168" y="206"/>
                </a:lnTo>
                <a:lnTo>
                  <a:pt x="164" y="206"/>
                </a:lnTo>
                <a:lnTo>
                  <a:pt x="156" y="207"/>
                </a:lnTo>
                <a:lnTo>
                  <a:pt x="152" y="207"/>
                </a:lnTo>
                <a:lnTo>
                  <a:pt x="148" y="205"/>
                </a:lnTo>
                <a:lnTo>
                  <a:pt x="146" y="201"/>
                </a:lnTo>
                <a:lnTo>
                  <a:pt x="145" y="196"/>
                </a:lnTo>
                <a:lnTo>
                  <a:pt x="145" y="196"/>
                </a:lnTo>
                <a:lnTo>
                  <a:pt x="145" y="191"/>
                </a:lnTo>
                <a:lnTo>
                  <a:pt x="148" y="187"/>
                </a:lnTo>
                <a:lnTo>
                  <a:pt x="158" y="182"/>
                </a:lnTo>
                <a:lnTo>
                  <a:pt x="158" y="182"/>
                </a:lnTo>
                <a:lnTo>
                  <a:pt x="164" y="167"/>
                </a:lnTo>
                <a:lnTo>
                  <a:pt x="171" y="153"/>
                </a:lnTo>
                <a:lnTo>
                  <a:pt x="177" y="139"/>
                </a:lnTo>
                <a:lnTo>
                  <a:pt x="178" y="132"/>
                </a:lnTo>
                <a:lnTo>
                  <a:pt x="179" y="123"/>
                </a:lnTo>
                <a:lnTo>
                  <a:pt x="179" y="123"/>
                </a:lnTo>
                <a:lnTo>
                  <a:pt x="183" y="121"/>
                </a:lnTo>
                <a:lnTo>
                  <a:pt x="186" y="120"/>
                </a:lnTo>
                <a:lnTo>
                  <a:pt x="190" y="120"/>
                </a:lnTo>
                <a:lnTo>
                  <a:pt x="193" y="121"/>
                </a:lnTo>
                <a:lnTo>
                  <a:pt x="202" y="123"/>
                </a:lnTo>
                <a:lnTo>
                  <a:pt x="207" y="124"/>
                </a:lnTo>
                <a:lnTo>
                  <a:pt x="212" y="125"/>
                </a:lnTo>
                <a:lnTo>
                  <a:pt x="212" y="125"/>
                </a:lnTo>
                <a:lnTo>
                  <a:pt x="218" y="123"/>
                </a:lnTo>
                <a:lnTo>
                  <a:pt x="224" y="121"/>
                </a:lnTo>
                <a:lnTo>
                  <a:pt x="231" y="119"/>
                </a:lnTo>
                <a:lnTo>
                  <a:pt x="234" y="119"/>
                </a:lnTo>
                <a:lnTo>
                  <a:pt x="237" y="120"/>
                </a:lnTo>
                <a:lnTo>
                  <a:pt x="237" y="120"/>
                </a:lnTo>
                <a:lnTo>
                  <a:pt x="240" y="123"/>
                </a:lnTo>
                <a:lnTo>
                  <a:pt x="243" y="126"/>
                </a:lnTo>
                <a:lnTo>
                  <a:pt x="244" y="130"/>
                </a:lnTo>
                <a:lnTo>
                  <a:pt x="243" y="134"/>
                </a:lnTo>
                <a:lnTo>
                  <a:pt x="243" y="142"/>
                </a:lnTo>
                <a:lnTo>
                  <a:pt x="244" y="147"/>
                </a:lnTo>
                <a:lnTo>
                  <a:pt x="246" y="152"/>
                </a:lnTo>
                <a:lnTo>
                  <a:pt x="246" y="152"/>
                </a:lnTo>
                <a:lnTo>
                  <a:pt x="253" y="151"/>
                </a:lnTo>
                <a:lnTo>
                  <a:pt x="260" y="149"/>
                </a:lnTo>
                <a:lnTo>
                  <a:pt x="265" y="146"/>
                </a:lnTo>
                <a:lnTo>
                  <a:pt x="269" y="142"/>
                </a:lnTo>
                <a:lnTo>
                  <a:pt x="274" y="137"/>
                </a:lnTo>
                <a:lnTo>
                  <a:pt x="277" y="133"/>
                </a:lnTo>
                <a:lnTo>
                  <a:pt x="279" y="126"/>
                </a:lnTo>
                <a:lnTo>
                  <a:pt x="280" y="120"/>
                </a:lnTo>
                <a:lnTo>
                  <a:pt x="281" y="115"/>
                </a:lnTo>
                <a:lnTo>
                  <a:pt x="281" y="108"/>
                </a:lnTo>
                <a:lnTo>
                  <a:pt x="280" y="102"/>
                </a:lnTo>
                <a:lnTo>
                  <a:pt x="279" y="96"/>
                </a:lnTo>
                <a:lnTo>
                  <a:pt x="276" y="91"/>
                </a:lnTo>
                <a:lnTo>
                  <a:pt x="273" y="86"/>
                </a:lnTo>
                <a:lnTo>
                  <a:pt x="268" y="82"/>
                </a:lnTo>
                <a:lnTo>
                  <a:pt x="264" y="79"/>
                </a:lnTo>
                <a:lnTo>
                  <a:pt x="264" y="79"/>
                </a:lnTo>
                <a:lnTo>
                  <a:pt x="260" y="80"/>
                </a:lnTo>
                <a:lnTo>
                  <a:pt x="256" y="82"/>
                </a:lnTo>
                <a:lnTo>
                  <a:pt x="252" y="88"/>
                </a:lnTo>
                <a:lnTo>
                  <a:pt x="248" y="94"/>
                </a:lnTo>
                <a:lnTo>
                  <a:pt x="243" y="100"/>
                </a:lnTo>
                <a:lnTo>
                  <a:pt x="243" y="100"/>
                </a:lnTo>
                <a:lnTo>
                  <a:pt x="218" y="94"/>
                </a:lnTo>
                <a:lnTo>
                  <a:pt x="206" y="92"/>
                </a:lnTo>
                <a:lnTo>
                  <a:pt x="195" y="89"/>
                </a:lnTo>
                <a:lnTo>
                  <a:pt x="195" y="89"/>
                </a:lnTo>
                <a:lnTo>
                  <a:pt x="197" y="84"/>
                </a:lnTo>
                <a:lnTo>
                  <a:pt x="198" y="78"/>
                </a:lnTo>
                <a:lnTo>
                  <a:pt x="202" y="72"/>
                </a:lnTo>
                <a:lnTo>
                  <a:pt x="207" y="66"/>
                </a:lnTo>
                <a:lnTo>
                  <a:pt x="212" y="60"/>
                </a:lnTo>
                <a:lnTo>
                  <a:pt x="212" y="60"/>
                </a:lnTo>
                <a:lnTo>
                  <a:pt x="216" y="42"/>
                </a:lnTo>
                <a:lnTo>
                  <a:pt x="221" y="28"/>
                </a:lnTo>
                <a:lnTo>
                  <a:pt x="227" y="15"/>
                </a:lnTo>
                <a:lnTo>
                  <a:pt x="232" y="0"/>
                </a:lnTo>
                <a:lnTo>
                  <a:pt x="232" y="0"/>
                </a:lnTo>
                <a:lnTo>
                  <a:pt x="267" y="4"/>
                </a:lnTo>
                <a:lnTo>
                  <a:pt x="303" y="10"/>
                </a:lnTo>
                <a:lnTo>
                  <a:pt x="373" y="21"/>
                </a:lnTo>
                <a:lnTo>
                  <a:pt x="444" y="34"/>
                </a:lnTo>
                <a:lnTo>
                  <a:pt x="513" y="47"/>
                </a:lnTo>
                <a:lnTo>
                  <a:pt x="513" y="47"/>
                </a:lnTo>
                <a:lnTo>
                  <a:pt x="532" y="50"/>
                </a:lnTo>
                <a:lnTo>
                  <a:pt x="550" y="55"/>
                </a:lnTo>
                <a:lnTo>
                  <a:pt x="586" y="64"/>
                </a:lnTo>
                <a:lnTo>
                  <a:pt x="622" y="73"/>
                </a:lnTo>
                <a:lnTo>
                  <a:pt x="657" y="80"/>
                </a:lnTo>
                <a:lnTo>
                  <a:pt x="657" y="80"/>
                </a:lnTo>
                <a:lnTo>
                  <a:pt x="694" y="88"/>
                </a:lnTo>
                <a:lnTo>
                  <a:pt x="731" y="95"/>
                </a:lnTo>
                <a:lnTo>
                  <a:pt x="801" y="110"/>
                </a:lnTo>
                <a:lnTo>
                  <a:pt x="801" y="110"/>
                </a:lnTo>
                <a:lnTo>
                  <a:pt x="813" y="112"/>
                </a:lnTo>
                <a:lnTo>
                  <a:pt x="825" y="112"/>
                </a:lnTo>
                <a:lnTo>
                  <a:pt x="837" y="115"/>
                </a:lnTo>
                <a:lnTo>
                  <a:pt x="843" y="117"/>
                </a:lnTo>
                <a:lnTo>
                  <a:pt x="849" y="120"/>
                </a:lnTo>
                <a:lnTo>
                  <a:pt x="849" y="120"/>
                </a:lnTo>
                <a:lnTo>
                  <a:pt x="880" y="124"/>
                </a:lnTo>
                <a:lnTo>
                  <a:pt x="911" y="129"/>
                </a:lnTo>
                <a:lnTo>
                  <a:pt x="974" y="140"/>
                </a:lnTo>
                <a:lnTo>
                  <a:pt x="1038" y="151"/>
                </a:lnTo>
                <a:lnTo>
                  <a:pt x="1070" y="156"/>
                </a:lnTo>
                <a:lnTo>
                  <a:pt x="1101" y="160"/>
                </a:lnTo>
                <a:lnTo>
                  <a:pt x="1101" y="160"/>
                </a:lnTo>
                <a:lnTo>
                  <a:pt x="1167" y="173"/>
                </a:lnTo>
                <a:lnTo>
                  <a:pt x="1231" y="190"/>
                </a:lnTo>
                <a:lnTo>
                  <a:pt x="1295" y="208"/>
                </a:lnTo>
                <a:lnTo>
                  <a:pt x="1359" y="226"/>
                </a:lnTo>
                <a:lnTo>
                  <a:pt x="1486" y="263"/>
                </a:lnTo>
                <a:lnTo>
                  <a:pt x="1549" y="283"/>
                </a:lnTo>
                <a:lnTo>
                  <a:pt x="1612" y="300"/>
                </a:lnTo>
                <a:lnTo>
                  <a:pt x="1612" y="300"/>
                </a:lnTo>
                <a:lnTo>
                  <a:pt x="1617" y="303"/>
                </a:lnTo>
                <a:lnTo>
                  <a:pt x="1622" y="305"/>
                </a:lnTo>
                <a:lnTo>
                  <a:pt x="1632" y="308"/>
                </a:lnTo>
                <a:lnTo>
                  <a:pt x="1637" y="309"/>
                </a:lnTo>
                <a:lnTo>
                  <a:pt x="1641" y="312"/>
                </a:lnTo>
                <a:lnTo>
                  <a:pt x="1645" y="315"/>
                </a:lnTo>
                <a:lnTo>
                  <a:pt x="1647" y="319"/>
                </a:lnTo>
                <a:lnTo>
                  <a:pt x="1647" y="319"/>
                </a:lnTo>
                <a:lnTo>
                  <a:pt x="1645" y="323"/>
                </a:lnTo>
                <a:lnTo>
                  <a:pt x="1642" y="327"/>
                </a:lnTo>
                <a:lnTo>
                  <a:pt x="1639" y="329"/>
                </a:lnTo>
                <a:lnTo>
                  <a:pt x="1634" y="331"/>
                </a:lnTo>
                <a:lnTo>
                  <a:pt x="1634" y="331"/>
                </a:lnTo>
                <a:lnTo>
                  <a:pt x="1597" y="402"/>
                </a:lnTo>
                <a:lnTo>
                  <a:pt x="1561" y="472"/>
                </a:lnTo>
                <a:lnTo>
                  <a:pt x="1525" y="544"/>
                </a:lnTo>
                <a:lnTo>
                  <a:pt x="1489" y="618"/>
                </a:lnTo>
                <a:lnTo>
                  <a:pt x="1489" y="618"/>
                </a:lnTo>
                <a:lnTo>
                  <a:pt x="1484" y="630"/>
                </a:lnTo>
                <a:lnTo>
                  <a:pt x="1477" y="640"/>
                </a:lnTo>
                <a:lnTo>
                  <a:pt x="1464" y="663"/>
                </a:lnTo>
                <a:lnTo>
                  <a:pt x="1464" y="663"/>
                </a:lnTo>
                <a:lnTo>
                  <a:pt x="1452" y="685"/>
                </a:lnTo>
                <a:lnTo>
                  <a:pt x="1442" y="708"/>
                </a:lnTo>
                <a:lnTo>
                  <a:pt x="1431" y="731"/>
                </a:lnTo>
                <a:lnTo>
                  <a:pt x="1419" y="754"/>
                </a:lnTo>
                <a:lnTo>
                  <a:pt x="1419" y="754"/>
                </a:lnTo>
                <a:lnTo>
                  <a:pt x="1406" y="776"/>
                </a:lnTo>
                <a:lnTo>
                  <a:pt x="1400" y="787"/>
                </a:lnTo>
                <a:lnTo>
                  <a:pt x="1395" y="799"/>
                </a:lnTo>
                <a:lnTo>
                  <a:pt x="1395" y="799"/>
                </a:lnTo>
                <a:lnTo>
                  <a:pt x="1384" y="820"/>
                </a:lnTo>
                <a:lnTo>
                  <a:pt x="1374" y="841"/>
                </a:lnTo>
                <a:lnTo>
                  <a:pt x="1369" y="850"/>
                </a:lnTo>
                <a:lnTo>
                  <a:pt x="1364" y="859"/>
                </a:lnTo>
                <a:lnTo>
                  <a:pt x="1356" y="868"/>
                </a:lnTo>
                <a:lnTo>
                  <a:pt x="1349" y="876"/>
                </a:lnTo>
                <a:lnTo>
                  <a:pt x="1349" y="876"/>
                </a:lnTo>
                <a:lnTo>
                  <a:pt x="1334" y="874"/>
                </a:lnTo>
                <a:lnTo>
                  <a:pt x="1316" y="872"/>
                </a:lnTo>
                <a:lnTo>
                  <a:pt x="1283" y="864"/>
                </a:lnTo>
                <a:lnTo>
                  <a:pt x="1249" y="859"/>
                </a:lnTo>
                <a:lnTo>
                  <a:pt x="1234" y="858"/>
                </a:lnTo>
                <a:lnTo>
                  <a:pt x="1220" y="857"/>
                </a:lnTo>
                <a:lnTo>
                  <a:pt x="1220" y="857"/>
                </a:lnTo>
                <a:lnTo>
                  <a:pt x="1201" y="851"/>
                </a:lnTo>
                <a:lnTo>
                  <a:pt x="1181" y="846"/>
                </a:lnTo>
                <a:lnTo>
                  <a:pt x="1140" y="837"/>
                </a:lnTo>
                <a:lnTo>
                  <a:pt x="1099" y="831"/>
                </a:lnTo>
                <a:lnTo>
                  <a:pt x="1057" y="826"/>
                </a:lnTo>
                <a:lnTo>
                  <a:pt x="972" y="816"/>
                </a:lnTo>
                <a:lnTo>
                  <a:pt x="929" y="811"/>
                </a:lnTo>
                <a:lnTo>
                  <a:pt x="885" y="803"/>
                </a:lnTo>
                <a:lnTo>
                  <a:pt x="885" y="803"/>
                </a:lnTo>
                <a:lnTo>
                  <a:pt x="869" y="800"/>
                </a:lnTo>
                <a:lnTo>
                  <a:pt x="852" y="796"/>
                </a:lnTo>
                <a:lnTo>
                  <a:pt x="819" y="786"/>
                </a:lnTo>
                <a:lnTo>
                  <a:pt x="785" y="776"/>
                </a:lnTo>
                <a:lnTo>
                  <a:pt x="752" y="769"/>
                </a:lnTo>
                <a:lnTo>
                  <a:pt x="752" y="769"/>
                </a:lnTo>
                <a:lnTo>
                  <a:pt x="749" y="768"/>
                </a:lnTo>
                <a:lnTo>
                  <a:pt x="745" y="769"/>
                </a:lnTo>
                <a:lnTo>
                  <a:pt x="738" y="769"/>
                </a:lnTo>
                <a:lnTo>
                  <a:pt x="738" y="769"/>
                </a:lnTo>
                <a:lnTo>
                  <a:pt x="700" y="761"/>
                </a:lnTo>
                <a:lnTo>
                  <a:pt x="661" y="754"/>
                </a:lnTo>
                <a:lnTo>
                  <a:pt x="623" y="745"/>
                </a:lnTo>
                <a:lnTo>
                  <a:pt x="583" y="739"/>
                </a:lnTo>
                <a:lnTo>
                  <a:pt x="583" y="739"/>
                </a:lnTo>
                <a:lnTo>
                  <a:pt x="565" y="735"/>
                </a:lnTo>
                <a:lnTo>
                  <a:pt x="546" y="731"/>
                </a:lnTo>
                <a:lnTo>
                  <a:pt x="509" y="723"/>
                </a:lnTo>
                <a:lnTo>
                  <a:pt x="509" y="723"/>
                </a:lnTo>
                <a:lnTo>
                  <a:pt x="407" y="700"/>
                </a:lnTo>
                <a:lnTo>
                  <a:pt x="356" y="690"/>
                </a:lnTo>
                <a:lnTo>
                  <a:pt x="304" y="680"/>
                </a:lnTo>
                <a:lnTo>
                  <a:pt x="304" y="680"/>
                </a:lnTo>
                <a:lnTo>
                  <a:pt x="286" y="676"/>
                </a:lnTo>
                <a:lnTo>
                  <a:pt x="269" y="671"/>
                </a:lnTo>
                <a:lnTo>
                  <a:pt x="253" y="667"/>
                </a:lnTo>
                <a:lnTo>
                  <a:pt x="237" y="663"/>
                </a:lnTo>
                <a:lnTo>
                  <a:pt x="237" y="663"/>
                </a:lnTo>
                <a:lnTo>
                  <a:pt x="179" y="649"/>
                </a:lnTo>
                <a:lnTo>
                  <a:pt x="124" y="634"/>
                </a:lnTo>
                <a:lnTo>
                  <a:pt x="97" y="626"/>
                </a:lnTo>
                <a:lnTo>
                  <a:pt x="71" y="618"/>
                </a:lnTo>
                <a:lnTo>
                  <a:pt x="46" y="609"/>
                </a:lnTo>
                <a:lnTo>
                  <a:pt x="20" y="600"/>
                </a:lnTo>
                <a:lnTo>
                  <a:pt x="20" y="600"/>
                </a:lnTo>
                <a:lnTo>
                  <a:pt x="9" y="599"/>
                </a:lnTo>
                <a:lnTo>
                  <a:pt x="0" y="598"/>
                </a:lnTo>
                <a:lnTo>
                  <a:pt x="0" y="598"/>
                </a:lnTo>
                <a:lnTo>
                  <a:pt x="0" y="593"/>
                </a:lnTo>
                <a:lnTo>
                  <a:pt x="0" y="589"/>
                </a:lnTo>
                <a:lnTo>
                  <a:pt x="1" y="586"/>
                </a:lnTo>
                <a:lnTo>
                  <a:pt x="3" y="583"/>
                </a:lnTo>
                <a:lnTo>
                  <a:pt x="7" y="578"/>
                </a:lnTo>
                <a:lnTo>
                  <a:pt x="12" y="574"/>
                </a:lnTo>
                <a:lnTo>
                  <a:pt x="12" y="574"/>
                </a:lnTo>
                <a:lnTo>
                  <a:pt x="18" y="563"/>
                </a:lnTo>
                <a:lnTo>
                  <a:pt x="24" y="554"/>
                </a:lnTo>
                <a:lnTo>
                  <a:pt x="38" y="534"/>
                </a:lnTo>
                <a:lnTo>
                  <a:pt x="46" y="525"/>
                </a:lnTo>
                <a:lnTo>
                  <a:pt x="51" y="514"/>
                </a:lnTo>
                <a:lnTo>
                  <a:pt x="56" y="503"/>
                </a:lnTo>
                <a:lnTo>
                  <a:pt x="59" y="490"/>
                </a:lnTo>
                <a:lnTo>
                  <a:pt x="59" y="490"/>
                </a:lnTo>
                <a:lnTo>
                  <a:pt x="76" y="489"/>
                </a:lnTo>
                <a:lnTo>
                  <a:pt x="89" y="489"/>
                </a:lnTo>
                <a:lnTo>
                  <a:pt x="96" y="489"/>
                </a:lnTo>
                <a:lnTo>
                  <a:pt x="101" y="490"/>
                </a:lnTo>
                <a:lnTo>
                  <a:pt x="107" y="493"/>
                </a:lnTo>
                <a:lnTo>
                  <a:pt x="112" y="497"/>
                </a:lnTo>
                <a:lnTo>
                  <a:pt x="112" y="497"/>
                </a:lnTo>
                <a:lnTo>
                  <a:pt x="110" y="502"/>
                </a:lnTo>
                <a:lnTo>
                  <a:pt x="108" y="506"/>
                </a:lnTo>
                <a:lnTo>
                  <a:pt x="104" y="511"/>
                </a:lnTo>
                <a:lnTo>
                  <a:pt x="102" y="515"/>
                </a:lnTo>
                <a:lnTo>
                  <a:pt x="102" y="515"/>
                </a:lnTo>
                <a:lnTo>
                  <a:pt x="106" y="518"/>
                </a:lnTo>
                <a:lnTo>
                  <a:pt x="110" y="519"/>
                </a:lnTo>
                <a:lnTo>
                  <a:pt x="114" y="520"/>
                </a:lnTo>
                <a:lnTo>
                  <a:pt x="118" y="520"/>
                </a:lnTo>
                <a:lnTo>
                  <a:pt x="128" y="518"/>
                </a:lnTo>
                <a:lnTo>
                  <a:pt x="137" y="515"/>
                </a:lnTo>
                <a:lnTo>
                  <a:pt x="145" y="509"/>
                </a:lnTo>
                <a:lnTo>
                  <a:pt x="152" y="501"/>
                </a:lnTo>
                <a:lnTo>
                  <a:pt x="154" y="497"/>
                </a:lnTo>
                <a:lnTo>
                  <a:pt x="156" y="493"/>
                </a:lnTo>
                <a:lnTo>
                  <a:pt x="156" y="488"/>
                </a:lnTo>
                <a:lnTo>
                  <a:pt x="156" y="484"/>
                </a:lnTo>
                <a:lnTo>
                  <a:pt x="156" y="484"/>
                </a:lnTo>
                <a:lnTo>
                  <a:pt x="154" y="478"/>
                </a:lnTo>
                <a:lnTo>
                  <a:pt x="149" y="471"/>
                </a:lnTo>
                <a:lnTo>
                  <a:pt x="144" y="465"/>
                </a:lnTo>
                <a:lnTo>
                  <a:pt x="137" y="459"/>
                </a:lnTo>
                <a:lnTo>
                  <a:pt x="133" y="457"/>
                </a:lnTo>
                <a:lnTo>
                  <a:pt x="130" y="456"/>
                </a:lnTo>
                <a:lnTo>
                  <a:pt x="127" y="456"/>
                </a:lnTo>
                <a:lnTo>
                  <a:pt x="125" y="457"/>
                </a:lnTo>
                <a:lnTo>
                  <a:pt x="122" y="459"/>
                </a:lnTo>
                <a:lnTo>
                  <a:pt x="121" y="463"/>
                </a:lnTo>
                <a:lnTo>
                  <a:pt x="118" y="467"/>
                </a:lnTo>
                <a:lnTo>
                  <a:pt x="118" y="472"/>
                </a:lnTo>
                <a:lnTo>
                  <a:pt x="118" y="472"/>
                </a:lnTo>
                <a:lnTo>
                  <a:pt x="110" y="474"/>
                </a:lnTo>
                <a:lnTo>
                  <a:pt x="101" y="475"/>
                </a:lnTo>
                <a:lnTo>
                  <a:pt x="101" y="475"/>
                </a:lnTo>
                <a:lnTo>
                  <a:pt x="98" y="470"/>
                </a:lnTo>
                <a:lnTo>
                  <a:pt x="94" y="466"/>
                </a:lnTo>
                <a:lnTo>
                  <a:pt x="89" y="463"/>
                </a:lnTo>
                <a:lnTo>
                  <a:pt x="85" y="459"/>
                </a:lnTo>
                <a:lnTo>
                  <a:pt x="73" y="456"/>
                </a:lnTo>
                <a:lnTo>
                  <a:pt x="62" y="454"/>
                </a:lnTo>
                <a:lnTo>
                  <a:pt x="62" y="454"/>
                </a:lnTo>
                <a:lnTo>
                  <a:pt x="59" y="449"/>
                </a:lnTo>
                <a:lnTo>
                  <a:pt x="58" y="443"/>
                </a:lnTo>
                <a:lnTo>
                  <a:pt x="58" y="440"/>
                </a:lnTo>
                <a:lnTo>
                  <a:pt x="59" y="439"/>
                </a:lnTo>
                <a:lnTo>
                  <a:pt x="61" y="438"/>
                </a:lnTo>
                <a:lnTo>
                  <a:pt x="63" y="438"/>
                </a:lnTo>
                <a:lnTo>
                  <a:pt x="63" y="438"/>
                </a:lnTo>
                <a:lnTo>
                  <a:pt x="64" y="437"/>
                </a:lnTo>
                <a:lnTo>
                  <a:pt x="64" y="435"/>
                </a:lnTo>
                <a:lnTo>
                  <a:pt x="65" y="428"/>
                </a:lnTo>
                <a:lnTo>
                  <a:pt x="65" y="428"/>
                </a:lnTo>
                <a:lnTo>
                  <a:pt x="71" y="421"/>
                </a:lnTo>
                <a:lnTo>
                  <a:pt x="78" y="412"/>
                </a:lnTo>
                <a:lnTo>
                  <a:pt x="83" y="404"/>
                </a:lnTo>
                <a:lnTo>
                  <a:pt x="87" y="395"/>
                </a:lnTo>
                <a:lnTo>
                  <a:pt x="91" y="386"/>
                </a:lnTo>
                <a:lnTo>
                  <a:pt x="94" y="376"/>
                </a:lnTo>
                <a:lnTo>
                  <a:pt x="98" y="356"/>
                </a:lnTo>
                <a:lnTo>
                  <a:pt x="98" y="356"/>
                </a:lnTo>
                <a:close/>
                <a:moveTo>
                  <a:pt x="82" y="441"/>
                </a:moveTo>
                <a:lnTo>
                  <a:pt x="82" y="441"/>
                </a:lnTo>
                <a:lnTo>
                  <a:pt x="87" y="445"/>
                </a:lnTo>
                <a:lnTo>
                  <a:pt x="93" y="449"/>
                </a:lnTo>
                <a:lnTo>
                  <a:pt x="106" y="455"/>
                </a:lnTo>
                <a:lnTo>
                  <a:pt x="106" y="455"/>
                </a:lnTo>
                <a:lnTo>
                  <a:pt x="110" y="451"/>
                </a:lnTo>
                <a:lnTo>
                  <a:pt x="113" y="448"/>
                </a:lnTo>
                <a:lnTo>
                  <a:pt x="117" y="445"/>
                </a:lnTo>
                <a:lnTo>
                  <a:pt x="123" y="444"/>
                </a:lnTo>
                <a:lnTo>
                  <a:pt x="127" y="443"/>
                </a:lnTo>
                <a:lnTo>
                  <a:pt x="132" y="443"/>
                </a:lnTo>
                <a:lnTo>
                  <a:pt x="139" y="444"/>
                </a:lnTo>
                <a:lnTo>
                  <a:pt x="145" y="445"/>
                </a:lnTo>
                <a:lnTo>
                  <a:pt x="145" y="445"/>
                </a:lnTo>
                <a:lnTo>
                  <a:pt x="147" y="452"/>
                </a:lnTo>
                <a:lnTo>
                  <a:pt x="150" y="456"/>
                </a:lnTo>
                <a:lnTo>
                  <a:pt x="159" y="465"/>
                </a:lnTo>
                <a:lnTo>
                  <a:pt x="163" y="468"/>
                </a:lnTo>
                <a:lnTo>
                  <a:pt x="167" y="472"/>
                </a:lnTo>
                <a:lnTo>
                  <a:pt x="169" y="477"/>
                </a:lnTo>
                <a:lnTo>
                  <a:pt x="171" y="482"/>
                </a:lnTo>
                <a:lnTo>
                  <a:pt x="171" y="482"/>
                </a:lnTo>
                <a:lnTo>
                  <a:pt x="170" y="489"/>
                </a:lnTo>
                <a:lnTo>
                  <a:pt x="169" y="497"/>
                </a:lnTo>
                <a:lnTo>
                  <a:pt x="164" y="503"/>
                </a:lnTo>
                <a:lnTo>
                  <a:pt x="160" y="511"/>
                </a:lnTo>
                <a:lnTo>
                  <a:pt x="155" y="516"/>
                </a:lnTo>
                <a:lnTo>
                  <a:pt x="148" y="523"/>
                </a:lnTo>
                <a:lnTo>
                  <a:pt x="141" y="527"/>
                </a:lnTo>
                <a:lnTo>
                  <a:pt x="133" y="531"/>
                </a:lnTo>
                <a:lnTo>
                  <a:pt x="126" y="533"/>
                </a:lnTo>
                <a:lnTo>
                  <a:pt x="118" y="534"/>
                </a:lnTo>
                <a:lnTo>
                  <a:pt x="111" y="534"/>
                </a:lnTo>
                <a:lnTo>
                  <a:pt x="104" y="533"/>
                </a:lnTo>
                <a:lnTo>
                  <a:pt x="98" y="530"/>
                </a:lnTo>
                <a:lnTo>
                  <a:pt x="93" y="525"/>
                </a:lnTo>
                <a:lnTo>
                  <a:pt x="89" y="517"/>
                </a:lnTo>
                <a:lnTo>
                  <a:pt x="86" y="508"/>
                </a:lnTo>
                <a:lnTo>
                  <a:pt x="86" y="508"/>
                </a:lnTo>
                <a:lnTo>
                  <a:pt x="81" y="505"/>
                </a:lnTo>
                <a:lnTo>
                  <a:pt x="73" y="504"/>
                </a:lnTo>
                <a:lnTo>
                  <a:pt x="73" y="504"/>
                </a:lnTo>
                <a:lnTo>
                  <a:pt x="68" y="515"/>
                </a:lnTo>
                <a:lnTo>
                  <a:pt x="61" y="525"/>
                </a:lnTo>
                <a:lnTo>
                  <a:pt x="47" y="544"/>
                </a:lnTo>
                <a:lnTo>
                  <a:pt x="39" y="554"/>
                </a:lnTo>
                <a:lnTo>
                  <a:pt x="33" y="564"/>
                </a:lnTo>
                <a:lnTo>
                  <a:pt x="27" y="576"/>
                </a:lnTo>
                <a:lnTo>
                  <a:pt x="23" y="588"/>
                </a:lnTo>
                <a:lnTo>
                  <a:pt x="23" y="588"/>
                </a:lnTo>
                <a:lnTo>
                  <a:pt x="32" y="591"/>
                </a:lnTo>
                <a:lnTo>
                  <a:pt x="40" y="593"/>
                </a:lnTo>
                <a:lnTo>
                  <a:pt x="40" y="593"/>
                </a:lnTo>
                <a:lnTo>
                  <a:pt x="46" y="598"/>
                </a:lnTo>
                <a:lnTo>
                  <a:pt x="46" y="598"/>
                </a:lnTo>
                <a:lnTo>
                  <a:pt x="93" y="612"/>
                </a:lnTo>
                <a:lnTo>
                  <a:pt x="140" y="625"/>
                </a:lnTo>
                <a:lnTo>
                  <a:pt x="188" y="638"/>
                </a:lnTo>
                <a:lnTo>
                  <a:pt x="237" y="650"/>
                </a:lnTo>
                <a:lnTo>
                  <a:pt x="336" y="671"/>
                </a:lnTo>
                <a:lnTo>
                  <a:pt x="434" y="691"/>
                </a:lnTo>
                <a:lnTo>
                  <a:pt x="434" y="691"/>
                </a:lnTo>
                <a:lnTo>
                  <a:pt x="463" y="698"/>
                </a:lnTo>
                <a:lnTo>
                  <a:pt x="492" y="706"/>
                </a:lnTo>
                <a:lnTo>
                  <a:pt x="521" y="713"/>
                </a:lnTo>
                <a:lnTo>
                  <a:pt x="550" y="721"/>
                </a:lnTo>
                <a:lnTo>
                  <a:pt x="550" y="721"/>
                </a:lnTo>
                <a:lnTo>
                  <a:pt x="574" y="726"/>
                </a:lnTo>
                <a:lnTo>
                  <a:pt x="599" y="730"/>
                </a:lnTo>
                <a:lnTo>
                  <a:pt x="648" y="739"/>
                </a:lnTo>
                <a:lnTo>
                  <a:pt x="698" y="745"/>
                </a:lnTo>
                <a:lnTo>
                  <a:pt x="745" y="753"/>
                </a:lnTo>
                <a:lnTo>
                  <a:pt x="745" y="753"/>
                </a:lnTo>
                <a:lnTo>
                  <a:pt x="763" y="756"/>
                </a:lnTo>
                <a:lnTo>
                  <a:pt x="781" y="761"/>
                </a:lnTo>
                <a:lnTo>
                  <a:pt x="819" y="772"/>
                </a:lnTo>
                <a:lnTo>
                  <a:pt x="855" y="783"/>
                </a:lnTo>
                <a:lnTo>
                  <a:pt x="873" y="787"/>
                </a:lnTo>
                <a:lnTo>
                  <a:pt x="891" y="790"/>
                </a:lnTo>
                <a:lnTo>
                  <a:pt x="891" y="790"/>
                </a:lnTo>
                <a:lnTo>
                  <a:pt x="932" y="797"/>
                </a:lnTo>
                <a:lnTo>
                  <a:pt x="975" y="802"/>
                </a:lnTo>
                <a:lnTo>
                  <a:pt x="1061" y="813"/>
                </a:lnTo>
                <a:lnTo>
                  <a:pt x="1061" y="813"/>
                </a:lnTo>
                <a:lnTo>
                  <a:pt x="1098" y="818"/>
                </a:lnTo>
                <a:lnTo>
                  <a:pt x="1134" y="824"/>
                </a:lnTo>
                <a:lnTo>
                  <a:pt x="1207" y="837"/>
                </a:lnTo>
                <a:lnTo>
                  <a:pt x="1277" y="851"/>
                </a:lnTo>
                <a:lnTo>
                  <a:pt x="1310" y="857"/>
                </a:lnTo>
                <a:lnTo>
                  <a:pt x="1342" y="862"/>
                </a:lnTo>
                <a:lnTo>
                  <a:pt x="1342" y="862"/>
                </a:lnTo>
                <a:lnTo>
                  <a:pt x="1374" y="806"/>
                </a:lnTo>
                <a:lnTo>
                  <a:pt x="1405" y="750"/>
                </a:lnTo>
                <a:lnTo>
                  <a:pt x="1405" y="750"/>
                </a:lnTo>
                <a:lnTo>
                  <a:pt x="1287" y="733"/>
                </a:lnTo>
                <a:lnTo>
                  <a:pt x="1287" y="733"/>
                </a:lnTo>
                <a:lnTo>
                  <a:pt x="1276" y="750"/>
                </a:lnTo>
                <a:lnTo>
                  <a:pt x="1263" y="766"/>
                </a:lnTo>
                <a:lnTo>
                  <a:pt x="1263" y="766"/>
                </a:lnTo>
                <a:lnTo>
                  <a:pt x="1258" y="773"/>
                </a:lnTo>
                <a:lnTo>
                  <a:pt x="1251" y="782"/>
                </a:lnTo>
                <a:lnTo>
                  <a:pt x="1247" y="785"/>
                </a:lnTo>
                <a:lnTo>
                  <a:pt x="1243" y="788"/>
                </a:lnTo>
                <a:lnTo>
                  <a:pt x="1238" y="789"/>
                </a:lnTo>
                <a:lnTo>
                  <a:pt x="1233" y="789"/>
                </a:lnTo>
                <a:lnTo>
                  <a:pt x="1233" y="789"/>
                </a:lnTo>
                <a:lnTo>
                  <a:pt x="1244" y="775"/>
                </a:lnTo>
                <a:lnTo>
                  <a:pt x="1255" y="761"/>
                </a:lnTo>
                <a:lnTo>
                  <a:pt x="1267" y="747"/>
                </a:lnTo>
                <a:lnTo>
                  <a:pt x="1277" y="732"/>
                </a:lnTo>
                <a:lnTo>
                  <a:pt x="1277" y="732"/>
                </a:lnTo>
                <a:lnTo>
                  <a:pt x="1266" y="728"/>
                </a:lnTo>
                <a:lnTo>
                  <a:pt x="1252" y="725"/>
                </a:lnTo>
                <a:lnTo>
                  <a:pt x="1224" y="721"/>
                </a:lnTo>
                <a:lnTo>
                  <a:pt x="1197" y="715"/>
                </a:lnTo>
                <a:lnTo>
                  <a:pt x="1184" y="713"/>
                </a:lnTo>
                <a:lnTo>
                  <a:pt x="1171" y="710"/>
                </a:lnTo>
                <a:lnTo>
                  <a:pt x="1171" y="710"/>
                </a:lnTo>
                <a:lnTo>
                  <a:pt x="1166" y="717"/>
                </a:lnTo>
                <a:lnTo>
                  <a:pt x="1159" y="725"/>
                </a:lnTo>
                <a:lnTo>
                  <a:pt x="1152" y="732"/>
                </a:lnTo>
                <a:lnTo>
                  <a:pt x="1147" y="735"/>
                </a:lnTo>
                <a:lnTo>
                  <a:pt x="1143" y="737"/>
                </a:lnTo>
                <a:lnTo>
                  <a:pt x="1143" y="737"/>
                </a:lnTo>
                <a:lnTo>
                  <a:pt x="1144" y="733"/>
                </a:lnTo>
                <a:lnTo>
                  <a:pt x="1147" y="729"/>
                </a:lnTo>
                <a:lnTo>
                  <a:pt x="1154" y="721"/>
                </a:lnTo>
                <a:lnTo>
                  <a:pt x="1158" y="714"/>
                </a:lnTo>
                <a:lnTo>
                  <a:pt x="1159" y="711"/>
                </a:lnTo>
                <a:lnTo>
                  <a:pt x="1159" y="708"/>
                </a:lnTo>
                <a:lnTo>
                  <a:pt x="1159" y="708"/>
                </a:lnTo>
                <a:lnTo>
                  <a:pt x="1146" y="705"/>
                </a:lnTo>
                <a:lnTo>
                  <a:pt x="1133" y="701"/>
                </a:lnTo>
                <a:lnTo>
                  <a:pt x="1106" y="696"/>
                </a:lnTo>
                <a:lnTo>
                  <a:pt x="1078" y="692"/>
                </a:lnTo>
                <a:lnTo>
                  <a:pt x="1050" y="686"/>
                </a:lnTo>
                <a:lnTo>
                  <a:pt x="1050" y="686"/>
                </a:lnTo>
                <a:lnTo>
                  <a:pt x="1037" y="706"/>
                </a:lnTo>
                <a:lnTo>
                  <a:pt x="1023" y="724"/>
                </a:lnTo>
                <a:lnTo>
                  <a:pt x="1023" y="724"/>
                </a:lnTo>
                <a:lnTo>
                  <a:pt x="1017" y="733"/>
                </a:lnTo>
                <a:lnTo>
                  <a:pt x="1010" y="744"/>
                </a:lnTo>
                <a:lnTo>
                  <a:pt x="1006" y="748"/>
                </a:lnTo>
                <a:lnTo>
                  <a:pt x="1003" y="753"/>
                </a:lnTo>
                <a:lnTo>
                  <a:pt x="997" y="756"/>
                </a:lnTo>
                <a:lnTo>
                  <a:pt x="993" y="759"/>
                </a:lnTo>
                <a:lnTo>
                  <a:pt x="993" y="759"/>
                </a:lnTo>
                <a:lnTo>
                  <a:pt x="997" y="748"/>
                </a:lnTo>
                <a:lnTo>
                  <a:pt x="1003" y="739"/>
                </a:lnTo>
                <a:lnTo>
                  <a:pt x="1016" y="722"/>
                </a:lnTo>
                <a:lnTo>
                  <a:pt x="1028" y="704"/>
                </a:lnTo>
                <a:lnTo>
                  <a:pt x="1035" y="694"/>
                </a:lnTo>
                <a:lnTo>
                  <a:pt x="1040" y="684"/>
                </a:lnTo>
                <a:lnTo>
                  <a:pt x="1040" y="684"/>
                </a:lnTo>
                <a:lnTo>
                  <a:pt x="1017" y="682"/>
                </a:lnTo>
                <a:lnTo>
                  <a:pt x="994" y="681"/>
                </a:lnTo>
                <a:lnTo>
                  <a:pt x="982" y="680"/>
                </a:lnTo>
                <a:lnTo>
                  <a:pt x="972" y="678"/>
                </a:lnTo>
                <a:lnTo>
                  <a:pt x="961" y="675"/>
                </a:lnTo>
                <a:lnTo>
                  <a:pt x="950" y="670"/>
                </a:lnTo>
                <a:lnTo>
                  <a:pt x="950" y="670"/>
                </a:lnTo>
                <a:lnTo>
                  <a:pt x="952" y="667"/>
                </a:lnTo>
                <a:lnTo>
                  <a:pt x="956" y="666"/>
                </a:lnTo>
                <a:lnTo>
                  <a:pt x="959" y="666"/>
                </a:lnTo>
                <a:lnTo>
                  <a:pt x="962" y="666"/>
                </a:lnTo>
                <a:lnTo>
                  <a:pt x="975" y="669"/>
                </a:lnTo>
                <a:lnTo>
                  <a:pt x="975" y="669"/>
                </a:lnTo>
                <a:lnTo>
                  <a:pt x="1010" y="672"/>
                </a:lnTo>
                <a:lnTo>
                  <a:pt x="1047" y="677"/>
                </a:lnTo>
                <a:lnTo>
                  <a:pt x="1047" y="677"/>
                </a:lnTo>
                <a:lnTo>
                  <a:pt x="1053" y="668"/>
                </a:lnTo>
                <a:lnTo>
                  <a:pt x="1058" y="660"/>
                </a:lnTo>
                <a:lnTo>
                  <a:pt x="1070" y="641"/>
                </a:lnTo>
                <a:lnTo>
                  <a:pt x="1070" y="641"/>
                </a:lnTo>
                <a:lnTo>
                  <a:pt x="1076" y="633"/>
                </a:lnTo>
                <a:lnTo>
                  <a:pt x="1082" y="624"/>
                </a:lnTo>
                <a:lnTo>
                  <a:pt x="1085" y="620"/>
                </a:lnTo>
                <a:lnTo>
                  <a:pt x="1089" y="617"/>
                </a:lnTo>
                <a:lnTo>
                  <a:pt x="1094" y="614"/>
                </a:lnTo>
                <a:lnTo>
                  <a:pt x="1098" y="611"/>
                </a:lnTo>
                <a:lnTo>
                  <a:pt x="1098" y="611"/>
                </a:lnTo>
                <a:lnTo>
                  <a:pt x="1099" y="617"/>
                </a:lnTo>
                <a:lnTo>
                  <a:pt x="1098" y="621"/>
                </a:lnTo>
                <a:lnTo>
                  <a:pt x="1096" y="624"/>
                </a:lnTo>
                <a:lnTo>
                  <a:pt x="1094" y="629"/>
                </a:lnTo>
                <a:lnTo>
                  <a:pt x="1086" y="636"/>
                </a:lnTo>
                <a:lnTo>
                  <a:pt x="1080" y="644"/>
                </a:lnTo>
                <a:lnTo>
                  <a:pt x="1080" y="644"/>
                </a:lnTo>
                <a:lnTo>
                  <a:pt x="1067" y="661"/>
                </a:lnTo>
                <a:lnTo>
                  <a:pt x="1056" y="678"/>
                </a:lnTo>
                <a:lnTo>
                  <a:pt x="1056" y="678"/>
                </a:lnTo>
                <a:lnTo>
                  <a:pt x="1113" y="689"/>
                </a:lnTo>
                <a:lnTo>
                  <a:pt x="1141" y="694"/>
                </a:lnTo>
                <a:lnTo>
                  <a:pt x="1168" y="700"/>
                </a:lnTo>
                <a:lnTo>
                  <a:pt x="1168" y="700"/>
                </a:lnTo>
                <a:lnTo>
                  <a:pt x="1177" y="691"/>
                </a:lnTo>
                <a:lnTo>
                  <a:pt x="1185" y="681"/>
                </a:lnTo>
                <a:lnTo>
                  <a:pt x="1201" y="660"/>
                </a:lnTo>
                <a:lnTo>
                  <a:pt x="1230" y="617"/>
                </a:lnTo>
                <a:lnTo>
                  <a:pt x="1230" y="617"/>
                </a:lnTo>
                <a:lnTo>
                  <a:pt x="1231" y="615"/>
                </a:lnTo>
                <a:lnTo>
                  <a:pt x="1231" y="614"/>
                </a:lnTo>
                <a:lnTo>
                  <a:pt x="1231" y="610"/>
                </a:lnTo>
                <a:lnTo>
                  <a:pt x="1230" y="608"/>
                </a:lnTo>
                <a:lnTo>
                  <a:pt x="1230" y="608"/>
                </a:lnTo>
                <a:lnTo>
                  <a:pt x="1230" y="607"/>
                </a:lnTo>
                <a:lnTo>
                  <a:pt x="1230" y="607"/>
                </a:lnTo>
                <a:lnTo>
                  <a:pt x="1233" y="608"/>
                </a:lnTo>
                <a:lnTo>
                  <a:pt x="1236" y="607"/>
                </a:lnTo>
                <a:lnTo>
                  <a:pt x="1236" y="607"/>
                </a:lnTo>
                <a:lnTo>
                  <a:pt x="1239" y="600"/>
                </a:lnTo>
                <a:lnTo>
                  <a:pt x="1245" y="592"/>
                </a:lnTo>
                <a:lnTo>
                  <a:pt x="1257" y="577"/>
                </a:lnTo>
                <a:lnTo>
                  <a:pt x="1257" y="577"/>
                </a:lnTo>
                <a:lnTo>
                  <a:pt x="1262" y="570"/>
                </a:lnTo>
                <a:lnTo>
                  <a:pt x="1267" y="562"/>
                </a:lnTo>
                <a:lnTo>
                  <a:pt x="1270" y="559"/>
                </a:lnTo>
                <a:lnTo>
                  <a:pt x="1274" y="557"/>
                </a:lnTo>
                <a:lnTo>
                  <a:pt x="1278" y="555"/>
                </a:lnTo>
                <a:lnTo>
                  <a:pt x="1282" y="555"/>
                </a:lnTo>
                <a:lnTo>
                  <a:pt x="1282" y="555"/>
                </a:lnTo>
                <a:lnTo>
                  <a:pt x="1278" y="562"/>
                </a:lnTo>
                <a:lnTo>
                  <a:pt x="1274" y="570"/>
                </a:lnTo>
                <a:lnTo>
                  <a:pt x="1264" y="583"/>
                </a:lnTo>
                <a:lnTo>
                  <a:pt x="1254" y="594"/>
                </a:lnTo>
                <a:lnTo>
                  <a:pt x="1250" y="602"/>
                </a:lnTo>
                <a:lnTo>
                  <a:pt x="1246" y="608"/>
                </a:lnTo>
                <a:lnTo>
                  <a:pt x="1246" y="608"/>
                </a:lnTo>
                <a:lnTo>
                  <a:pt x="1258" y="611"/>
                </a:lnTo>
                <a:lnTo>
                  <a:pt x="1270" y="612"/>
                </a:lnTo>
                <a:lnTo>
                  <a:pt x="1297" y="616"/>
                </a:lnTo>
                <a:lnTo>
                  <a:pt x="1323" y="619"/>
                </a:lnTo>
                <a:lnTo>
                  <a:pt x="1336" y="621"/>
                </a:lnTo>
                <a:lnTo>
                  <a:pt x="1346" y="624"/>
                </a:lnTo>
                <a:lnTo>
                  <a:pt x="1346" y="624"/>
                </a:lnTo>
                <a:lnTo>
                  <a:pt x="1360" y="601"/>
                </a:lnTo>
                <a:lnTo>
                  <a:pt x="1375" y="578"/>
                </a:lnTo>
                <a:lnTo>
                  <a:pt x="1405" y="534"/>
                </a:lnTo>
                <a:lnTo>
                  <a:pt x="1405" y="534"/>
                </a:lnTo>
                <a:lnTo>
                  <a:pt x="1387" y="531"/>
                </a:lnTo>
                <a:lnTo>
                  <a:pt x="1367" y="528"/>
                </a:lnTo>
                <a:lnTo>
                  <a:pt x="1346" y="524"/>
                </a:lnTo>
                <a:lnTo>
                  <a:pt x="1328" y="518"/>
                </a:lnTo>
                <a:lnTo>
                  <a:pt x="1328" y="518"/>
                </a:lnTo>
                <a:lnTo>
                  <a:pt x="1338" y="516"/>
                </a:lnTo>
                <a:lnTo>
                  <a:pt x="1349" y="516"/>
                </a:lnTo>
                <a:lnTo>
                  <a:pt x="1358" y="517"/>
                </a:lnTo>
                <a:lnTo>
                  <a:pt x="1369" y="519"/>
                </a:lnTo>
                <a:lnTo>
                  <a:pt x="1390" y="524"/>
                </a:lnTo>
                <a:lnTo>
                  <a:pt x="1400" y="527"/>
                </a:lnTo>
                <a:lnTo>
                  <a:pt x="1410" y="528"/>
                </a:lnTo>
                <a:lnTo>
                  <a:pt x="1410" y="528"/>
                </a:lnTo>
                <a:lnTo>
                  <a:pt x="1415" y="524"/>
                </a:lnTo>
                <a:lnTo>
                  <a:pt x="1420" y="517"/>
                </a:lnTo>
                <a:lnTo>
                  <a:pt x="1429" y="505"/>
                </a:lnTo>
                <a:lnTo>
                  <a:pt x="1433" y="499"/>
                </a:lnTo>
                <a:lnTo>
                  <a:pt x="1437" y="494"/>
                </a:lnTo>
                <a:lnTo>
                  <a:pt x="1444" y="490"/>
                </a:lnTo>
                <a:lnTo>
                  <a:pt x="1449" y="488"/>
                </a:lnTo>
                <a:lnTo>
                  <a:pt x="1449" y="488"/>
                </a:lnTo>
                <a:lnTo>
                  <a:pt x="1448" y="495"/>
                </a:lnTo>
                <a:lnTo>
                  <a:pt x="1445" y="501"/>
                </a:lnTo>
                <a:lnTo>
                  <a:pt x="1441" y="506"/>
                </a:lnTo>
                <a:lnTo>
                  <a:pt x="1436" y="512"/>
                </a:lnTo>
                <a:lnTo>
                  <a:pt x="1429" y="521"/>
                </a:lnTo>
                <a:lnTo>
                  <a:pt x="1427" y="526"/>
                </a:lnTo>
                <a:lnTo>
                  <a:pt x="1426" y="530"/>
                </a:lnTo>
                <a:lnTo>
                  <a:pt x="1426" y="530"/>
                </a:lnTo>
                <a:lnTo>
                  <a:pt x="1447" y="534"/>
                </a:lnTo>
                <a:lnTo>
                  <a:pt x="1467" y="540"/>
                </a:lnTo>
                <a:lnTo>
                  <a:pt x="1488" y="544"/>
                </a:lnTo>
                <a:lnTo>
                  <a:pt x="1497" y="545"/>
                </a:lnTo>
                <a:lnTo>
                  <a:pt x="1508" y="545"/>
                </a:lnTo>
                <a:lnTo>
                  <a:pt x="1508" y="545"/>
                </a:lnTo>
                <a:lnTo>
                  <a:pt x="1522" y="518"/>
                </a:lnTo>
                <a:lnTo>
                  <a:pt x="1537" y="492"/>
                </a:lnTo>
                <a:lnTo>
                  <a:pt x="1567" y="438"/>
                </a:lnTo>
                <a:lnTo>
                  <a:pt x="1582" y="410"/>
                </a:lnTo>
                <a:lnTo>
                  <a:pt x="1596" y="383"/>
                </a:lnTo>
                <a:lnTo>
                  <a:pt x="1609" y="354"/>
                </a:lnTo>
                <a:lnTo>
                  <a:pt x="1621" y="324"/>
                </a:lnTo>
                <a:lnTo>
                  <a:pt x="1621" y="324"/>
                </a:lnTo>
                <a:lnTo>
                  <a:pt x="1614" y="321"/>
                </a:lnTo>
                <a:lnTo>
                  <a:pt x="1608" y="318"/>
                </a:lnTo>
                <a:lnTo>
                  <a:pt x="1603" y="315"/>
                </a:lnTo>
                <a:lnTo>
                  <a:pt x="1602" y="313"/>
                </a:lnTo>
                <a:lnTo>
                  <a:pt x="1601" y="309"/>
                </a:lnTo>
                <a:lnTo>
                  <a:pt x="1601" y="309"/>
                </a:lnTo>
                <a:lnTo>
                  <a:pt x="1572" y="302"/>
                </a:lnTo>
                <a:lnTo>
                  <a:pt x="1541" y="293"/>
                </a:lnTo>
                <a:lnTo>
                  <a:pt x="1510" y="284"/>
                </a:lnTo>
                <a:lnTo>
                  <a:pt x="1496" y="277"/>
                </a:lnTo>
                <a:lnTo>
                  <a:pt x="1482" y="272"/>
                </a:lnTo>
                <a:lnTo>
                  <a:pt x="1482" y="272"/>
                </a:lnTo>
                <a:lnTo>
                  <a:pt x="1479" y="273"/>
                </a:lnTo>
                <a:lnTo>
                  <a:pt x="1477" y="272"/>
                </a:lnTo>
                <a:lnTo>
                  <a:pt x="1475" y="271"/>
                </a:lnTo>
                <a:lnTo>
                  <a:pt x="1471" y="272"/>
                </a:lnTo>
                <a:lnTo>
                  <a:pt x="1471" y="272"/>
                </a:lnTo>
                <a:lnTo>
                  <a:pt x="1466" y="269"/>
                </a:lnTo>
                <a:lnTo>
                  <a:pt x="1462" y="267"/>
                </a:lnTo>
                <a:lnTo>
                  <a:pt x="1451" y="263"/>
                </a:lnTo>
                <a:lnTo>
                  <a:pt x="1442" y="260"/>
                </a:lnTo>
                <a:lnTo>
                  <a:pt x="1439" y="258"/>
                </a:lnTo>
                <a:lnTo>
                  <a:pt x="1439" y="257"/>
                </a:lnTo>
                <a:lnTo>
                  <a:pt x="1439" y="256"/>
                </a:lnTo>
                <a:lnTo>
                  <a:pt x="1439" y="256"/>
                </a:lnTo>
                <a:lnTo>
                  <a:pt x="1436" y="256"/>
                </a:lnTo>
                <a:lnTo>
                  <a:pt x="1434" y="258"/>
                </a:lnTo>
                <a:lnTo>
                  <a:pt x="1433" y="259"/>
                </a:lnTo>
                <a:lnTo>
                  <a:pt x="1431" y="259"/>
                </a:lnTo>
                <a:lnTo>
                  <a:pt x="1431" y="259"/>
                </a:lnTo>
                <a:lnTo>
                  <a:pt x="1412" y="251"/>
                </a:lnTo>
                <a:lnTo>
                  <a:pt x="1403" y="246"/>
                </a:lnTo>
                <a:lnTo>
                  <a:pt x="1395" y="243"/>
                </a:lnTo>
                <a:lnTo>
                  <a:pt x="1395" y="243"/>
                </a:lnTo>
                <a:lnTo>
                  <a:pt x="1384" y="241"/>
                </a:lnTo>
                <a:lnTo>
                  <a:pt x="1372" y="240"/>
                </a:lnTo>
                <a:lnTo>
                  <a:pt x="1360" y="238"/>
                </a:lnTo>
                <a:lnTo>
                  <a:pt x="1349" y="236"/>
                </a:lnTo>
                <a:lnTo>
                  <a:pt x="1349" y="236"/>
                </a:lnTo>
                <a:lnTo>
                  <a:pt x="1340" y="232"/>
                </a:lnTo>
                <a:lnTo>
                  <a:pt x="1331" y="228"/>
                </a:lnTo>
                <a:lnTo>
                  <a:pt x="1323" y="224"/>
                </a:lnTo>
                <a:lnTo>
                  <a:pt x="1313" y="222"/>
                </a:lnTo>
                <a:lnTo>
                  <a:pt x="1313" y="222"/>
                </a:lnTo>
                <a:lnTo>
                  <a:pt x="1294" y="217"/>
                </a:lnTo>
                <a:lnTo>
                  <a:pt x="1274" y="213"/>
                </a:lnTo>
                <a:lnTo>
                  <a:pt x="1274" y="213"/>
                </a:lnTo>
                <a:lnTo>
                  <a:pt x="1253" y="207"/>
                </a:lnTo>
                <a:lnTo>
                  <a:pt x="1231" y="201"/>
                </a:lnTo>
                <a:lnTo>
                  <a:pt x="1220" y="198"/>
                </a:lnTo>
                <a:lnTo>
                  <a:pt x="1209" y="196"/>
                </a:lnTo>
                <a:lnTo>
                  <a:pt x="1198" y="195"/>
                </a:lnTo>
                <a:lnTo>
                  <a:pt x="1187" y="194"/>
                </a:lnTo>
                <a:lnTo>
                  <a:pt x="1187" y="194"/>
                </a:lnTo>
                <a:lnTo>
                  <a:pt x="1186" y="192"/>
                </a:lnTo>
                <a:lnTo>
                  <a:pt x="1185" y="191"/>
                </a:lnTo>
                <a:lnTo>
                  <a:pt x="1178" y="190"/>
                </a:lnTo>
                <a:lnTo>
                  <a:pt x="1162" y="188"/>
                </a:lnTo>
                <a:lnTo>
                  <a:pt x="1162" y="188"/>
                </a:lnTo>
                <a:lnTo>
                  <a:pt x="1144" y="183"/>
                </a:lnTo>
                <a:lnTo>
                  <a:pt x="1127" y="179"/>
                </a:lnTo>
                <a:lnTo>
                  <a:pt x="1092" y="173"/>
                </a:lnTo>
                <a:lnTo>
                  <a:pt x="1056" y="169"/>
                </a:lnTo>
                <a:lnTo>
                  <a:pt x="1039" y="166"/>
                </a:lnTo>
                <a:lnTo>
                  <a:pt x="1021" y="163"/>
                </a:lnTo>
                <a:lnTo>
                  <a:pt x="1021" y="163"/>
                </a:lnTo>
                <a:lnTo>
                  <a:pt x="977" y="155"/>
                </a:lnTo>
                <a:lnTo>
                  <a:pt x="929" y="147"/>
                </a:lnTo>
                <a:lnTo>
                  <a:pt x="929" y="147"/>
                </a:lnTo>
                <a:lnTo>
                  <a:pt x="916" y="144"/>
                </a:lnTo>
                <a:lnTo>
                  <a:pt x="903" y="140"/>
                </a:lnTo>
                <a:lnTo>
                  <a:pt x="891" y="137"/>
                </a:lnTo>
                <a:lnTo>
                  <a:pt x="879" y="134"/>
                </a:lnTo>
                <a:lnTo>
                  <a:pt x="879" y="134"/>
                </a:lnTo>
                <a:lnTo>
                  <a:pt x="827" y="126"/>
                </a:lnTo>
                <a:lnTo>
                  <a:pt x="778" y="119"/>
                </a:lnTo>
                <a:lnTo>
                  <a:pt x="778" y="119"/>
                </a:lnTo>
                <a:lnTo>
                  <a:pt x="768" y="117"/>
                </a:lnTo>
                <a:lnTo>
                  <a:pt x="759" y="114"/>
                </a:lnTo>
                <a:lnTo>
                  <a:pt x="749" y="110"/>
                </a:lnTo>
                <a:lnTo>
                  <a:pt x="739" y="107"/>
                </a:lnTo>
                <a:lnTo>
                  <a:pt x="739" y="107"/>
                </a:lnTo>
                <a:lnTo>
                  <a:pt x="712" y="102"/>
                </a:lnTo>
                <a:lnTo>
                  <a:pt x="683" y="96"/>
                </a:lnTo>
                <a:lnTo>
                  <a:pt x="654" y="92"/>
                </a:lnTo>
                <a:lnTo>
                  <a:pt x="626" y="87"/>
                </a:lnTo>
                <a:lnTo>
                  <a:pt x="626" y="87"/>
                </a:lnTo>
                <a:lnTo>
                  <a:pt x="600" y="80"/>
                </a:lnTo>
                <a:lnTo>
                  <a:pt x="574" y="73"/>
                </a:lnTo>
                <a:lnTo>
                  <a:pt x="550" y="66"/>
                </a:lnTo>
                <a:lnTo>
                  <a:pt x="526" y="61"/>
                </a:lnTo>
                <a:lnTo>
                  <a:pt x="526" y="61"/>
                </a:lnTo>
                <a:lnTo>
                  <a:pt x="457" y="50"/>
                </a:lnTo>
                <a:lnTo>
                  <a:pt x="386" y="38"/>
                </a:lnTo>
                <a:lnTo>
                  <a:pt x="315" y="25"/>
                </a:lnTo>
                <a:lnTo>
                  <a:pt x="245" y="11"/>
                </a:lnTo>
                <a:lnTo>
                  <a:pt x="245" y="11"/>
                </a:lnTo>
                <a:lnTo>
                  <a:pt x="230" y="44"/>
                </a:lnTo>
                <a:lnTo>
                  <a:pt x="222" y="61"/>
                </a:lnTo>
                <a:lnTo>
                  <a:pt x="216" y="77"/>
                </a:lnTo>
                <a:lnTo>
                  <a:pt x="216" y="77"/>
                </a:lnTo>
                <a:lnTo>
                  <a:pt x="220" y="80"/>
                </a:lnTo>
                <a:lnTo>
                  <a:pt x="225" y="81"/>
                </a:lnTo>
                <a:lnTo>
                  <a:pt x="235" y="86"/>
                </a:lnTo>
                <a:lnTo>
                  <a:pt x="235" y="86"/>
                </a:lnTo>
                <a:lnTo>
                  <a:pt x="238" y="80"/>
                </a:lnTo>
                <a:lnTo>
                  <a:pt x="243" y="76"/>
                </a:lnTo>
                <a:lnTo>
                  <a:pt x="247" y="72"/>
                </a:lnTo>
                <a:lnTo>
                  <a:pt x="249" y="66"/>
                </a:lnTo>
                <a:lnTo>
                  <a:pt x="249" y="66"/>
                </a:lnTo>
                <a:lnTo>
                  <a:pt x="256" y="63"/>
                </a:lnTo>
                <a:lnTo>
                  <a:pt x="263" y="62"/>
                </a:lnTo>
                <a:lnTo>
                  <a:pt x="269" y="63"/>
                </a:lnTo>
                <a:lnTo>
                  <a:pt x="275" y="64"/>
                </a:lnTo>
                <a:lnTo>
                  <a:pt x="280" y="67"/>
                </a:lnTo>
                <a:lnTo>
                  <a:pt x="285" y="72"/>
                </a:lnTo>
                <a:lnTo>
                  <a:pt x="290" y="77"/>
                </a:lnTo>
                <a:lnTo>
                  <a:pt x="293" y="84"/>
                </a:lnTo>
                <a:lnTo>
                  <a:pt x="296" y="90"/>
                </a:lnTo>
                <a:lnTo>
                  <a:pt x="298" y="97"/>
                </a:lnTo>
                <a:lnTo>
                  <a:pt x="299" y="105"/>
                </a:lnTo>
                <a:lnTo>
                  <a:pt x="299" y="112"/>
                </a:lnTo>
                <a:lnTo>
                  <a:pt x="298" y="120"/>
                </a:lnTo>
                <a:lnTo>
                  <a:pt x="297" y="129"/>
                </a:lnTo>
                <a:lnTo>
                  <a:pt x="294" y="135"/>
                </a:lnTo>
                <a:lnTo>
                  <a:pt x="291" y="142"/>
                </a:lnTo>
                <a:lnTo>
                  <a:pt x="291" y="142"/>
                </a:lnTo>
                <a:lnTo>
                  <a:pt x="286" y="148"/>
                </a:lnTo>
                <a:lnTo>
                  <a:pt x="281" y="152"/>
                </a:lnTo>
                <a:lnTo>
                  <a:pt x="274" y="156"/>
                </a:lnTo>
                <a:lnTo>
                  <a:pt x="267" y="161"/>
                </a:lnTo>
                <a:lnTo>
                  <a:pt x="259" y="163"/>
                </a:lnTo>
                <a:lnTo>
                  <a:pt x="251" y="164"/>
                </a:lnTo>
                <a:lnTo>
                  <a:pt x="244" y="164"/>
                </a:lnTo>
                <a:lnTo>
                  <a:pt x="237" y="163"/>
                </a:lnTo>
                <a:lnTo>
                  <a:pt x="237" y="163"/>
                </a:lnTo>
                <a:lnTo>
                  <a:pt x="232" y="157"/>
                </a:lnTo>
                <a:lnTo>
                  <a:pt x="227" y="152"/>
                </a:lnTo>
                <a:lnTo>
                  <a:pt x="222" y="145"/>
                </a:lnTo>
                <a:lnTo>
                  <a:pt x="219" y="137"/>
                </a:lnTo>
                <a:lnTo>
                  <a:pt x="219" y="137"/>
                </a:lnTo>
                <a:lnTo>
                  <a:pt x="213" y="137"/>
                </a:lnTo>
                <a:lnTo>
                  <a:pt x="207" y="136"/>
                </a:lnTo>
                <a:lnTo>
                  <a:pt x="201" y="135"/>
                </a:lnTo>
                <a:lnTo>
                  <a:pt x="194" y="134"/>
                </a:lnTo>
                <a:lnTo>
                  <a:pt x="194" y="134"/>
                </a:lnTo>
                <a:lnTo>
                  <a:pt x="187" y="146"/>
                </a:lnTo>
                <a:lnTo>
                  <a:pt x="182" y="159"/>
                </a:lnTo>
                <a:lnTo>
                  <a:pt x="171" y="185"/>
                </a:lnTo>
                <a:lnTo>
                  <a:pt x="171" y="185"/>
                </a:lnTo>
                <a:lnTo>
                  <a:pt x="173" y="185"/>
                </a:lnTo>
                <a:lnTo>
                  <a:pt x="177" y="185"/>
                </a:lnTo>
                <a:lnTo>
                  <a:pt x="182" y="185"/>
                </a:lnTo>
                <a:lnTo>
                  <a:pt x="188" y="185"/>
                </a:lnTo>
                <a:lnTo>
                  <a:pt x="188" y="185"/>
                </a:lnTo>
                <a:lnTo>
                  <a:pt x="191" y="188"/>
                </a:lnTo>
                <a:lnTo>
                  <a:pt x="194" y="191"/>
                </a:lnTo>
                <a:lnTo>
                  <a:pt x="198" y="193"/>
                </a:lnTo>
                <a:lnTo>
                  <a:pt x="202" y="193"/>
                </a:lnTo>
                <a:lnTo>
                  <a:pt x="209" y="193"/>
                </a:lnTo>
                <a:lnTo>
                  <a:pt x="218" y="192"/>
                </a:lnTo>
                <a:lnTo>
                  <a:pt x="228" y="190"/>
                </a:lnTo>
                <a:lnTo>
                  <a:pt x="236" y="190"/>
                </a:lnTo>
                <a:lnTo>
                  <a:pt x="240" y="191"/>
                </a:lnTo>
                <a:lnTo>
                  <a:pt x="244" y="192"/>
                </a:lnTo>
                <a:lnTo>
                  <a:pt x="248" y="194"/>
                </a:lnTo>
                <a:lnTo>
                  <a:pt x="251" y="197"/>
                </a:lnTo>
                <a:lnTo>
                  <a:pt x="251" y="197"/>
                </a:lnTo>
                <a:lnTo>
                  <a:pt x="254" y="202"/>
                </a:lnTo>
                <a:lnTo>
                  <a:pt x="256" y="208"/>
                </a:lnTo>
                <a:lnTo>
                  <a:pt x="258" y="214"/>
                </a:lnTo>
                <a:lnTo>
                  <a:pt x="258" y="221"/>
                </a:lnTo>
                <a:lnTo>
                  <a:pt x="256" y="236"/>
                </a:lnTo>
                <a:lnTo>
                  <a:pt x="254" y="252"/>
                </a:lnTo>
                <a:lnTo>
                  <a:pt x="254" y="252"/>
                </a:lnTo>
                <a:lnTo>
                  <a:pt x="250" y="255"/>
                </a:lnTo>
                <a:lnTo>
                  <a:pt x="248" y="258"/>
                </a:lnTo>
                <a:lnTo>
                  <a:pt x="243" y="267"/>
                </a:lnTo>
                <a:lnTo>
                  <a:pt x="239" y="271"/>
                </a:lnTo>
                <a:lnTo>
                  <a:pt x="236" y="275"/>
                </a:lnTo>
                <a:lnTo>
                  <a:pt x="232" y="278"/>
                </a:lnTo>
                <a:lnTo>
                  <a:pt x="228" y="282"/>
                </a:lnTo>
                <a:lnTo>
                  <a:pt x="228" y="282"/>
                </a:lnTo>
                <a:lnTo>
                  <a:pt x="219" y="284"/>
                </a:lnTo>
                <a:lnTo>
                  <a:pt x="209" y="284"/>
                </a:lnTo>
                <a:lnTo>
                  <a:pt x="202" y="283"/>
                </a:lnTo>
                <a:lnTo>
                  <a:pt x="194" y="279"/>
                </a:lnTo>
                <a:lnTo>
                  <a:pt x="188" y="274"/>
                </a:lnTo>
                <a:lnTo>
                  <a:pt x="183" y="267"/>
                </a:lnTo>
                <a:lnTo>
                  <a:pt x="179" y="258"/>
                </a:lnTo>
                <a:lnTo>
                  <a:pt x="178" y="248"/>
                </a:lnTo>
                <a:lnTo>
                  <a:pt x="178" y="248"/>
                </a:lnTo>
                <a:lnTo>
                  <a:pt x="167" y="245"/>
                </a:lnTo>
                <a:lnTo>
                  <a:pt x="153" y="242"/>
                </a:lnTo>
                <a:lnTo>
                  <a:pt x="153" y="242"/>
                </a:lnTo>
                <a:lnTo>
                  <a:pt x="142" y="260"/>
                </a:lnTo>
                <a:lnTo>
                  <a:pt x="133" y="282"/>
                </a:lnTo>
                <a:lnTo>
                  <a:pt x="126" y="303"/>
                </a:lnTo>
                <a:lnTo>
                  <a:pt x="119" y="324"/>
                </a:lnTo>
                <a:lnTo>
                  <a:pt x="119" y="324"/>
                </a:lnTo>
                <a:lnTo>
                  <a:pt x="132" y="328"/>
                </a:lnTo>
                <a:lnTo>
                  <a:pt x="143" y="332"/>
                </a:lnTo>
                <a:lnTo>
                  <a:pt x="143" y="332"/>
                </a:lnTo>
                <a:lnTo>
                  <a:pt x="154" y="322"/>
                </a:lnTo>
                <a:lnTo>
                  <a:pt x="162" y="312"/>
                </a:lnTo>
                <a:lnTo>
                  <a:pt x="162" y="312"/>
                </a:lnTo>
                <a:lnTo>
                  <a:pt x="172" y="309"/>
                </a:lnTo>
                <a:lnTo>
                  <a:pt x="179" y="309"/>
                </a:lnTo>
                <a:lnTo>
                  <a:pt x="187" y="311"/>
                </a:lnTo>
                <a:lnTo>
                  <a:pt x="193" y="314"/>
                </a:lnTo>
                <a:lnTo>
                  <a:pt x="199" y="318"/>
                </a:lnTo>
                <a:lnTo>
                  <a:pt x="204" y="322"/>
                </a:lnTo>
                <a:lnTo>
                  <a:pt x="213" y="333"/>
                </a:lnTo>
                <a:lnTo>
                  <a:pt x="213" y="333"/>
                </a:lnTo>
                <a:lnTo>
                  <a:pt x="215" y="342"/>
                </a:lnTo>
                <a:lnTo>
                  <a:pt x="215" y="350"/>
                </a:lnTo>
                <a:lnTo>
                  <a:pt x="214" y="358"/>
                </a:lnTo>
                <a:lnTo>
                  <a:pt x="212" y="365"/>
                </a:lnTo>
                <a:lnTo>
                  <a:pt x="208" y="373"/>
                </a:lnTo>
                <a:lnTo>
                  <a:pt x="204" y="379"/>
                </a:lnTo>
                <a:lnTo>
                  <a:pt x="200" y="386"/>
                </a:lnTo>
                <a:lnTo>
                  <a:pt x="194" y="391"/>
                </a:lnTo>
                <a:lnTo>
                  <a:pt x="189" y="396"/>
                </a:lnTo>
                <a:lnTo>
                  <a:pt x="183" y="400"/>
                </a:lnTo>
                <a:lnTo>
                  <a:pt x="176" y="403"/>
                </a:lnTo>
                <a:lnTo>
                  <a:pt x="170" y="405"/>
                </a:lnTo>
                <a:lnTo>
                  <a:pt x="162" y="406"/>
                </a:lnTo>
                <a:lnTo>
                  <a:pt x="156" y="405"/>
                </a:lnTo>
                <a:lnTo>
                  <a:pt x="148" y="404"/>
                </a:lnTo>
                <a:lnTo>
                  <a:pt x="142" y="399"/>
                </a:lnTo>
                <a:lnTo>
                  <a:pt x="142" y="399"/>
                </a:lnTo>
                <a:lnTo>
                  <a:pt x="140" y="394"/>
                </a:lnTo>
                <a:lnTo>
                  <a:pt x="138" y="389"/>
                </a:lnTo>
                <a:lnTo>
                  <a:pt x="136" y="383"/>
                </a:lnTo>
                <a:lnTo>
                  <a:pt x="134" y="378"/>
                </a:lnTo>
                <a:lnTo>
                  <a:pt x="134" y="378"/>
                </a:lnTo>
                <a:lnTo>
                  <a:pt x="123" y="375"/>
                </a:lnTo>
                <a:lnTo>
                  <a:pt x="116" y="375"/>
                </a:lnTo>
                <a:lnTo>
                  <a:pt x="112" y="375"/>
                </a:lnTo>
                <a:lnTo>
                  <a:pt x="112" y="375"/>
                </a:lnTo>
                <a:lnTo>
                  <a:pt x="97" y="404"/>
                </a:lnTo>
                <a:lnTo>
                  <a:pt x="88" y="422"/>
                </a:lnTo>
                <a:lnTo>
                  <a:pt x="82" y="441"/>
                </a:lnTo>
                <a:lnTo>
                  <a:pt x="82" y="441"/>
                </a:lnTo>
                <a:close/>
                <a:moveTo>
                  <a:pt x="1416" y="538"/>
                </a:moveTo>
                <a:lnTo>
                  <a:pt x="1416" y="538"/>
                </a:lnTo>
                <a:lnTo>
                  <a:pt x="1401" y="559"/>
                </a:lnTo>
                <a:lnTo>
                  <a:pt x="1385" y="580"/>
                </a:lnTo>
                <a:lnTo>
                  <a:pt x="1371" y="603"/>
                </a:lnTo>
                <a:lnTo>
                  <a:pt x="1358" y="626"/>
                </a:lnTo>
                <a:lnTo>
                  <a:pt x="1358" y="626"/>
                </a:lnTo>
                <a:lnTo>
                  <a:pt x="1372" y="626"/>
                </a:lnTo>
                <a:lnTo>
                  <a:pt x="1385" y="629"/>
                </a:lnTo>
                <a:lnTo>
                  <a:pt x="1412" y="633"/>
                </a:lnTo>
                <a:lnTo>
                  <a:pt x="1437" y="637"/>
                </a:lnTo>
                <a:lnTo>
                  <a:pt x="1449" y="638"/>
                </a:lnTo>
                <a:lnTo>
                  <a:pt x="1462" y="638"/>
                </a:lnTo>
                <a:lnTo>
                  <a:pt x="1462" y="638"/>
                </a:lnTo>
                <a:lnTo>
                  <a:pt x="1484" y="600"/>
                </a:lnTo>
                <a:lnTo>
                  <a:pt x="1493" y="580"/>
                </a:lnTo>
                <a:lnTo>
                  <a:pt x="1502" y="560"/>
                </a:lnTo>
                <a:lnTo>
                  <a:pt x="1502" y="560"/>
                </a:lnTo>
                <a:lnTo>
                  <a:pt x="1482" y="553"/>
                </a:lnTo>
                <a:lnTo>
                  <a:pt x="1461" y="546"/>
                </a:lnTo>
                <a:lnTo>
                  <a:pt x="1440" y="542"/>
                </a:lnTo>
                <a:lnTo>
                  <a:pt x="1416" y="538"/>
                </a:lnTo>
                <a:lnTo>
                  <a:pt x="1416" y="538"/>
                </a:lnTo>
                <a:close/>
                <a:moveTo>
                  <a:pt x="1240" y="615"/>
                </a:moveTo>
                <a:lnTo>
                  <a:pt x="1240" y="615"/>
                </a:lnTo>
                <a:lnTo>
                  <a:pt x="1210" y="659"/>
                </a:lnTo>
                <a:lnTo>
                  <a:pt x="1179" y="702"/>
                </a:lnTo>
                <a:lnTo>
                  <a:pt x="1179" y="702"/>
                </a:lnTo>
                <a:lnTo>
                  <a:pt x="1204" y="708"/>
                </a:lnTo>
                <a:lnTo>
                  <a:pt x="1231" y="712"/>
                </a:lnTo>
                <a:lnTo>
                  <a:pt x="1258" y="716"/>
                </a:lnTo>
                <a:lnTo>
                  <a:pt x="1283" y="721"/>
                </a:lnTo>
                <a:lnTo>
                  <a:pt x="1283" y="721"/>
                </a:lnTo>
                <a:lnTo>
                  <a:pt x="1292" y="711"/>
                </a:lnTo>
                <a:lnTo>
                  <a:pt x="1299" y="700"/>
                </a:lnTo>
                <a:lnTo>
                  <a:pt x="1312" y="677"/>
                </a:lnTo>
                <a:lnTo>
                  <a:pt x="1325" y="653"/>
                </a:lnTo>
                <a:lnTo>
                  <a:pt x="1333" y="642"/>
                </a:lnTo>
                <a:lnTo>
                  <a:pt x="1340" y="633"/>
                </a:lnTo>
                <a:lnTo>
                  <a:pt x="1340" y="633"/>
                </a:lnTo>
                <a:lnTo>
                  <a:pt x="1318" y="626"/>
                </a:lnTo>
                <a:lnTo>
                  <a:pt x="1292" y="622"/>
                </a:lnTo>
                <a:lnTo>
                  <a:pt x="1240" y="615"/>
                </a:lnTo>
                <a:lnTo>
                  <a:pt x="1240" y="615"/>
                </a:lnTo>
                <a:close/>
                <a:moveTo>
                  <a:pt x="1350" y="636"/>
                </a:moveTo>
                <a:lnTo>
                  <a:pt x="1350" y="636"/>
                </a:lnTo>
                <a:lnTo>
                  <a:pt x="1339" y="652"/>
                </a:lnTo>
                <a:lnTo>
                  <a:pt x="1329" y="669"/>
                </a:lnTo>
                <a:lnTo>
                  <a:pt x="1309" y="704"/>
                </a:lnTo>
                <a:lnTo>
                  <a:pt x="1309" y="704"/>
                </a:lnTo>
                <a:lnTo>
                  <a:pt x="1305" y="709"/>
                </a:lnTo>
                <a:lnTo>
                  <a:pt x="1300" y="714"/>
                </a:lnTo>
                <a:lnTo>
                  <a:pt x="1298" y="718"/>
                </a:lnTo>
                <a:lnTo>
                  <a:pt x="1297" y="721"/>
                </a:lnTo>
                <a:lnTo>
                  <a:pt x="1298" y="723"/>
                </a:lnTo>
                <a:lnTo>
                  <a:pt x="1298" y="723"/>
                </a:lnTo>
                <a:lnTo>
                  <a:pt x="1311" y="726"/>
                </a:lnTo>
                <a:lnTo>
                  <a:pt x="1325" y="728"/>
                </a:lnTo>
                <a:lnTo>
                  <a:pt x="1353" y="731"/>
                </a:lnTo>
                <a:lnTo>
                  <a:pt x="1382" y="736"/>
                </a:lnTo>
                <a:lnTo>
                  <a:pt x="1396" y="738"/>
                </a:lnTo>
                <a:lnTo>
                  <a:pt x="1410" y="741"/>
                </a:lnTo>
                <a:lnTo>
                  <a:pt x="1410" y="741"/>
                </a:lnTo>
                <a:lnTo>
                  <a:pt x="1415" y="730"/>
                </a:lnTo>
                <a:lnTo>
                  <a:pt x="1420" y="720"/>
                </a:lnTo>
                <a:lnTo>
                  <a:pt x="1432" y="698"/>
                </a:lnTo>
                <a:lnTo>
                  <a:pt x="1443" y="677"/>
                </a:lnTo>
                <a:lnTo>
                  <a:pt x="1448" y="666"/>
                </a:lnTo>
                <a:lnTo>
                  <a:pt x="1452" y="654"/>
                </a:lnTo>
                <a:lnTo>
                  <a:pt x="1452" y="654"/>
                </a:lnTo>
                <a:lnTo>
                  <a:pt x="1440" y="650"/>
                </a:lnTo>
                <a:lnTo>
                  <a:pt x="1428" y="647"/>
                </a:lnTo>
                <a:lnTo>
                  <a:pt x="1403" y="641"/>
                </a:lnTo>
                <a:lnTo>
                  <a:pt x="1379" y="638"/>
                </a:lnTo>
                <a:lnTo>
                  <a:pt x="1350" y="636"/>
                </a:lnTo>
                <a:lnTo>
                  <a:pt x="1350" y="636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69187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>
                <a:latin typeface="Aa弯弯" panose="00020600040101010101" pitchFamily="18" charset="-122"/>
                <a:ea typeface="Aa弯弯" panose="00020600040101010101" pitchFamily="18" charset="-122"/>
              </a:rPr>
              <a:t>技术特点</a:t>
            </a:r>
            <a:endParaRPr lang="zh-CN" altLang="en-US" sz="3200" dirty="0"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7442947" y="1667435"/>
            <a:ext cx="9373" cy="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880039" y="1346269"/>
            <a:ext cx="1548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Aa弯弯" panose="00020600040101010101" pitchFamily="18" charset="-122"/>
                <a:ea typeface="Aa弯弯" panose="00020600040101010101" pitchFamily="18" charset="-122"/>
                <a:cs typeface="Times New Roman" panose="02020603050405020304" pitchFamily="18" charset="0"/>
              </a:rPr>
              <a:t>方法</a:t>
            </a:r>
            <a:r>
              <a:rPr lang="zh-CN" altLang="zh-CN" sz="2800" kern="100" dirty="0" smtClean="0">
                <a:latin typeface="Aa弯弯" panose="00020600040101010101" pitchFamily="18" charset="-122"/>
                <a:ea typeface="Aa弯弯" panose="00020600040101010101" pitchFamily="18" charset="-122"/>
                <a:cs typeface="Times New Roman" panose="02020603050405020304" pitchFamily="18" charset="0"/>
              </a:rPr>
              <a:t>多样</a:t>
            </a:r>
            <a:endParaRPr lang="zh-CN" altLang="zh-CN" sz="2800" kern="100" dirty="0">
              <a:effectLst/>
              <a:latin typeface="Aa弯弯" panose="00020600040101010101" pitchFamily="18" charset="-122"/>
              <a:ea typeface="Aa弯弯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7904" y="23870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dirty="0" smtClean="0">
                <a:latin typeface="Aa弯弯" panose="00020600040101010101" pitchFamily="18" charset="-122"/>
                <a:ea typeface="Aa弯弯" panose="00020600040101010101" pitchFamily="18" charset="-122"/>
                <a:cs typeface="Times New Roman" panose="02020603050405020304" pitchFamily="18" charset="0"/>
              </a:rPr>
              <a:t>形式统一</a:t>
            </a:r>
            <a:endParaRPr lang="zh-CN" altLang="zh-CN" sz="2800" kern="100" dirty="0">
              <a:latin typeface="Aa弯弯" panose="00020600040101010101" pitchFamily="18" charset="-122"/>
              <a:ea typeface="Aa弯弯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07903" y="342789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dirty="0" smtClean="0">
                <a:latin typeface="Aa弯弯" panose="00020600040101010101" pitchFamily="18" charset="-122"/>
                <a:ea typeface="Aa弯弯" panose="00020600040101010101" pitchFamily="18" charset="-122"/>
                <a:cs typeface="Times New Roman" panose="02020603050405020304" pitchFamily="18" charset="0"/>
              </a:rPr>
              <a:t>简洁</a:t>
            </a:r>
            <a:r>
              <a:rPr lang="zh-CN" altLang="zh-CN" sz="2800" kern="100" dirty="0">
                <a:latin typeface="Aa弯弯" panose="00020600040101010101" pitchFamily="18" charset="-122"/>
                <a:ea typeface="Aa弯弯" panose="00020600040101010101" pitchFamily="18" charset="-122"/>
                <a:cs typeface="Times New Roman" panose="02020603050405020304" pitchFamily="18" charset="0"/>
              </a:rPr>
              <a:t>协作</a:t>
            </a:r>
            <a:endParaRPr lang="zh-CN" altLang="zh-CN" sz="2800" kern="100" dirty="0">
              <a:latin typeface="Aa弯弯" panose="00020600040101010101" pitchFamily="18" charset="-122"/>
              <a:ea typeface="Aa弯弯" panose="00020600040101010101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944361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540" y="412304"/>
            <a:ext cx="8229600" cy="85751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zh-CN" sz="3100" dirty="0">
                <a:latin typeface="Aa弯弯" panose="00020600040101010101" pitchFamily="18" charset="-122"/>
                <a:ea typeface="Aa弯弯" panose="00020600040101010101" pitchFamily="18" charset="-122"/>
              </a:rPr>
              <a:t>从底层到</a:t>
            </a:r>
            <a:r>
              <a:rPr lang="zh-CN" altLang="zh-CN" sz="31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高层</a:t>
            </a:r>
            <a:r>
              <a:rPr lang="en-US" altLang="zh-CN" dirty="0"/>
              <a:t>: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9819"/>
            <a:ext cx="1272964" cy="121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907" y="1064337"/>
            <a:ext cx="2176534" cy="129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2140496"/>
            <a:ext cx="2007846" cy="141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256620"/>
            <a:ext cx="2217880" cy="1792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555717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540" y="412304"/>
            <a:ext cx="8229600" cy="85751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zh-CN" sz="31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从</a:t>
            </a:r>
            <a:r>
              <a:rPr lang="zh-CN" altLang="en-US" sz="31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个人到团队</a:t>
            </a:r>
            <a:r>
              <a:rPr lang="en-US" altLang="zh-CN" dirty="0" smtClean="0"/>
              <a:t>: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29530"/>
            <a:ext cx="148336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1729530"/>
            <a:ext cx="1490980" cy="14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689742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540" y="412304"/>
            <a:ext cx="8229600" cy="85751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100" dirty="0">
                <a:latin typeface="Aa弯弯" panose="00020600040101010101" pitchFamily="18" charset="-122"/>
                <a:ea typeface="Aa弯弯" panose="00020600040101010101" pitchFamily="18" charset="-122"/>
              </a:rPr>
              <a:t>从局部到</a:t>
            </a:r>
            <a:r>
              <a:rPr lang="zh-CN" altLang="en-US" sz="31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整体：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619409"/>
            <a:ext cx="2446655" cy="156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85787"/>
            <a:ext cx="2202180" cy="12331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724128" y="448075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运用复用模板让代码看起来规整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2097004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540" y="412304"/>
            <a:ext cx="8229600" cy="85751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1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从表现到逻辑：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724128" y="448075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</a:rPr>
              <a:t>控制样式与处理信息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1600436"/>
            <a:ext cx="3682335" cy="172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00435"/>
            <a:ext cx="3847242" cy="1725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4945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63888" y="1960476"/>
            <a:ext cx="6084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a纸胶带" panose="00020600040101010101" pitchFamily="18" charset="-122"/>
                <a:ea typeface="Aa纸胶带" panose="00020600040101010101" pitchFamily="18" charset="-122"/>
              </a:rPr>
              <a:t>1</a:t>
            </a:r>
            <a:r>
              <a:rPr lang="en-US" altLang="zh-CN" sz="4000" dirty="0" smtClean="0">
                <a:latin typeface="Aa纸胶带" panose="00020600040101010101" pitchFamily="18" charset="-122"/>
                <a:ea typeface="Aa纸胶带" panose="00020600040101010101" pitchFamily="18" charset="-122"/>
              </a:rPr>
              <a:t>.</a:t>
            </a:r>
            <a:r>
              <a:rPr lang="zh-CN" altLang="en-US" sz="4000" dirty="0">
                <a:latin typeface="Aa纸胶带" panose="00020600040101010101" pitchFamily="18" charset="-122"/>
                <a:ea typeface="Aa纸胶带" panose="00020600040101010101" pitchFamily="18" charset="-122"/>
              </a:rPr>
              <a:t>战略层</a:t>
            </a:r>
          </a:p>
        </p:txBody>
      </p:sp>
    </p:spTree>
    <p:extLst>
      <p:ext uri="{BB962C8B-B14F-4D97-AF65-F5344CB8AC3E}">
        <p14:creationId xmlns:p14="http://schemas.microsoft.com/office/powerpoint/2010/main" val="21235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668033" y="1611659"/>
            <a:ext cx="1932385" cy="2257425"/>
            <a:chOff x="3082" y="1214"/>
            <a:chExt cx="1623" cy="1896"/>
          </a:xfrm>
          <a:solidFill>
            <a:srgbClr val="404040"/>
          </a:solidFill>
        </p:grpSpPr>
        <p:grpSp>
          <p:nvGrpSpPr>
            <p:cNvPr id="3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  <a:grpFill/>
          </p:grpSpPr>
          <p:sp>
            <p:nvSpPr>
              <p:cNvPr id="303" name="chenying0907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4" name="chenying0907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5" name="chenying0907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6" name="chenying0907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7" name="chenying0907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8" name="chenying0907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9" name="chenying0907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0" name="chenying0907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1" name="chenying0907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2" name="chenying0907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3" name="chenying0907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4" name="chenying0907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5" name="chenying0907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6" name="chenying0907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7" name="chenying0907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8" name="chenying0907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9" name="chenying0907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0" name="chenying0907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1" name="chenying0907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2" name="chenying0907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3" name="chenying0907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4" name="chenying0907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5" name="chenying0907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6" name="chenying0907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7" name="chenying0907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8" name="chenying0907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9" name="chenying0907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0" name="chenying0907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1" name="chenying0907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2" name="chenying0907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3" name="chenying0907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4" name="chenying0907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5" name="chenying0907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6" name="chenying0907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7" name="chenying0907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" name="chenying0907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9" name="chenying0907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0" name="chenying0907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1" name="chenying0907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2" name="chenying0907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3" name="chenying0907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4" name="chenying0907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5" name="chenying0907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6" name="chenying0907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7" name="chenying0907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8" name="chenying0907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9" name="chenying0907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0" name="chenying0907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1" name="chenying0907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2" name="chenying0907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3" name="chenying0907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4" name="chenying0907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5" name="chenying0907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6" name="chenying0907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7" name="chenying0907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8" name="chenying0907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9" name="chenying0907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0" name="chenying0907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1" name="chenying0907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2" name="chenying0907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3" name="chenying0907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4" name="chenying0907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5" name="chenying0907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6" name="chenying0907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7" name="chenying0907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8" name="chenying0907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9" name="chenying0907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0" name="chenying0907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1" name="chenying0907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2" name="chenying0907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3" name="chenying0907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4" name="chenying0907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5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6" name="chenying0907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7" name="chenying0907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8" name="chenying0907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9" name="chenying0907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0" name="chenying0907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1" name="chenying0907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2" name="chenying0907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3" name="chenying0907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4" name="chenying0907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5" name="chenying0907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6" name="chenying0907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7" name="chenying0907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8" name="chenying0907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9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0" name="chenying0907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1" name="chenying0907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2" name="chenying0907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3" name="chenying0907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4" name="chenying0907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5" name="chenying0907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6" name="chenying0907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7" name="chenying0907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8" name="chenying0907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9" name="chenying0907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0" name="chenying0907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1" name="chenying0907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2" name="chenying0907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3" name="chenying0907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4" name="chenying0907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5" name="chenying0907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6" name="chenying0907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7" name="chenying0907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8" name="chenying0907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9" name="chenying0907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0" name="chenying0907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1" name="chenying0907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2" name="chenying0907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3" name="chenying0907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4" name="chenying0907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5" name="chenying0907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6" name="chenying0907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7" name="chenying0907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8" name="chenying0907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9" name="chenying0907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0" name="chenying0907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1" name="chenying0907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2" name="chenying0907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3" name="chenying0907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4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5" name="chenying0907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6" name="chenying0907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7" name="chenying0907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8" name="chenying0907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9" name="chenying0907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0" name="chenying0907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1" name="chenying0907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2" name="chenying0907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3" name="chenying0907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4" name="chenying0907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5" name="chenying0907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6" name="chenying0907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7" name="chenying0907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8" name="chenying0907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9" name="chenying0907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0" name="chenying0907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1" name="chenying0907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2" name="chenying0907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3" name="chenying0907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4" name="chenying0907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5" name="chenying0907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6" name="chenying0907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7" name="chenying0907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8" name="chenying0907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9" name="chenying0907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0" name="chenying0907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1" name="chenying0907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2" name="chenying0907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3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4" name="chenying0907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5" name="chenying0907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6" name="chenying0907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7" name="chenying0907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8" name="chenying0907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9" name="chenying0907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0" name="chenying0907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1" name="chenying0907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2" name="chenying0907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3" name="chenying0907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4" name="chenying0907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5" name="chenying0907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6" name="chenying0907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7" name="chenying0907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8" name="chenying0907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9" name="chenying0907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0" name="chenying0907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1" name="chenying0907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2" name="chenying0907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3" name="chenying0907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4" name="chenying0907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5" name="chenying0907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6" name="chenying0907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7" name="chenying0907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8" name="chenying0907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9" name="chenying0907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0" name="chenying0907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1" name="chenying0907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2" name="chenying0907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3" name="chenying0907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4" name="chenying0907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5" name="chenying0907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6" name="chenying0907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7" name="chenying0907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8" name="chenying0907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9" name="chenying0907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0" name="chenying0907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1" name="chenying0907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2" name="chenying0907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3" name="chenying0907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4" name="chenying0907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5" name="chenying0907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6" name="chenying0907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7" name="chenying0907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8" name="chenying0907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9" name="chenying0907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00" name="chenying0907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01" name="chenying0907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02" name="chenying0907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4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  <a:grpFill/>
          </p:grpSpPr>
          <p:sp>
            <p:nvSpPr>
              <p:cNvPr id="103" name="chenying0907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4" name="chenying0907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5" name="chenying0907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6" name="chenying0907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7" name="chenying0907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8" name="chenying0907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9" name="chenying0907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chenying0907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1" name="chenying0907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2" name="chenying0907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3" name="chenying0907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4" name="chenying0907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5" name="chenying0907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6" name="chenying0907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7" name="chenying0907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8" name="chenying0907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9" name="chenying0907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0" name="chenying0907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1" name="chenying0907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2" name="chenying0907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3" name="chenying0907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4" name="chenying0907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5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6" name="chenying0907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7" name="chenying0907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8" name="chenying0907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9" name="chenying0907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0" name="chenying0907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1" name="chenying0907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2" name="chenying0907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3" name="chenying0907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4" name="chenying0907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5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6" name="chenying0907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7" name="chenying0907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8" name="chenying0907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9" name="chenying0907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0" name="chenying0907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1" name="chenying0907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2" name="chenying0907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3" name="chenying0907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4" name="chenying0907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5" name="chenying0907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6" name="chenying0907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7" name="chenying0907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8" name="chenying0907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9" name="chenying0907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0" name="chenying0907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1" name="chenying0907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2" name="chenying0907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3" name="chenying0907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4" name="chenying0907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5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6" name="chenying0907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7" name="chenying0907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8" name="chenying0907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9" name="chenying0907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0" name="chenying0907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1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2" name="chenying0907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3" name="chenying0907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4" name="chenying0907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5" name="chenying0907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6" name="chenying0907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7" name="chenying0907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8" name="chenying0907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9" name="chenying0907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0" name="chenying0907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1" name="chenying0907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2" name="chenying0907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3" name="chenying0907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4" name="chenying0907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5" name="chenying0907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6" name="chenying0907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7" name="chenying0907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8" name="chenying0907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9" name="chenying0907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0" name="chenying0907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1" name="chenying0907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2" name="chenying0907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3" name="chenying0907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4" name="chenying0907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5" name="chenying0907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6" name="chenying0907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7" name="chenying0907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8" name="chenying0907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9" name="chenying0907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0" name="chenying0907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1" name="chenying0907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2" name="chenying0907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3" name="chenying0907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4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5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6" name="chenying0907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7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8" name="chenying0907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9" name="chenying0907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0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1" name="chenying0907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2" name="chenying0907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3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4" name="chenying0907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5" name="chenying0907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6" name="chenying0907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7" name="chenying0907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8" name="chenying0907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9" name="chenying0907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0" name="chenying0907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1" name="chenying0907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2" name="chenying0907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3" name="chenying0907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4" name="chenying0907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5" name="chenying0907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6" name="chenying0907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7" name="chenying0907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8" name="chenying0907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9" name="chenying0907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0" name="chenying0907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1" name="chenying0907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2" name="chenying0907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3" name="chenying0907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4" name="chenying0907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5" name="chenying0907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6" name="chenying0907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7" name="chenying0907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8" name="chenying0907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9" name="chenying0907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0" name="chenying0907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1" name="chenying0907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2" name="chenying0907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3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4" name="chenying0907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5" name="chenying0907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6" name="chenying0907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7" name="chenying0907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8" name="chenying0907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9" name="chenying0907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0" name="chenying0907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1" name="chenying0907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2" name="chenying0907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3" name="chenying0907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4" name="chenying0907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5" name="chenying0907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6" name="chenying0907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7" name="chenying0907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8" name="chenying0907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9" name="chenying0907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0" name="chenying0907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1" name="chenying0907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2" name="chenying0907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3" name="chenying0907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4" name="chenying0907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5" name="chenying0907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6" name="chenying0907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7" name="chenying0907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8" name="chenying0907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9" name="chenying0907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0" name="chenying0907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1" name="chenying0907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2" name="chenying0907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3" name="chenying0907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4" name="chenying0907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5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" name="chenying0907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8" name="chenying0907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9" name="chenying0907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0" name="chenying0907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1" name="chenying0907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2" name="chenying0907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3" name="chenying0907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4" name="chenying0907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5" name="chenying0907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6" name="chenying0907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7" name="chenying0907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8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9" name="chenying0907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0" name="chenying0907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1" name="chenying0907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2" name="chenying0907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3" name="chenying0907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4" name="chenying0907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5" name="chenying0907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6" name="chenying0907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7" name="chenying0907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8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9" name="chenying0907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0" name="chenying0907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1" name="chenying0907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2" name="chenying0907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3" name="chenying0907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4" name="chenying0907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5" name="chenying0907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6" name="chenying0907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7" name="chenying0907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8" name="chenying0907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9" name="chenying0907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0" name="chenying0907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1" name="chenying0907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2" name="chenying0907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" name="chenying0907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8" name="chenying0907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9" name="chenying0907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0" name="chenying0907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1" name="chenying0907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2" name="chenying0907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3" name="chenying0907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4" name="chenying0907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5" name="chenying0907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6" name="chenying0907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chenying0907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8" name="chenying0907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69" name="chenying0907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0" name="chenying0907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1" name="chenying0907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2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3" name="chenying0907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4" name="chenying0907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5" name="chenying0907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6" name="chenying0907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7" name="chenying0907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8" name="chenying0907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9" name="chenying0907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0" name="chenying0907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1" name="chenying0907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2" name="chenying0907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3" name="chenying0907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4" name="chenying0907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5" name="chenying0907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6" name="chenying0907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7" name="chenying0907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8" name="chenying0907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9" name="chenying0907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0" name="chenying0907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1" name="chenying0907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2" name="chenying0907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3" name="chenying0907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4" name="chenying0907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5" name="chenying0907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6" name="chenying0907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7" name="chenying0907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8" name="chenying0907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9" name="chenying0907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0" name="chenying0907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1" name="chenying0907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2" name="chenying0907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" name="chenying0907 2"/>
          <p:cNvGrpSpPr/>
          <p:nvPr/>
        </p:nvGrpSpPr>
        <p:grpSpPr>
          <a:xfrm>
            <a:off x="767223" y="1698046"/>
            <a:ext cx="1934884" cy="693470"/>
            <a:chOff x="1022963" y="2263214"/>
            <a:chExt cx="2579845" cy="924626"/>
          </a:xfrm>
        </p:grpSpPr>
        <p:sp>
          <p:nvSpPr>
            <p:cNvPr id="503" name="Rectangle 47"/>
            <p:cNvSpPr/>
            <p:nvPr/>
          </p:nvSpPr>
          <p:spPr>
            <a:xfrm>
              <a:off x="2983092" y="2263214"/>
              <a:ext cx="49158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2"/>
                  </a:solidFill>
                  <a:latin typeface="Aa弯弯" panose="00020600040101010101" pitchFamily="18" charset="-122"/>
                  <a:ea typeface="Aa弯弯" panose="00020600040101010101" pitchFamily="18" charset="-122"/>
                  <a:cs typeface="Arial" panose="020B0604020202020204" pitchFamily="34" charset="0"/>
                </a:rPr>
                <a:t>口音</a:t>
              </a:r>
              <a:endParaRPr lang="en-US" b="1" dirty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  <a:cs typeface="Arial" panose="020B0604020202020204" pitchFamily="34" charset="0"/>
              </a:endParaRPr>
            </a:p>
          </p:txBody>
        </p:sp>
        <p:sp>
          <p:nvSpPr>
            <p:cNvPr id="504" name="文本框 7"/>
            <p:cNvSpPr txBox="1">
              <a:spLocks noChangeArrowheads="1"/>
            </p:cNvSpPr>
            <p:nvPr/>
          </p:nvSpPr>
          <p:spPr bwMode="auto">
            <a:xfrm>
              <a:off x="1022963" y="2695397"/>
              <a:ext cx="257984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</a:endParaRPr>
            </a:p>
          </p:txBody>
        </p:sp>
      </p:grpSp>
      <p:sp>
        <p:nvSpPr>
          <p:cNvPr id="506" name="Rectangle 47"/>
          <p:cNvSpPr/>
          <p:nvPr/>
        </p:nvSpPr>
        <p:spPr>
          <a:xfrm>
            <a:off x="1612733" y="2669637"/>
            <a:ext cx="924933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b="1" dirty="0" smtClean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  <a:cs typeface="Arial" panose="020B0604020202020204" pitchFamily="34" charset="0"/>
              </a:rPr>
              <a:t>LGBT</a:t>
            </a:r>
            <a:r>
              <a:rPr lang="zh-CN" altLang="en-US" b="1" dirty="0" smtClean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  <a:cs typeface="Arial" panose="020B0604020202020204" pitchFamily="34" charset="0"/>
              </a:rPr>
              <a:t>普及</a:t>
            </a:r>
            <a:endParaRPr lang="en-US" b="1" dirty="0">
              <a:solidFill>
                <a:schemeClr val="accent2"/>
              </a:solidFill>
              <a:latin typeface="Aa弯弯" panose="00020600040101010101" pitchFamily="18" charset="-122"/>
              <a:ea typeface="Aa弯弯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509" name="Rectangle 47"/>
          <p:cNvSpPr/>
          <p:nvPr/>
        </p:nvSpPr>
        <p:spPr>
          <a:xfrm>
            <a:off x="6376954" y="1656253"/>
            <a:ext cx="81111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  <a:cs typeface="Arial" panose="020B0604020202020204" pitchFamily="34" charset="0"/>
              </a:rPr>
              <a:t>电影</a:t>
            </a:r>
            <a:r>
              <a:rPr lang="en-US" altLang="zh-CN" b="1" dirty="0" smtClean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  <a:cs typeface="Arial" panose="020B0604020202020204" pitchFamily="34" charset="0"/>
              </a:rPr>
              <a:t>BGM</a:t>
            </a:r>
            <a:endParaRPr lang="en-US" b="1" dirty="0">
              <a:solidFill>
                <a:schemeClr val="accent2"/>
              </a:solidFill>
              <a:latin typeface="Aa弯弯" panose="00020600040101010101" pitchFamily="18" charset="-122"/>
              <a:ea typeface="Aa弯弯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511" name="Rectangle 47"/>
          <p:cNvSpPr/>
          <p:nvPr/>
        </p:nvSpPr>
        <p:spPr>
          <a:xfrm>
            <a:off x="6314742" y="3752172"/>
            <a:ext cx="14241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  <a:cs typeface="Arial" panose="020B0604020202020204" pitchFamily="34" charset="0"/>
              </a:rPr>
              <a:t>艾滋病普及</a:t>
            </a:r>
            <a:endParaRPr lang="en-US" sz="2000" b="1" dirty="0">
              <a:solidFill>
                <a:schemeClr val="accent2"/>
              </a:solidFill>
              <a:latin typeface="Aa弯弯" panose="00020600040101010101" pitchFamily="18" charset="-122"/>
              <a:ea typeface="Aa弯弯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513" name="chenying0907 456"/>
          <p:cNvSpPr>
            <a:spLocks noEditPoints="1"/>
          </p:cNvSpPr>
          <p:nvPr/>
        </p:nvSpPr>
        <p:spPr bwMode="auto">
          <a:xfrm>
            <a:off x="2811908" y="1687373"/>
            <a:ext cx="408385" cy="428626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514" name="chenying0907 460"/>
          <p:cNvSpPr>
            <a:spLocks noEditPoints="1"/>
          </p:cNvSpPr>
          <p:nvPr/>
        </p:nvSpPr>
        <p:spPr bwMode="auto">
          <a:xfrm>
            <a:off x="5822750" y="3728102"/>
            <a:ext cx="408384" cy="428624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515" name="chenying0907 456"/>
          <p:cNvSpPr>
            <a:spLocks noEditPoints="1"/>
          </p:cNvSpPr>
          <p:nvPr/>
        </p:nvSpPr>
        <p:spPr bwMode="auto">
          <a:xfrm>
            <a:off x="2807938" y="2622011"/>
            <a:ext cx="408385" cy="428626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516" name="chenying0907 460"/>
          <p:cNvSpPr>
            <a:spLocks noEditPoints="1"/>
          </p:cNvSpPr>
          <p:nvPr/>
        </p:nvSpPr>
        <p:spPr bwMode="auto">
          <a:xfrm>
            <a:off x="5832851" y="1645700"/>
            <a:ext cx="408384" cy="428624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5575" y="160276"/>
            <a:ext cx="4264234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5536" y="232284"/>
            <a:ext cx="397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头脑风暴</a:t>
            </a:r>
            <a:endParaRPr lang="zh-CN" altLang="en-US" sz="3200" dirty="0"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sp>
        <p:nvSpPr>
          <p:cNvPr id="505" name="chenying0907 456"/>
          <p:cNvSpPr>
            <a:spLocks noEditPoints="1"/>
          </p:cNvSpPr>
          <p:nvPr/>
        </p:nvSpPr>
        <p:spPr bwMode="auto">
          <a:xfrm>
            <a:off x="3131840" y="3695616"/>
            <a:ext cx="408385" cy="428626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508" name="Rectangle 47"/>
          <p:cNvSpPr/>
          <p:nvPr/>
        </p:nvSpPr>
        <p:spPr>
          <a:xfrm>
            <a:off x="1952015" y="3784062"/>
            <a:ext cx="923330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  <a:cs typeface="Arial" panose="020B0604020202020204" pitchFamily="34" charset="0"/>
              </a:rPr>
              <a:t>吃喝玩乐</a:t>
            </a:r>
            <a:endParaRPr lang="en-US" b="1" dirty="0">
              <a:solidFill>
                <a:schemeClr val="accent2"/>
              </a:solidFill>
              <a:latin typeface="Aa弯弯" panose="00020600040101010101" pitchFamily="18" charset="-122"/>
              <a:ea typeface="Aa弯弯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517" name="chenying0907 460"/>
          <p:cNvSpPr>
            <a:spLocks noEditPoints="1"/>
          </p:cNvSpPr>
          <p:nvPr/>
        </p:nvSpPr>
        <p:spPr bwMode="auto">
          <a:xfrm>
            <a:off x="6024215" y="2598454"/>
            <a:ext cx="408384" cy="428624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518" name="Rectangle 47"/>
          <p:cNvSpPr/>
          <p:nvPr/>
        </p:nvSpPr>
        <p:spPr>
          <a:xfrm>
            <a:off x="6743871" y="2675845"/>
            <a:ext cx="646011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chemeClr val="accent2"/>
                </a:solidFill>
                <a:latin typeface="Aa弯弯" panose="00020600040101010101" pitchFamily="18" charset="-122"/>
                <a:ea typeface="Aa弯弯" panose="00020600040101010101" pitchFamily="18" charset="-122"/>
                <a:cs typeface="Arial" panose="020B0604020202020204" pitchFamily="34" charset="0"/>
              </a:rPr>
              <a:t>炼金术</a:t>
            </a:r>
            <a:endParaRPr lang="en-US" b="1" dirty="0">
              <a:solidFill>
                <a:schemeClr val="accent2"/>
              </a:solidFill>
              <a:latin typeface="Aa弯弯" panose="00020600040101010101" pitchFamily="18" charset="-122"/>
              <a:ea typeface="Aa弯弯" panose="00020600040101010101" pitchFamily="18" charset="-122"/>
              <a:cs typeface="Arial" panose="020B0604020202020204" pitchFamily="34" charset="0"/>
            </a:endParaRPr>
          </a:p>
        </p:txBody>
      </p:sp>
      <p:grpSp>
        <p:nvGrpSpPr>
          <p:cNvPr id="519" name="Group 136"/>
          <p:cNvGrpSpPr/>
          <p:nvPr/>
        </p:nvGrpSpPr>
        <p:grpSpPr bwMode="auto">
          <a:xfrm>
            <a:off x="1280102" y="1518897"/>
            <a:ext cx="527447" cy="520303"/>
            <a:chOff x="0" y="0"/>
            <a:chExt cx="454025" cy="447675"/>
          </a:xfrm>
          <a:solidFill>
            <a:schemeClr val="tx2"/>
          </a:solidFill>
        </p:grpSpPr>
        <p:sp>
          <p:nvSpPr>
            <p:cNvPr id="520" name="Freeform 9614"/>
            <p:cNvSpPr>
              <a:spLocks noEditPoints="1"/>
            </p:cNvSpPr>
            <p:nvPr/>
          </p:nvSpPr>
          <p:spPr bwMode="auto">
            <a:xfrm>
              <a:off x="0" y="0"/>
              <a:ext cx="454025" cy="447675"/>
            </a:xfrm>
            <a:custGeom>
              <a:avLst/>
              <a:gdLst/>
              <a:ahLst/>
              <a:cxnLst>
                <a:cxn ang="0">
                  <a:pos x="108" y="78"/>
                </a:cxn>
                <a:cxn ang="0">
                  <a:pos x="94" y="66"/>
                </a:cxn>
                <a:cxn ang="0">
                  <a:pos x="92" y="64"/>
                </a:cxn>
                <a:cxn ang="0">
                  <a:pos x="97" y="70"/>
                </a:cxn>
                <a:cxn ang="0">
                  <a:pos x="109" y="99"/>
                </a:cxn>
                <a:cxn ang="0">
                  <a:pos x="107" y="99"/>
                </a:cxn>
                <a:cxn ang="0">
                  <a:pos x="85" y="110"/>
                </a:cxn>
                <a:cxn ang="0">
                  <a:pos x="83" y="108"/>
                </a:cxn>
                <a:cxn ang="0">
                  <a:pos x="76" y="101"/>
                </a:cxn>
                <a:cxn ang="0">
                  <a:pos x="70" y="94"/>
                </a:cxn>
                <a:cxn ang="0">
                  <a:pos x="60" y="87"/>
                </a:cxn>
                <a:cxn ang="0">
                  <a:pos x="51" y="93"/>
                </a:cxn>
                <a:cxn ang="0">
                  <a:pos x="47" y="99"/>
                </a:cxn>
                <a:cxn ang="0">
                  <a:pos x="46" y="100"/>
                </a:cxn>
                <a:cxn ang="0">
                  <a:pos x="40" y="106"/>
                </a:cxn>
                <a:cxn ang="0">
                  <a:pos x="16" y="100"/>
                </a:cxn>
                <a:cxn ang="0">
                  <a:pos x="19" y="78"/>
                </a:cxn>
                <a:cxn ang="0">
                  <a:pos x="29" y="67"/>
                </a:cxn>
                <a:cxn ang="0">
                  <a:pos x="29" y="68"/>
                </a:cxn>
                <a:cxn ang="0">
                  <a:pos x="33" y="57"/>
                </a:cxn>
                <a:cxn ang="0">
                  <a:pos x="18" y="40"/>
                </a:cxn>
                <a:cxn ang="0">
                  <a:pos x="49" y="23"/>
                </a:cxn>
                <a:cxn ang="0">
                  <a:pos x="85" y="10"/>
                </a:cxn>
                <a:cxn ang="0">
                  <a:pos x="91" y="9"/>
                </a:cxn>
                <a:cxn ang="0">
                  <a:pos x="100" y="14"/>
                </a:cxn>
                <a:cxn ang="0">
                  <a:pos x="98" y="49"/>
                </a:cxn>
                <a:cxn ang="0">
                  <a:pos x="92" y="59"/>
                </a:cxn>
                <a:cxn ang="0">
                  <a:pos x="112" y="39"/>
                </a:cxn>
                <a:cxn ang="0">
                  <a:pos x="116" y="33"/>
                </a:cxn>
                <a:cxn ang="0">
                  <a:pos x="110" y="20"/>
                </a:cxn>
                <a:cxn ang="0">
                  <a:pos x="109" y="18"/>
                </a:cxn>
                <a:cxn ang="0">
                  <a:pos x="95" y="6"/>
                </a:cxn>
                <a:cxn ang="0">
                  <a:pos x="80" y="10"/>
                </a:cxn>
                <a:cxn ang="0">
                  <a:pos x="50" y="18"/>
                </a:cxn>
                <a:cxn ang="0">
                  <a:pos x="27" y="5"/>
                </a:cxn>
                <a:cxn ang="0">
                  <a:pos x="15" y="44"/>
                </a:cxn>
                <a:cxn ang="0">
                  <a:pos x="25" y="67"/>
                </a:cxn>
                <a:cxn ang="0">
                  <a:pos x="14" y="103"/>
                </a:cxn>
                <a:cxn ang="0">
                  <a:pos x="37" y="113"/>
                </a:cxn>
                <a:cxn ang="0">
                  <a:pos x="68" y="97"/>
                </a:cxn>
                <a:cxn ang="0">
                  <a:pos x="82" y="110"/>
                </a:cxn>
                <a:cxn ang="0">
                  <a:pos x="114" y="94"/>
                </a:cxn>
                <a:cxn ang="0">
                  <a:pos x="113" y="83"/>
                </a:cxn>
                <a:cxn ang="0">
                  <a:pos x="89" y="9"/>
                </a:cxn>
                <a:cxn ang="0">
                  <a:pos x="85" y="7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39" y="107"/>
                </a:cxn>
                <a:cxn ang="0">
                  <a:pos x="39" y="107"/>
                </a:cxn>
                <a:cxn ang="0">
                  <a:pos x="41" y="106"/>
                </a:cxn>
                <a:cxn ang="0">
                  <a:pos x="41" y="105"/>
                </a:cxn>
              </a:cxnLst>
              <a:rect l="0" t="0" r="r" b="b"/>
              <a:pathLst>
                <a:path w="121" h="119">
                  <a:moveTo>
                    <a:pt x="113" y="83"/>
                  </a:moveTo>
                  <a:cubicBezTo>
                    <a:pt x="112" y="81"/>
                    <a:pt x="111" y="80"/>
                    <a:pt x="108" y="78"/>
                  </a:cubicBezTo>
                  <a:cubicBezTo>
                    <a:pt x="110" y="80"/>
                    <a:pt x="106" y="75"/>
                    <a:pt x="106" y="74"/>
                  </a:cubicBezTo>
                  <a:cubicBezTo>
                    <a:pt x="103" y="71"/>
                    <a:pt x="98" y="69"/>
                    <a:pt x="94" y="66"/>
                  </a:cubicBezTo>
                  <a:cubicBezTo>
                    <a:pt x="95" y="66"/>
                    <a:pt x="90" y="59"/>
                    <a:pt x="88" y="60"/>
                  </a:cubicBezTo>
                  <a:cubicBezTo>
                    <a:pt x="88" y="60"/>
                    <a:pt x="91" y="62"/>
                    <a:pt x="92" y="64"/>
                  </a:cubicBezTo>
                  <a:cubicBezTo>
                    <a:pt x="90" y="64"/>
                    <a:pt x="95" y="68"/>
                    <a:pt x="94" y="67"/>
                  </a:cubicBezTo>
                  <a:cubicBezTo>
                    <a:pt x="95" y="67"/>
                    <a:pt x="96" y="69"/>
                    <a:pt x="97" y="70"/>
                  </a:cubicBezTo>
                  <a:cubicBezTo>
                    <a:pt x="104" y="76"/>
                    <a:pt x="121" y="88"/>
                    <a:pt x="108" y="98"/>
                  </a:cubicBezTo>
                  <a:cubicBezTo>
                    <a:pt x="109" y="99"/>
                    <a:pt x="111" y="97"/>
                    <a:pt x="109" y="99"/>
                  </a:cubicBezTo>
                  <a:cubicBezTo>
                    <a:pt x="109" y="97"/>
                    <a:pt x="107" y="101"/>
                    <a:pt x="108" y="98"/>
                  </a:cubicBezTo>
                  <a:cubicBezTo>
                    <a:pt x="108" y="99"/>
                    <a:pt x="107" y="99"/>
                    <a:pt x="107" y="99"/>
                  </a:cubicBezTo>
                  <a:cubicBezTo>
                    <a:pt x="105" y="101"/>
                    <a:pt x="102" y="103"/>
                    <a:pt x="100" y="105"/>
                  </a:cubicBezTo>
                  <a:cubicBezTo>
                    <a:pt x="97" y="109"/>
                    <a:pt x="91" y="113"/>
                    <a:pt x="85" y="110"/>
                  </a:cubicBezTo>
                  <a:cubicBezTo>
                    <a:pt x="87" y="110"/>
                    <a:pt x="83" y="107"/>
                    <a:pt x="82" y="107"/>
                  </a:cubicBezTo>
                  <a:cubicBezTo>
                    <a:pt x="82" y="107"/>
                    <a:pt x="83" y="108"/>
                    <a:pt x="83" y="108"/>
                  </a:cubicBezTo>
                  <a:cubicBezTo>
                    <a:pt x="81" y="105"/>
                    <a:pt x="77" y="104"/>
                    <a:pt x="76" y="100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5" y="100"/>
                    <a:pt x="68" y="95"/>
                    <a:pt x="69" y="94"/>
                  </a:cubicBezTo>
                  <a:cubicBezTo>
                    <a:pt x="69" y="94"/>
                    <a:pt x="70" y="94"/>
                    <a:pt x="70" y="94"/>
                  </a:cubicBezTo>
                  <a:cubicBezTo>
                    <a:pt x="72" y="95"/>
                    <a:pt x="67" y="91"/>
                    <a:pt x="68" y="92"/>
                  </a:cubicBezTo>
                  <a:cubicBezTo>
                    <a:pt x="66" y="90"/>
                    <a:pt x="63" y="88"/>
                    <a:pt x="60" y="87"/>
                  </a:cubicBezTo>
                  <a:cubicBezTo>
                    <a:pt x="58" y="87"/>
                    <a:pt x="55" y="90"/>
                    <a:pt x="54" y="89"/>
                  </a:cubicBezTo>
                  <a:cubicBezTo>
                    <a:pt x="53" y="90"/>
                    <a:pt x="52" y="94"/>
                    <a:pt x="51" y="93"/>
                  </a:cubicBezTo>
                  <a:cubicBezTo>
                    <a:pt x="53" y="91"/>
                    <a:pt x="51" y="93"/>
                    <a:pt x="51" y="92"/>
                  </a:cubicBezTo>
                  <a:cubicBezTo>
                    <a:pt x="49" y="94"/>
                    <a:pt x="48" y="97"/>
                    <a:pt x="47" y="99"/>
                  </a:cubicBezTo>
                  <a:cubicBezTo>
                    <a:pt x="47" y="99"/>
                    <a:pt x="47" y="98"/>
                    <a:pt x="48" y="98"/>
                  </a:cubicBezTo>
                  <a:cubicBezTo>
                    <a:pt x="48" y="99"/>
                    <a:pt x="47" y="99"/>
                    <a:pt x="46" y="100"/>
                  </a:cubicBezTo>
                  <a:cubicBezTo>
                    <a:pt x="46" y="101"/>
                    <a:pt x="41" y="103"/>
                    <a:pt x="40" y="105"/>
                  </a:cubicBezTo>
                  <a:cubicBezTo>
                    <a:pt x="40" y="105"/>
                    <a:pt x="40" y="106"/>
                    <a:pt x="40" y="106"/>
                  </a:cubicBezTo>
                  <a:cubicBezTo>
                    <a:pt x="35" y="109"/>
                    <a:pt x="30" y="114"/>
                    <a:pt x="23" y="108"/>
                  </a:cubicBezTo>
                  <a:cubicBezTo>
                    <a:pt x="25" y="107"/>
                    <a:pt x="19" y="103"/>
                    <a:pt x="16" y="100"/>
                  </a:cubicBezTo>
                  <a:cubicBezTo>
                    <a:pt x="15" y="98"/>
                    <a:pt x="10" y="91"/>
                    <a:pt x="10" y="91"/>
                  </a:cubicBezTo>
                  <a:cubicBezTo>
                    <a:pt x="11" y="88"/>
                    <a:pt x="15" y="76"/>
                    <a:pt x="19" y="78"/>
                  </a:cubicBezTo>
                  <a:cubicBezTo>
                    <a:pt x="18" y="78"/>
                    <a:pt x="18" y="78"/>
                    <a:pt x="17" y="79"/>
                  </a:cubicBezTo>
                  <a:cubicBezTo>
                    <a:pt x="22" y="78"/>
                    <a:pt x="27" y="70"/>
                    <a:pt x="29" y="67"/>
                  </a:cubicBezTo>
                  <a:cubicBezTo>
                    <a:pt x="28" y="68"/>
                    <a:pt x="28" y="69"/>
                    <a:pt x="27" y="71"/>
                  </a:cubicBezTo>
                  <a:cubicBezTo>
                    <a:pt x="27" y="70"/>
                    <a:pt x="29" y="68"/>
                    <a:pt x="29" y="68"/>
                  </a:cubicBezTo>
                  <a:cubicBezTo>
                    <a:pt x="27" y="71"/>
                    <a:pt x="31" y="64"/>
                    <a:pt x="31" y="64"/>
                  </a:cubicBezTo>
                  <a:cubicBezTo>
                    <a:pt x="33" y="62"/>
                    <a:pt x="34" y="60"/>
                    <a:pt x="33" y="57"/>
                  </a:cubicBezTo>
                  <a:cubicBezTo>
                    <a:pt x="31" y="51"/>
                    <a:pt x="23" y="46"/>
                    <a:pt x="20" y="43"/>
                  </a:cubicBezTo>
                  <a:cubicBezTo>
                    <a:pt x="23" y="47"/>
                    <a:pt x="15" y="39"/>
                    <a:pt x="18" y="40"/>
                  </a:cubicBezTo>
                  <a:cubicBezTo>
                    <a:pt x="0" y="29"/>
                    <a:pt x="23" y="5"/>
                    <a:pt x="38" y="12"/>
                  </a:cubicBezTo>
                  <a:cubicBezTo>
                    <a:pt x="38" y="15"/>
                    <a:pt x="47" y="21"/>
                    <a:pt x="49" y="23"/>
                  </a:cubicBezTo>
                  <a:cubicBezTo>
                    <a:pt x="53" y="27"/>
                    <a:pt x="57" y="38"/>
                    <a:pt x="64" y="33"/>
                  </a:cubicBezTo>
                  <a:cubicBezTo>
                    <a:pt x="71" y="28"/>
                    <a:pt x="77" y="12"/>
                    <a:pt x="85" y="10"/>
                  </a:cubicBezTo>
                  <a:cubicBezTo>
                    <a:pt x="84" y="11"/>
                    <a:pt x="83" y="12"/>
                    <a:pt x="82" y="12"/>
                  </a:cubicBezTo>
                  <a:cubicBezTo>
                    <a:pt x="84" y="12"/>
                    <a:pt x="89" y="10"/>
                    <a:pt x="91" y="9"/>
                  </a:cubicBezTo>
                  <a:cubicBezTo>
                    <a:pt x="91" y="9"/>
                    <a:pt x="89" y="8"/>
                    <a:pt x="88" y="9"/>
                  </a:cubicBezTo>
                  <a:cubicBezTo>
                    <a:pt x="91" y="6"/>
                    <a:pt x="99" y="13"/>
                    <a:pt x="100" y="14"/>
                  </a:cubicBezTo>
                  <a:cubicBezTo>
                    <a:pt x="106" y="17"/>
                    <a:pt x="114" y="25"/>
                    <a:pt x="112" y="33"/>
                  </a:cubicBezTo>
                  <a:cubicBezTo>
                    <a:pt x="110" y="40"/>
                    <a:pt x="104" y="45"/>
                    <a:pt x="98" y="49"/>
                  </a:cubicBezTo>
                  <a:cubicBezTo>
                    <a:pt x="94" y="51"/>
                    <a:pt x="91" y="58"/>
                    <a:pt x="87" y="59"/>
                  </a:cubicBezTo>
                  <a:cubicBezTo>
                    <a:pt x="87" y="59"/>
                    <a:pt x="91" y="59"/>
                    <a:pt x="92" y="59"/>
                  </a:cubicBezTo>
                  <a:cubicBezTo>
                    <a:pt x="95" y="58"/>
                    <a:pt x="98" y="53"/>
                    <a:pt x="102" y="51"/>
                  </a:cubicBezTo>
                  <a:cubicBezTo>
                    <a:pt x="105" y="48"/>
                    <a:pt x="111" y="44"/>
                    <a:pt x="112" y="39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3" y="36"/>
                    <a:pt x="118" y="32"/>
                    <a:pt x="116" y="33"/>
                  </a:cubicBezTo>
                  <a:cubicBezTo>
                    <a:pt x="117" y="27"/>
                    <a:pt x="110" y="22"/>
                    <a:pt x="109" y="20"/>
                  </a:cubicBezTo>
                  <a:cubicBezTo>
                    <a:pt x="109" y="20"/>
                    <a:pt x="110" y="20"/>
                    <a:pt x="110" y="20"/>
                  </a:cubicBezTo>
                  <a:cubicBezTo>
                    <a:pt x="109" y="18"/>
                    <a:pt x="108" y="17"/>
                    <a:pt x="106" y="16"/>
                  </a:cubicBezTo>
                  <a:cubicBezTo>
                    <a:pt x="106" y="16"/>
                    <a:pt x="110" y="18"/>
                    <a:pt x="109" y="18"/>
                  </a:cubicBezTo>
                  <a:cubicBezTo>
                    <a:pt x="107" y="17"/>
                    <a:pt x="98" y="9"/>
                    <a:pt x="99" y="8"/>
                  </a:cubicBezTo>
                  <a:cubicBezTo>
                    <a:pt x="98" y="8"/>
                    <a:pt x="97" y="7"/>
                    <a:pt x="95" y="6"/>
                  </a:cubicBezTo>
                  <a:cubicBezTo>
                    <a:pt x="96" y="7"/>
                    <a:pt x="96" y="7"/>
                    <a:pt x="97" y="7"/>
                  </a:cubicBezTo>
                  <a:cubicBezTo>
                    <a:pt x="91" y="0"/>
                    <a:pt x="84" y="6"/>
                    <a:pt x="80" y="10"/>
                  </a:cubicBezTo>
                  <a:cubicBezTo>
                    <a:pt x="76" y="14"/>
                    <a:pt x="68" y="20"/>
                    <a:pt x="66" y="25"/>
                  </a:cubicBezTo>
                  <a:cubicBezTo>
                    <a:pt x="62" y="37"/>
                    <a:pt x="54" y="21"/>
                    <a:pt x="50" y="18"/>
                  </a:cubicBezTo>
                  <a:cubicBezTo>
                    <a:pt x="44" y="13"/>
                    <a:pt x="38" y="2"/>
                    <a:pt x="28" y="5"/>
                  </a:cubicBezTo>
                  <a:cubicBezTo>
                    <a:pt x="32" y="4"/>
                    <a:pt x="25" y="7"/>
                    <a:pt x="27" y="5"/>
                  </a:cubicBezTo>
                  <a:cubicBezTo>
                    <a:pt x="19" y="9"/>
                    <a:pt x="11" y="16"/>
                    <a:pt x="7" y="24"/>
                  </a:cubicBezTo>
                  <a:cubicBezTo>
                    <a:pt x="2" y="34"/>
                    <a:pt x="11" y="37"/>
                    <a:pt x="15" y="44"/>
                  </a:cubicBezTo>
                  <a:cubicBezTo>
                    <a:pt x="19" y="45"/>
                    <a:pt x="27" y="55"/>
                    <a:pt x="29" y="59"/>
                  </a:cubicBezTo>
                  <a:cubicBezTo>
                    <a:pt x="29" y="59"/>
                    <a:pt x="26" y="66"/>
                    <a:pt x="25" y="67"/>
                  </a:cubicBezTo>
                  <a:cubicBezTo>
                    <a:pt x="23" y="69"/>
                    <a:pt x="16" y="76"/>
                    <a:pt x="16" y="74"/>
                  </a:cubicBezTo>
                  <a:cubicBezTo>
                    <a:pt x="7" y="85"/>
                    <a:pt x="4" y="91"/>
                    <a:pt x="14" y="103"/>
                  </a:cubicBezTo>
                  <a:cubicBezTo>
                    <a:pt x="20" y="111"/>
                    <a:pt x="30" y="119"/>
                    <a:pt x="40" y="110"/>
                  </a:cubicBezTo>
                  <a:cubicBezTo>
                    <a:pt x="40" y="112"/>
                    <a:pt x="36" y="113"/>
                    <a:pt x="37" y="113"/>
                  </a:cubicBezTo>
                  <a:cubicBezTo>
                    <a:pt x="46" y="108"/>
                    <a:pt x="54" y="84"/>
                    <a:pt x="67" y="95"/>
                  </a:cubicBezTo>
                  <a:cubicBezTo>
                    <a:pt x="67" y="95"/>
                    <a:pt x="65" y="94"/>
                    <a:pt x="68" y="97"/>
                  </a:cubicBezTo>
                  <a:cubicBezTo>
                    <a:pt x="67" y="94"/>
                    <a:pt x="75" y="103"/>
                    <a:pt x="77" y="105"/>
                  </a:cubicBezTo>
                  <a:cubicBezTo>
                    <a:pt x="76" y="105"/>
                    <a:pt x="81" y="109"/>
                    <a:pt x="82" y="110"/>
                  </a:cubicBezTo>
                  <a:cubicBezTo>
                    <a:pt x="81" y="110"/>
                    <a:pt x="81" y="110"/>
                    <a:pt x="80" y="110"/>
                  </a:cubicBezTo>
                  <a:cubicBezTo>
                    <a:pt x="93" y="118"/>
                    <a:pt x="108" y="105"/>
                    <a:pt x="114" y="94"/>
                  </a:cubicBezTo>
                  <a:cubicBezTo>
                    <a:pt x="114" y="94"/>
                    <a:pt x="113" y="86"/>
                    <a:pt x="112" y="84"/>
                  </a:cubicBezTo>
                  <a:cubicBezTo>
                    <a:pt x="115" y="88"/>
                    <a:pt x="112" y="84"/>
                    <a:pt x="113" y="83"/>
                  </a:cubicBezTo>
                  <a:close/>
                  <a:moveTo>
                    <a:pt x="89" y="9"/>
                  </a:move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90" y="9"/>
                    <a:pt x="89" y="9"/>
                  </a:cubicBezTo>
                  <a:close/>
                  <a:moveTo>
                    <a:pt x="85" y="7"/>
                  </a:moveTo>
                  <a:cubicBezTo>
                    <a:pt x="87" y="6"/>
                    <a:pt x="85" y="7"/>
                    <a:pt x="85" y="7"/>
                  </a:cubicBezTo>
                  <a:close/>
                  <a:moveTo>
                    <a:pt x="82" y="9"/>
                  </a:moveTo>
                  <a:cubicBezTo>
                    <a:pt x="82" y="9"/>
                    <a:pt x="83" y="8"/>
                    <a:pt x="83" y="8"/>
                  </a:cubicBezTo>
                  <a:cubicBezTo>
                    <a:pt x="83" y="8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39" y="107"/>
                  </a:moveTo>
                  <a:cubicBezTo>
                    <a:pt x="39" y="107"/>
                    <a:pt x="39" y="107"/>
                    <a:pt x="39" y="107"/>
                  </a:cubicBezTo>
                  <a:cubicBezTo>
                    <a:pt x="39" y="107"/>
                    <a:pt x="39" y="107"/>
                    <a:pt x="39" y="107"/>
                  </a:cubicBezTo>
                  <a:close/>
                  <a:moveTo>
                    <a:pt x="41" y="105"/>
                  </a:moveTo>
                  <a:cubicBezTo>
                    <a:pt x="41" y="105"/>
                    <a:pt x="41" y="105"/>
                    <a:pt x="41" y="106"/>
                  </a:cubicBezTo>
                  <a:cubicBezTo>
                    <a:pt x="41" y="105"/>
                    <a:pt x="41" y="105"/>
                    <a:pt x="42" y="104"/>
                  </a:cubicBezTo>
                  <a:cubicBezTo>
                    <a:pt x="41" y="105"/>
                    <a:pt x="41" y="105"/>
                    <a:pt x="41" y="10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1" name="Freeform 9615"/>
            <p:cNvSpPr/>
            <p:nvPr/>
          </p:nvSpPr>
          <p:spPr bwMode="auto">
            <a:xfrm>
              <a:off x="341313" y="382588"/>
              <a:ext cx="60325" cy="349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9"/>
                </a:cxn>
                <a:cxn ang="0">
                  <a:pos x="1" y="9"/>
                </a:cxn>
              </a:cxnLst>
              <a:rect l="0" t="0" r="r" b="b"/>
              <a:pathLst>
                <a:path w="16" h="9">
                  <a:moveTo>
                    <a:pt x="1" y="9"/>
                  </a:moveTo>
                  <a:cubicBezTo>
                    <a:pt x="5" y="6"/>
                    <a:pt x="10" y="3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0" y="2"/>
                    <a:pt x="5" y="6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" name="Freeform 9616"/>
            <p:cNvSpPr/>
            <p:nvPr/>
          </p:nvSpPr>
          <p:spPr bwMode="auto">
            <a:xfrm>
              <a:off x="338138" y="357188"/>
              <a:ext cx="85725" cy="555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2" y="1"/>
                </a:cxn>
                <a:cxn ang="0">
                  <a:pos x="21" y="0"/>
                </a:cxn>
              </a:cxnLst>
              <a:rect l="0" t="0" r="r" b="b"/>
              <a:pathLst>
                <a:path w="23" h="15">
                  <a:moveTo>
                    <a:pt x="21" y="0"/>
                  </a:moveTo>
                  <a:cubicBezTo>
                    <a:pt x="15" y="5"/>
                    <a:pt x="8" y="10"/>
                    <a:pt x="1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8" y="10"/>
                    <a:pt x="15" y="6"/>
                    <a:pt x="22" y="1"/>
                  </a:cubicBezTo>
                  <a:cubicBezTo>
                    <a:pt x="23" y="0"/>
                    <a:pt x="22" y="0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" name="Freeform 9617"/>
            <p:cNvSpPr/>
            <p:nvPr/>
          </p:nvSpPr>
          <p:spPr bwMode="auto">
            <a:xfrm>
              <a:off x="307975" y="330200"/>
              <a:ext cx="115888" cy="71438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0" y="1"/>
                </a:cxn>
                <a:cxn ang="0">
                  <a:pos x="30" y="1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1" h="19">
                  <a:moveTo>
                    <a:pt x="1" y="18"/>
                  </a:moveTo>
                  <a:cubicBezTo>
                    <a:pt x="10" y="12"/>
                    <a:pt x="20" y="6"/>
                    <a:pt x="30" y="1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19" y="6"/>
                    <a:pt x="10" y="12"/>
                    <a:pt x="0" y="18"/>
                  </a:cubicBezTo>
                  <a:cubicBezTo>
                    <a:pt x="0" y="19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" name="Freeform 9618"/>
            <p:cNvSpPr/>
            <p:nvPr/>
          </p:nvSpPr>
          <p:spPr bwMode="auto">
            <a:xfrm>
              <a:off x="288925" y="311150"/>
              <a:ext cx="123825" cy="762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9"/>
                </a:cxn>
                <a:cxn ang="0">
                  <a:pos x="1" y="20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20">
                  <a:moveTo>
                    <a:pt x="32" y="0"/>
                  </a:moveTo>
                  <a:cubicBezTo>
                    <a:pt x="22" y="6"/>
                    <a:pt x="11" y="12"/>
                    <a:pt x="1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2" y="13"/>
                    <a:pt x="22" y="7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" name="Freeform 9619"/>
            <p:cNvSpPr/>
            <p:nvPr/>
          </p:nvSpPr>
          <p:spPr bwMode="auto">
            <a:xfrm>
              <a:off x="273050" y="292100"/>
              <a:ext cx="131763" cy="76200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5" y="1"/>
                </a:cxn>
                <a:cxn ang="0">
                  <a:pos x="34" y="1"/>
                </a:cxn>
                <a:cxn ang="0">
                  <a:pos x="1" y="20"/>
                </a:cxn>
                <a:cxn ang="0">
                  <a:pos x="1" y="20"/>
                </a:cxn>
              </a:cxnLst>
              <a:rect l="0" t="0" r="r" b="b"/>
              <a:pathLst>
                <a:path w="35" h="20">
                  <a:moveTo>
                    <a:pt x="1" y="20"/>
                  </a:moveTo>
                  <a:cubicBezTo>
                    <a:pt x="12" y="13"/>
                    <a:pt x="23" y="7"/>
                    <a:pt x="35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23" y="7"/>
                    <a:pt x="12" y="13"/>
                    <a:pt x="1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" name="Freeform 9620"/>
            <p:cNvSpPr/>
            <p:nvPr/>
          </p:nvSpPr>
          <p:spPr bwMode="auto">
            <a:xfrm>
              <a:off x="266700" y="277813"/>
              <a:ext cx="123825" cy="74613"/>
            </a:xfrm>
            <a:custGeom>
              <a:avLst/>
              <a:gdLst/>
              <a:ahLst/>
              <a:cxnLst>
                <a:cxn ang="0">
                  <a:pos x="32" y="1"/>
                </a:cxn>
                <a:cxn ang="0">
                  <a:pos x="0" y="20"/>
                </a:cxn>
                <a:cxn ang="0">
                  <a:pos x="1" y="20"/>
                </a:cxn>
                <a:cxn ang="0">
                  <a:pos x="32" y="1"/>
                </a:cxn>
                <a:cxn ang="0">
                  <a:pos x="32" y="1"/>
                </a:cxn>
              </a:cxnLst>
              <a:rect l="0" t="0" r="r" b="b"/>
              <a:pathLst>
                <a:path w="33" h="20">
                  <a:moveTo>
                    <a:pt x="32" y="1"/>
                  </a:moveTo>
                  <a:cubicBezTo>
                    <a:pt x="21" y="7"/>
                    <a:pt x="11" y="14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1" y="14"/>
                    <a:pt x="22" y="7"/>
                    <a:pt x="32" y="1"/>
                  </a:cubicBezTo>
                  <a:cubicBezTo>
                    <a:pt x="33" y="0"/>
                    <a:pt x="32" y="1"/>
                    <a:pt x="3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" name="Freeform 9621"/>
            <p:cNvSpPr/>
            <p:nvPr/>
          </p:nvSpPr>
          <p:spPr bwMode="auto">
            <a:xfrm>
              <a:off x="239713" y="261938"/>
              <a:ext cx="128588" cy="79375"/>
            </a:xfrm>
            <a:custGeom>
              <a:avLst/>
              <a:gdLst/>
              <a:ahLst/>
              <a:cxnLst>
                <a:cxn ang="0">
                  <a:pos x="1" y="21"/>
                </a:cxn>
                <a:cxn ang="0">
                  <a:pos x="34" y="1"/>
                </a:cxn>
                <a:cxn ang="0">
                  <a:pos x="33" y="0"/>
                </a:cxn>
                <a:cxn ang="0">
                  <a:pos x="0" y="21"/>
                </a:cxn>
                <a:cxn ang="0">
                  <a:pos x="1" y="21"/>
                </a:cxn>
              </a:cxnLst>
              <a:rect l="0" t="0" r="r" b="b"/>
              <a:pathLst>
                <a:path w="34" h="21">
                  <a:moveTo>
                    <a:pt x="1" y="21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22" y="7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8" name="Freeform 9622"/>
            <p:cNvSpPr/>
            <p:nvPr/>
          </p:nvSpPr>
          <p:spPr bwMode="auto">
            <a:xfrm>
              <a:off x="96838" y="382588"/>
              <a:ext cx="79375" cy="38100"/>
            </a:xfrm>
            <a:custGeom>
              <a:avLst/>
              <a:gdLst/>
              <a:ahLst/>
              <a:cxnLst>
                <a:cxn ang="0">
                  <a:pos x="1" y="1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" y="10"/>
                </a:cxn>
                <a:cxn ang="0">
                  <a:pos x="1" y="10"/>
                </a:cxn>
              </a:cxnLst>
              <a:rect l="0" t="0" r="r" b="b"/>
              <a:pathLst>
                <a:path w="21" h="10">
                  <a:moveTo>
                    <a:pt x="1" y="10"/>
                  </a:moveTo>
                  <a:cubicBezTo>
                    <a:pt x="8" y="7"/>
                    <a:pt x="14" y="4"/>
                    <a:pt x="20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3" y="4"/>
                    <a:pt x="7" y="7"/>
                    <a:pt x="1" y="10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9" name="Freeform 9623"/>
            <p:cNvSpPr/>
            <p:nvPr/>
          </p:nvSpPr>
          <p:spPr bwMode="auto">
            <a:xfrm>
              <a:off x="93663" y="239713"/>
              <a:ext cx="247650" cy="17303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1" y="46"/>
                </a:cxn>
                <a:cxn ang="0">
                  <a:pos x="1" y="46"/>
                </a:cxn>
                <a:cxn ang="0">
                  <a:pos x="66" y="1"/>
                </a:cxn>
                <a:cxn ang="0">
                  <a:pos x="65" y="0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42" y="14"/>
                    <a:pt x="21" y="29"/>
                    <a:pt x="1" y="46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21" y="29"/>
                    <a:pt x="43" y="14"/>
                    <a:pt x="66" y="1"/>
                  </a:cubicBezTo>
                  <a:cubicBezTo>
                    <a:pt x="66" y="0"/>
                    <a:pt x="65" y="0"/>
                    <a:pt x="6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0" name="Freeform 9624"/>
            <p:cNvSpPr/>
            <p:nvPr/>
          </p:nvSpPr>
          <p:spPr bwMode="auto">
            <a:xfrm>
              <a:off x="74613" y="244475"/>
              <a:ext cx="269875" cy="157163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1" y="42"/>
                </a:cxn>
                <a:cxn ang="0">
                  <a:pos x="1" y="42"/>
                </a:cxn>
              </a:cxnLst>
              <a:rect l="0" t="0" r="r" b="b"/>
              <a:pathLst>
                <a:path w="72" h="42">
                  <a:moveTo>
                    <a:pt x="1" y="42"/>
                  </a:moveTo>
                  <a:cubicBezTo>
                    <a:pt x="25" y="28"/>
                    <a:pt x="48" y="14"/>
                    <a:pt x="71" y="0"/>
                  </a:cubicBezTo>
                  <a:cubicBezTo>
                    <a:pt x="72" y="0"/>
                    <a:pt x="71" y="0"/>
                    <a:pt x="71" y="0"/>
                  </a:cubicBezTo>
                  <a:cubicBezTo>
                    <a:pt x="47" y="14"/>
                    <a:pt x="24" y="28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1" name="Freeform 9625"/>
            <p:cNvSpPr/>
            <p:nvPr/>
          </p:nvSpPr>
          <p:spPr bwMode="auto">
            <a:xfrm>
              <a:off x="71438" y="206375"/>
              <a:ext cx="288925" cy="192088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77" h="51">
                  <a:moveTo>
                    <a:pt x="76" y="0"/>
                  </a:moveTo>
                  <a:cubicBezTo>
                    <a:pt x="50" y="16"/>
                    <a:pt x="25" y="33"/>
                    <a:pt x="1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6" y="33"/>
                    <a:pt x="51" y="16"/>
                    <a:pt x="76" y="0"/>
                  </a:cubicBezTo>
                  <a:cubicBezTo>
                    <a:pt x="77" y="0"/>
                    <a:pt x="76" y="0"/>
                    <a:pt x="7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" name="Freeform 9626"/>
            <p:cNvSpPr/>
            <p:nvPr/>
          </p:nvSpPr>
          <p:spPr bwMode="auto">
            <a:xfrm>
              <a:off x="60325" y="168275"/>
              <a:ext cx="336550" cy="219075"/>
            </a:xfrm>
            <a:custGeom>
              <a:avLst/>
              <a:gdLst/>
              <a:ahLst/>
              <a:cxnLst>
                <a:cxn ang="0">
                  <a:pos x="1" y="58"/>
                </a:cxn>
                <a:cxn ang="0">
                  <a:pos x="90" y="0"/>
                </a:cxn>
                <a:cxn ang="0">
                  <a:pos x="89" y="0"/>
                </a:cxn>
                <a:cxn ang="0">
                  <a:pos x="0" y="57"/>
                </a:cxn>
                <a:cxn ang="0">
                  <a:pos x="1" y="58"/>
                </a:cxn>
              </a:cxnLst>
              <a:rect l="0" t="0" r="r" b="b"/>
              <a:pathLst>
                <a:path w="90" h="58">
                  <a:moveTo>
                    <a:pt x="1" y="58"/>
                  </a:moveTo>
                  <a:cubicBezTo>
                    <a:pt x="30" y="38"/>
                    <a:pt x="59" y="18"/>
                    <a:pt x="90" y="0"/>
                  </a:cubicBezTo>
                  <a:cubicBezTo>
                    <a:pt x="90" y="0"/>
                    <a:pt x="90" y="0"/>
                    <a:pt x="89" y="0"/>
                  </a:cubicBezTo>
                  <a:cubicBezTo>
                    <a:pt x="59" y="18"/>
                    <a:pt x="30" y="38"/>
                    <a:pt x="0" y="57"/>
                  </a:cubicBezTo>
                  <a:cubicBezTo>
                    <a:pt x="0" y="58"/>
                    <a:pt x="0" y="58"/>
                    <a:pt x="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" name="Freeform 9627"/>
            <p:cNvSpPr/>
            <p:nvPr/>
          </p:nvSpPr>
          <p:spPr bwMode="auto">
            <a:xfrm>
              <a:off x="55563" y="134938"/>
              <a:ext cx="365125" cy="244475"/>
            </a:xfrm>
            <a:custGeom>
              <a:avLst/>
              <a:gdLst/>
              <a:ahLst/>
              <a:cxnLst>
                <a:cxn ang="0">
                  <a:pos x="96" y="1"/>
                </a:cxn>
                <a:cxn ang="0">
                  <a:pos x="0" y="64"/>
                </a:cxn>
                <a:cxn ang="0">
                  <a:pos x="1" y="64"/>
                </a:cxn>
                <a:cxn ang="0">
                  <a:pos x="97" y="1"/>
                </a:cxn>
                <a:cxn ang="0">
                  <a:pos x="96" y="1"/>
                </a:cxn>
              </a:cxnLst>
              <a:rect l="0" t="0" r="r" b="b"/>
              <a:pathLst>
                <a:path w="97" h="65">
                  <a:moveTo>
                    <a:pt x="96" y="1"/>
                  </a:moveTo>
                  <a:cubicBezTo>
                    <a:pt x="64" y="21"/>
                    <a:pt x="31" y="40"/>
                    <a:pt x="0" y="64"/>
                  </a:cubicBezTo>
                  <a:cubicBezTo>
                    <a:pt x="0" y="64"/>
                    <a:pt x="0" y="65"/>
                    <a:pt x="1" y="64"/>
                  </a:cubicBezTo>
                  <a:cubicBezTo>
                    <a:pt x="31" y="41"/>
                    <a:pt x="64" y="21"/>
                    <a:pt x="97" y="1"/>
                  </a:cubicBezTo>
                  <a:cubicBezTo>
                    <a:pt x="97" y="1"/>
                    <a:pt x="97" y="0"/>
                    <a:pt x="9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4" name="Freeform 9628"/>
            <p:cNvSpPr/>
            <p:nvPr/>
          </p:nvSpPr>
          <p:spPr bwMode="auto">
            <a:xfrm>
              <a:off x="33338" y="112713"/>
              <a:ext cx="393700" cy="236538"/>
            </a:xfrm>
            <a:custGeom>
              <a:avLst/>
              <a:gdLst/>
              <a:ahLst/>
              <a:cxnLst>
                <a:cxn ang="0">
                  <a:pos x="1" y="63"/>
                </a:cxn>
                <a:cxn ang="0">
                  <a:pos x="104" y="0"/>
                </a:cxn>
                <a:cxn ang="0">
                  <a:pos x="104" y="0"/>
                </a:cxn>
                <a:cxn ang="0">
                  <a:pos x="1" y="63"/>
                </a:cxn>
                <a:cxn ang="0">
                  <a:pos x="1" y="63"/>
                </a:cxn>
              </a:cxnLst>
              <a:rect l="0" t="0" r="r" b="b"/>
              <a:pathLst>
                <a:path w="105" h="63">
                  <a:moveTo>
                    <a:pt x="1" y="63"/>
                  </a:moveTo>
                  <a:cubicBezTo>
                    <a:pt x="34" y="39"/>
                    <a:pt x="68" y="18"/>
                    <a:pt x="104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68" y="18"/>
                    <a:pt x="34" y="39"/>
                    <a:pt x="1" y="63"/>
                  </a:cubicBezTo>
                  <a:cubicBezTo>
                    <a:pt x="0" y="63"/>
                    <a:pt x="1" y="63"/>
                    <a:pt x="1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5" name="Freeform 9629"/>
            <p:cNvSpPr/>
            <p:nvPr/>
          </p:nvSpPr>
          <p:spPr bwMode="auto">
            <a:xfrm>
              <a:off x="36513" y="82550"/>
              <a:ext cx="376238" cy="263525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0" y="69"/>
                </a:cxn>
                <a:cxn ang="0">
                  <a:pos x="1" y="70"/>
                </a:cxn>
                <a:cxn ang="0">
                  <a:pos x="99" y="0"/>
                </a:cxn>
                <a:cxn ang="0">
                  <a:pos x="99" y="0"/>
                </a:cxn>
              </a:cxnLst>
              <a:rect l="0" t="0" r="r" b="b"/>
              <a:pathLst>
                <a:path w="100" h="70">
                  <a:moveTo>
                    <a:pt x="99" y="0"/>
                  </a:moveTo>
                  <a:cubicBezTo>
                    <a:pt x="65" y="21"/>
                    <a:pt x="32" y="45"/>
                    <a:pt x="0" y="69"/>
                  </a:cubicBezTo>
                  <a:cubicBezTo>
                    <a:pt x="0" y="70"/>
                    <a:pt x="1" y="70"/>
                    <a:pt x="1" y="70"/>
                  </a:cubicBezTo>
                  <a:cubicBezTo>
                    <a:pt x="33" y="45"/>
                    <a:pt x="65" y="22"/>
                    <a:pt x="99" y="0"/>
                  </a:cubicBezTo>
                  <a:cubicBezTo>
                    <a:pt x="100" y="0"/>
                    <a:pt x="99" y="0"/>
                    <a:pt x="9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6" name="Freeform 9630"/>
            <p:cNvSpPr/>
            <p:nvPr/>
          </p:nvSpPr>
          <p:spPr bwMode="auto">
            <a:xfrm>
              <a:off x="47625" y="82550"/>
              <a:ext cx="361950" cy="222250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96" y="0"/>
                </a:cxn>
                <a:cxn ang="0">
                  <a:pos x="95" y="0"/>
                </a:cxn>
                <a:cxn ang="0">
                  <a:pos x="1" y="59"/>
                </a:cxn>
                <a:cxn ang="0">
                  <a:pos x="1" y="59"/>
                </a:cxn>
              </a:cxnLst>
              <a:rect l="0" t="0" r="r" b="b"/>
              <a:pathLst>
                <a:path w="96" h="59">
                  <a:moveTo>
                    <a:pt x="1" y="59"/>
                  </a:moveTo>
                  <a:cubicBezTo>
                    <a:pt x="34" y="41"/>
                    <a:pt x="64" y="19"/>
                    <a:pt x="96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64" y="19"/>
                    <a:pt x="33" y="41"/>
                    <a:pt x="1" y="59"/>
                  </a:cubicBezTo>
                  <a:cubicBezTo>
                    <a:pt x="0" y="59"/>
                    <a:pt x="1" y="59"/>
                    <a:pt x="1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7" name="Freeform 9631"/>
            <p:cNvSpPr/>
            <p:nvPr/>
          </p:nvSpPr>
          <p:spPr bwMode="auto">
            <a:xfrm>
              <a:off x="107950" y="60325"/>
              <a:ext cx="282575" cy="17938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75" y="1"/>
                </a:cxn>
                <a:cxn ang="0">
                  <a:pos x="74" y="0"/>
                </a:cxn>
              </a:cxnLst>
              <a:rect l="0" t="0" r="r" b="b"/>
              <a:pathLst>
                <a:path w="75" h="48">
                  <a:moveTo>
                    <a:pt x="74" y="0"/>
                  </a:moveTo>
                  <a:cubicBezTo>
                    <a:pt x="49" y="15"/>
                    <a:pt x="24" y="30"/>
                    <a:pt x="1" y="47"/>
                  </a:cubicBezTo>
                  <a:cubicBezTo>
                    <a:pt x="0" y="47"/>
                    <a:pt x="1" y="48"/>
                    <a:pt x="1" y="47"/>
                  </a:cubicBezTo>
                  <a:cubicBezTo>
                    <a:pt x="25" y="30"/>
                    <a:pt x="50" y="15"/>
                    <a:pt x="75" y="1"/>
                  </a:cubicBezTo>
                  <a:cubicBezTo>
                    <a:pt x="75" y="0"/>
                    <a:pt x="75" y="0"/>
                    <a:pt x="7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8" name="Freeform 9632"/>
            <p:cNvSpPr/>
            <p:nvPr/>
          </p:nvSpPr>
          <p:spPr bwMode="auto">
            <a:xfrm>
              <a:off x="112713" y="60325"/>
              <a:ext cx="280988" cy="160338"/>
            </a:xfrm>
            <a:custGeom>
              <a:avLst/>
              <a:gdLst/>
              <a:ahLst/>
              <a:cxnLst>
                <a:cxn ang="0">
                  <a:pos x="1" y="43"/>
                </a:cxn>
                <a:cxn ang="0">
                  <a:pos x="74" y="1"/>
                </a:cxn>
                <a:cxn ang="0">
                  <a:pos x="74" y="0"/>
                </a:cxn>
                <a:cxn ang="0">
                  <a:pos x="0" y="42"/>
                </a:cxn>
                <a:cxn ang="0">
                  <a:pos x="1" y="43"/>
                </a:cxn>
              </a:cxnLst>
              <a:rect l="0" t="0" r="r" b="b"/>
              <a:pathLst>
                <a:path w="75" h="43">
                  <a:moveTo>
                    <a:pt x="1" y="43"/>
                  </a:moveTo>
                  <a:cubicBezTo>
                    <a:pt x="25" y="29"/>
                    <a:pt x="50" y="15"/>
                    <a:pt x="74" y="1"/>
                  </a:cubicBezTo>
                  <a:cubicBezTo>
                    <a:pt x="75" y="1"/>
                    <a:pt x="74" y="0"/>
                    <a:pt x="74" y="0"/>
                  </a:cubicBezTo>
                  <a:cubicBezTo>
                    <a:pt x="50" y="15"/>
                    <a:pt x="25" y="29"/>
                    <a:pt x="0" y="42"/>
                  </a:cubicBezTo>
                  <a:cubicBezTo>
                    <a:pt x="0" y="43"/>
                    <a:pt x="0" y="43"/>
                    <a:pt x="1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9" name="Freeform 9634"/>
            <p:cNvSpPr/>
            <p:nvPr/>
          </p:nvSpPr>
          <p:spPr bwMode="auto">
            <a:xfrm>
              <a:off x="107950" y="41275"/>
              <a:ext cx="263525" cy="157163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69" y="1"/>
                </a:cxn>
                <a:cxn ang="0">
                  <a:pos x="69" y="1"/>
                </a:cxn>
              </a:cxnLst>
              <a:rect l="0" t="0" r="r" b="b"/>
              <a:pathLst>
                <a:path w="70" h="42">
                  <a:moveTo>
                    <a:pt x="69" y="1"/>
                  </a:moveTo>
                  <a:cubicBezTo>
                    <a:pt x="46" y="14"/>
                    <a:pt x="23" y="27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ubicBezTo>
                    <a:pt x="23" y="28"/>
                    <a:pt x="46" y="14"/>
                    <a:pt x="69" y="1"/>
                  </a:cubicBezTo>
                  <a:cubicBezTo>
                    <a:pt x="70" y="1"/>
                    <a:pt x="69" y="0"/>
                    <a:pt x="6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0" name="Freeform 9635"/>
            <p:cNvSpPr/>
            <p:nvPr/>
          </p:nvSpPr>
          <p:spPr bwMode="auto">
            <a:xfrm>
              <a:off x="242887" y="41275"/>
              <a:ext cx="128588" cy="66675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1"/>
                </a:cxn>
                <a:cxn ang="0">
                  <a:pos x="33" y="0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1" y="12"/>
                    <a:pt x="22" y="6"/>
                    <a:pt x="33" y="1"/>
                  </a:cubicBezTo>
                  <a:cubicBezTo>
                    <a:pt x="34" y="1"/>
                    <a:pt x="33" y="0"/>
                    <a:pt x="33" y="0"/>
                  </a:cubicBezTo>
                  <a:cubicBezTo>
                    <a:pt x="22" y="6"/>
                    <a:pt x="1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1" name="Freeform 9636"/>
            <p:cNvSpPr/>
            <p:nvPr/>
          </p:nvSpPr>
          <p:spPr bwMode="auto">
            <a:xfrm>
              <a:off x="101600" y="115888"/>
              <a:ext cx="127000" cy="74613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4" y="1"/>
                </a:cxn>
                <a:cxn ang="0">
                  <a:pos x="33" y="1"/>
                </a:cxn>
                <a:cxn ang="0">
                  <a:pos x="0" y="20"/>
                </a:cxn>
                <a:cxn ang="0">
                  <a:pos x="1" y="20"/>
                </a:cxn>
              </a:cxnLst>
              <a:rect l="0" t="0" r="r" b="b"/>
              <a:pathLst>
                <a:path w="34" h="20">
                  <a:moveTo>
                    <a:pt x="1" y="20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22" y="7"/>
                    <a:pt x="11" y="13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2" name="Freeform 9637"/>
            <p:cNvSpPr/>
            <p:nvPr/>
          </p:nvSpPr>
          <p:spPr bwMode="auto">
            <a:xfrm>
              <a:off x="85725" y="101600"/>
              <a:ext cx="115888" cy="7143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19"/>
                </a:cxn>
                <a:cxn ang="0">
                  <a:pos x="1" y="19"/>
                </a:cxn>
                <a:cxn ang="0">
                  <a:pos x="31" y="0"/>
                </a:cxn>
                <a:cxn ang="0">
                  <a:pos x="30" y="0"/>
                </a:cxn>
              </a:cxnLst>
              <a:rect l="0" t="0" r="r" b="b"/>
              <a:pathLst>
                <a:path w="31" h="19">
                  <a:moveTo>
                    <a:pt x="30" y="0"/>
                  </a:moveTo>
                  <a:cubicBezTo>
                    <a:pt x="20" y="6"/>
                    <a:pt x="10" y="12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1" y="12"/>
                    <a:pt x="21" y="6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" name="Freeform 9638"/>
            <p:cNvSpPr/>
            <p:nvPr/>
          </p:nvSpPr>
          <p:spPr bwMode="auto">
            <a:xfrm>
              <a:off x="277812" y="22225"/>
              <a:ext cx="60325" cy="381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10" y="4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3" y="6"/>
                </a:cxn>
                <a:cxn ang="0">
                  <a:pos x="4" y="6"/>
                </a:cxn>
              </a:cxnLst>
              <a:rect l="0" t="0" r="r" b="b"/>
              <a:pathLst>
                <a:path w="16" h="10">
                  <a:moveTo>
                    <a:pt x="4" y="6"/>
                  </a:moveTo>
                  <a:cubicBezTo>
                    <a:pt x="6" y="5"/>
                    <a:pt x="8" y="5"/>
                    <a:pt x="10" y="4"/>
                  </a:cubicBezTo>
                  <a:cubicBezTo>
                    <a:pt x="11" y="3"/>
                    <a:pt x="12" y="2"/>
                    <a:pt x="13" y="2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9" y="4"/>
                    <a:pt x="4" y="7"/>
                    <a:pt x="0" y="9"/>
                  </a:cubicBezTo>
                  <a:cubicBezTo>
                    <a:pt x="0" y="10"/>
                    <a:pt x="1" y="10"/>
                    <a:pt x="1" y="9"/>
                  </a:cubicBezTo>
                  <a:cubicBezTo>
                    <a:pt x="6" y="7"/>
                    <a:pt x="10" y="4"/>
                    <a:pt x="15" y="1"/>
                  </a:cubicBezTo>
                  <a:cubicBezTo>
                    <a:pt x="16" y="1"/>
                    <a:pt x="15" y="0"/>
                    <a:pt x="15" y="1"/>
                  </a:cubicBezTo>
                  <a:cubicBezTo>
                    <a:pt x="11" y="2"/>
                    <a:pt x="7" y="4"/>
                    <a:pt x="3" y="6"/>
                  </a:cubicBezTo>
                  <a:cubicBezTo>
                    <a:pt x="3" y="7"/>
                    <a:pt x="4" y="7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4" name="Freeform 9639"/>
            <p:cNvSpPr/>
            <p:nvPr/>
          </p:nvSpPr>
          <p:spPr bwMode="auto">
            <a:xfrm>
              <a:off x="74612" y="96838"/>
              <a:ext cx="127000" cy="68263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1" y="17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2" y="12"/>
                    <a:pt x="23" y="6"/>
                    <a:pt x="33" y="0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2" y="6"/>
                    <a:pt x="12" y="12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5" name="Freeform 9640"/>
            <p:cNvSpPr/>
            <p:nvPr/>
          </p:nvSpPr>
          <p:spPr bwMode="auto">
            <a:xfrm>
              <a:off x="55562" y="77788"/>
              <a:ext cx="123825" cy="6826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18">
                  <a:moveTo>
                    <a:pt x="32" y="0"/>
                  </a:moveTo>
                  <a:cubicBezTo>
                    <a:pt x="22" y="5"/>
                    <a:pt x="11" y="11"/>
                    <a:pt x="1" y="17"/>
                  </a:cubicBezTo>
                  <a:cubicBezTo>
                    <a:pt x="0" y="18"/>
                    <a:pt x="1" y="18"/>
                    <a:pt x="1" y="17"/>
                  </a:cubicBezTo>
                  <a:cubicBezTo>
                    <a:pt x="11" y="11"/>
                    <a:pt x="22" y="6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6" name="Freeform 9641"/>
            <p:cNvSpPr/>
            <p:nvPr/>
          </p:nvSpPr>
          <p:spPr bwMode="auto">
            <a:xfrm>
              <a:off x="47625" y="71438"/>
              <a:ext cx="125413" cy="63500"/>
            </a:xfrm>
            <a:custGeom>
              <a:avLst/>
              <a:gdLst/>
              <a:ahLst/>
              <a:cxnLst>
                <a:cxn ang="0">
                  <a:pos x="1" y="17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0" y="16"/>
                </a:cxn>
                <a:cxn ang="0">
                  <a:pos x="1" y="17"/>
                </a:cxn>
              </a:cxnLst>
              <a:rect l="0" t="0" r="r" b="b"/>
              <a:pathLst>
                <a:path w="33" h="17">
                  <a:moveTo>
                    <a:pt x="1" y="17"/>
                  </a:moveTo>
                  <a:cubicBezTo>
                    <a:pt x="12" y="12"/>
                    <a:pt x="22" y="6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21" y="6"/>
                    <a:pt x="11" y="11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7" name="Freeform 9642"/>
            <p:cNvSpPr/>
            <p:nvPr/>
          </p:nvSpPr>
          <p:spPr bwMode="auto">
            <a:xfrm>
              <a:off x="41275" y="41275"/>
              <a:ext cx="119063" cy="7778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0" y="21"/>
                </a:cxn>
                <a:cxn ang="0">
                  <a:pos x="1" y="21"/>
                </a:cxn>
                <a:cxn ang="0">
                  <a:pos x="32" y="1"/>
                </a:cxn>
                <a:cxn ang="0">
                  <a:pos x="31" y="1"/>
                </a:cxn>
              </a:cxnLst>
              <a:rect l="0" t="0" r="r" b="b"/>
              <a:pathLst>
                <a:path w="32" h="21">
                  <a:moveTo>
                    <a:pt x="31" y="1"/>
                  </a:moveTo>
                  <a:cubicBezTo>
                    <a:pt x="22" y="8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11" y="15"/>
                    <a:pt x="22" y="9"/>
                    <a:pt x="32" y="1"/>
                  </a:cubicBezTo>
                  <a:cubicBezTo>
                    <a:pt x="32" y="1"/>
                    <a:pt x="32" y="0"/>
                    <a:pt x="3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8" name="Freeform 9643"/>
            <p:cNvSpPr/>
            <p:nvPr/>
          </p:nvSpPr>
          <p:spPr bwMode="auto">
            <a:xfrm>
              <a:off x="36512" y="41275"/>
              <a:ext cx="120650" cy="55563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0" y="14"/>
                </a:cxn>
                <a:cxn ang="0">
                  <a:pos x="1" y="15"/>
                </a:cxn>
              </a:cxnLst>
              <a:rect l="0" t="0" r="r" b="b"/>
              <a:pathLst>
                <a:path w="32" h="15">
                  <a:moveTo>
                    <a:pt x="1" y="15"/>
                  </a:moveTo>
                  <a:cubicBezTo>
                    <a:pt x="11" y="9"/>
                    <a:pt x="21" y="4"/>
                    <a:pt x="31" y="1"/>
                  </a:cubicBezTo>
                  <a:cubicBezTo>
                    <a:pt x="32" y="1"/>
                    <a:pt x="32" y="0"/>
                    <a:pt x="31" y="1"/>
                  </a:cubicBezTo>
                  <a:cubicBezTo>
                    <a:pt x="20" y="4"/>
                    <a:pt x="10" y="9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9" name="Freeform 9644"/>
            <p:cNvSpPr/>
            <p:nvPr/>
          </p:nvSpPr>
          <p:spPr bwMode="auto">
            <a:xfrm>
              <a:off x="36512" y="30163"/>
              <a:ext cx="101600" cy="555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15"/>
                </a:cxn>
                <a:cxn ang="0">
                  <a:pos x="1" y="15"/>
                </a:cxn>
                <a:cxn ang="0">
                  <a:pos x="26" y="1"/>
                </a:cxn>
                <a:cxn ang="0">
                  <a:pos x="25" y="0"/>
                </a:cxn>
              </a:cxnLst>
              <a:rect l="0" t="0" r="r" b="b"/>
              <a:pathLst>
                <a:path w="27" h="15">
                  <a:moveTo>
                    <a:pt x="25" y="0"/>
                  </a:moveTo>
                  <a:cubicBezTo>
                    <a:pt x="17" y="5"/>
                    <a:pt x="9" y="10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9" y="10"/>
                    <a:pt x="18" y="5"/>
                    <a:pt x="26" y="1"/>
                  </a:cubicBezTo>
                  <a:cubicBezTo>
                    <a:pt x="27" y="0"/>
                    <a:pt x="26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0" name="Freeform 9645"/>
            <p:cNvSpPr/>
            <p:nvPr/>
          </p:nvSpPr>
          <p:spPr bwMode="auto">
            <a:xfrm>
              <a:off x="101600" y="30163"/>
              <a:ext cx="33338" cy="1428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9" h="4">
                  <a:moveTo>
                    <a:pt x="1" y="3"/>
                  </a:moveTo>
                  <a:cubicBezTo>
                    <a:pt x="4" y="2"/>
                    <a:pt x="6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3" y="2"/>
                    <a:pt x="1" y="3"/>
                  </a:cubicBezTo>
                  <a:cubicBezTo>
                    <a:pt x="0" y="3"/>
                    <a:pt x="0" y="4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1" name="Group 136"/>
          <p:cNvGrpSpPr/>
          <p:nvPr/>
        </p:nvGrpSpPr>
        <p:grpSpPr bwMode="auto">
          <a:xfrm>
            <a:off x="1055596" y="2624988"/>
            <a:ext cx="527447" cy="520303"/>
            <a:chOff x="0" y="0"/>
            <a:chExt cx="454025" cy="447675"/>
          </a:xfrm>
          <a:solidFill>
            <a:schemeClr val="tx2"/>
          </a:solidFill>
        </p:grpSpPr>
        <p:sp>
          <p:nvSpPr>
            <p:cNvPr id="552" name="Freeform 9614"/>
            <p:cNvSpPr>
              <a:spLocks noEditPoints="1"/>
            </p:cNvSpPr>
            <p:nvPr/>
          </p:nvSpPr>
          <p:spPr bwMode="auto">
            <a:xfrm>
              <a:off x="0" y="0"/>
              <a:ext cx="454025" cy="447675"/>
            </a:xfrm>
            <a:custGeom>
              <a:avLst/>
              <a:gdLst/>
              <a:ahLst/>
              <a:cxnLst>
                <a:cxn ang="0">
                  <a:pos x="108" y="78"/>
                </a:cxn>
                <a:cxn ang="0">
                  <a:pos x="94" y="66"/>
                </a:cxn>
                <a:cxn ang="0">
                  <a:pos x="92" y="64"/>
                </a:cxn>
                <a:cxn ang="0">
                  <a:pos x="97" y="70"/>
                </a:cxn>
                <a:cxn ang="0">
                  <a:pos x="109" y="99"/>
                </a:cxn>
                <a:cxn ang="0">
                  <a:pos x="107" y="99"/>
                </a:cxn>
                <a:cxn ang="0">
                  <a:pos x="85" y="110"/>
                </a:cxn>
                <a:cxn ang="0">
                  <a:pos x="83" y="108"/>
                </a:cxn>
                <a:cxn ang="0">
                  <a:pos x="76" y="101"/>
                </a:cxn>
                <a:cxn ang="0">
                  <a:pos x="70" y="94"/>
                </a:cxn>
                <a:cxn ang="0">
                  <a:pos x="60" y="87"/>
                </a:cxn>
                <a:cxn ang="0">
                  <a:pos x="51" y="93"/>
                </a:cxn>
                <a:cxn ang="0">
                  <a:pos x="47" y="99"/>
                </a:cxn>
                <a:cxn ang="0">
                  <a:pos x="46" y="100"/>
                </a:cxn>
                <a:cxn ang="0">
                  <a:pos x="40" y="106"/>
                </a:cxn>
                <a:cxn ang="0">
                  <a:pos x="16" y="100"/>
                </a:cxn>
                <a:cxn ang="0">
                  <a:pos x="19" y="78"/>
                </a:cxn>
                <a:cxn ang="0">
                  <a:pos x="29" y="67"/>
                </a:cxn>
                <a:cxn ang="0">
                  <a:pos x="29" y="68"/>
                </a:cxn>
                <a:cxn ang="0">
                  <a:pos x="33" y="57"/>
                </a:cxn>
                <a:cxn ang="0">
                  <a:pos x="18" y="40"/>
                </a:cxn>
                <a:cxn ang="0">
                  <a:pos x="49" y="23"/>
                </a:cxn>
                <a:cxn ang="0">
                  <a:pos x="85" y="10"/>
                </a:cxn>
                <a:cxn ang="0">
                  <a:pos x="91" y="9"/>
                </a:cxn>
                <a:cxn ang="0">
                  <a:pos x="100" y="14"/>
                </a:cxn>
                <a:cxn ang="0">
                  <a:pos x="98" y="49"/>
                </a:cxn>
                <a:cxn ang="0">
                  <a:pos x="92" y="59"/>
                </a:cxn>
                <a:cxn ang="0">
                  <a:pos x="112" y="39"/>
                </a:cxn>
                <a:cxn ang="0">
                  <a:pos x="116" y="33"/>
                </a:cxn>
                <a:cxn ang="0">
                  <a:pos x="110" y="20"/>
                </a:cxn>
                <a:cxn ang="0">
                  <a:pos x="109" y="18"/>
                </a:cxn>
                <a:cxn ang="0">
                  <a:pos x="95" y="6"/>
                </a:cxn>
                <a:cxn ang="0">
                  <a:pos x="80" y="10"/>
                </a:cxn>
                <a:cxn ang="0">
                  <a:pos x="50" y="18"/>
                </a:cxn>
                <a:cxn ang="0">
                  <a:pos x="27" y="5"/>
                </a:cxn>
                <a:cxn ang="0">
                  <a:pos x="15" y="44"/>
                </a:cxn>
                <a:cxn ang="0">
                  <a:pos x="25" y="67"/>
                </a:cxn>
                <a:cxn ang="0">
                  <a:pos x="14" y="103"/>
                </a:cxn>
                <a:cxn ang="0">
                  <a:pos x="37" y="113"/>
                </a:cxn>
                <a:cxn ang="0">
                  <a:pos x="68" y="97"/>
                </a:cxn>
                <a:cxn ang="0">
                  <a:pos x="82" y="110"/>
                </a:cxn>
                <a:cxn ang="0">
                  <a:pos x="114" y="94"/>
                </a:cxn>
                <a:cxn ang="0">
                  <a:pos x="113" y="83"/>
                </a:cxn>
                <a:cxn ang="0">
                  <a:pos x="89" y="9"/>
                </a:cxn>
                <a:cxn ang="0">
                  <a:pos x="85" y="7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39" y="107"/>
                </a:cxn>
                <a:cxn ang="0">
                  <a:pos x="39" y="107"/>
                </a:cxn>
                <a:cxn ang="0">
                  <a:pos x="41" y="106"/>
                </a:cxn>
                <a:cxn ang="0">
                  <a:pos x="41" y="105"/>
                </a:cxn>
              </a:cxnLst>
              <a:rect l="0" t="0" r="r" b="b"/>
              <a:pathLst>
                <a:path w="121" h="119">
                  <a:moveTo>
                    <a:pt x="113" y="83"/>
                  </a:moveTo>
                  <a:cubicBezTo>
                    <a:pt x="112" y="81"/>
                    <a:pt x="111" y="80"/>
                    <a:pt x="108" y="78"/>
                  </a:cubicBezTo>
                  <a:cubicBezTo>
                    <a:pt x="110" y="80"/>
                    <a:pt x="106" y="75"/>
                    <a:pt x="106" y="74"/>
                  </a:cubicBezTo>
                  <a:cubicBezTo>
                    <a:pt x="103" y="71"/>
                    <a:pt x="98" y="69"/>
                    <a:pt x="94" y="66"/>
                  </a:cubicBezTo>
                  <a:cubicBezTo>
                    <a:pt x="95" y="66"/>
                    <a:pt x="90" y="59"/>
                    <a:pt x="88" y="60"/>
                  </a:cubicBezTo>
                  <a:cubicBezTo>
                    <a:pt x="88" y="60"/>
                    <a:pt x="91" y="62"/>
                    <a:pt x="92" y="64"/>
                  </a:cubicBezTo>
                  <a:cubicBezTo>
                    <a:pt x="90" y="64"/>
                    <a:pt x="95" y="68"/>
                    <a:pt x="94" y="67"/>
                  </a:cubicBezTo>
                  <a:cubicBezTo>
                    <a:pt x="95" y="67"/>
                    <a:pt x="96" y="69"/>
                    <a:pt x="97" y="70"/>
                  </a:cubicBezTo>
                  <a:cubicBezTo>
                    <a:pt x="104" y="76"/>
                    <a:pt x="121" y="88"/>
                    <a:pt x="108" y="98"/>
                  </a:cubicBezTo>
                  <a:cubicBezTo>
                    <a:pt x="109" y="99"/>
                    <a:pt x="111" y="97"/>
                    <a:pt x="109" y="99"/>
                  </a:cubicBezTo>
                  <a:cubicBezTo>
                    <a:pt x="109" y="97"/>
                    <a:pt x="107" y="101"/>
                    <a:pt x="108" y="98"/>
                  </a:cubicBezTo>
                  <a:cubicBezTo>
                    <a:pt x="108" y="99"/>
                    <a:pt x="107" y="99"/>
                    <a:pt x="107" y="99"/>
                  </a:cubicBezTo>
                  <a:cubicBezTo>
                    <a:pt x="105" y="101"/>
                    <a:pt x="102" y="103"/>
                    <a:pt x="100" y="105"/>
                  </a:cubicBezTo>
                  <a:cubicBezTo>
                    <a:pt x="97" y="109"/>
                    <a:pt x="91" y="113"/>
                    <a:pt x="85" y="110"/>
                  </a:cubicBezTo>
                  <a:cubicBezTo>
                    <a:pt x="87" y="110"/>
                    <a:pt x="83" y="107"/>
                    <a:pt x="82" y="107"/>
                  </a:cubicBezTo>
                  <a:cubicBezTo>
                    <a:pt x="82" y="107"/>
                    <a:pt x="83" y="108"/>
                    <a:pt x="83" y="108"/>
                  </a:cubicBezTo>
                  <a:cubicBezTo>
                    <a:pt x="81" y="105"/>
                    <a:pt x="77" y="104"/>
                    <a:pt x="76" y="100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5" y="100"/>
                    <a:pt x="68" y="95"/>
                    <a:pt x="69" y="94"/>
                  </a:cubicBezTo>
                  <a:cubicBezTo>
                    <a:pt x="69" y="94"/>
                    <a:pt x="70" y="94"/>
                    <a:pt x="70" y="94"/>
                  </a:cubicBezTo>
                  <a:cubicBezTo>
                    <a:pt x="72" y="95"/>
                    <a:pt x="67" y="91"/>
                    <a:pt x="68" y="92"/>
                  </a:cubicBezTo>
                  <a:cubicBezTo>
                    <a:pt x="66" y="90"/>
                    <a:pt x="63" y="88"/>
                    <a:pt x="60" y="87"/>
                  </a:cubicBezTo>
                  <a:cubicBezTo>
                    <a:pt x="58" y="87"/>
                    <a:pt x="55" y="90"/>
                    <a:pt x="54" y="89"/>
                  </a:cubicBezTo>
                  <a:cubicBezTo>
                    <a:pt x="53" y="90"/>
                    <a:pt x="52" y="94"/>
                    <a:pt x="51" y="93"/>
                  </a:cubicBezTo>
                  <a:cubicBezTo>
                    <a:pt x="53" y="91"/>
                    <a:pt x="51" y="93"/>
                    <a:pt x="51" y="92"/>
                  </a:cubicBezTo>
                  <a:cubicBezTo>
                    <a:pt x="49" y="94"/>
                    <a:pt x="48" y="97"/>
                    <a:pt x="47" y="99"/>
                  </a:cubicBezTo>
                  <a:cubicBezTo>
                    <a:pt x="47" y="99"/>
                    <a:pt x="47" y="98"/>
                    <a:pt x="48" y="98"/>
                  </a:cubicBezTo>
                  <a:cubicBezTo>
                    <a:pt x="48" y="99"/>
                    <a:pt x="47" y="99"/>
                    <a:pt x="46" y="100"/>
                  </a:cubicBezTo>
                  <a:cubicBezTo>
                    <a:pt x="46" y="101"/>
                    <a:pt x="41" y="103"/>
                    <a:pt x="40" y="105"/>
                  </a:cubicBezTo>
                  <a:cubicBezTo>
                    <a:pt x="40" y="105"/>
                    <a:pt x="40" y="106"/>
                    <a:pt x="40" y="106"/>
                  </a:cubicBezTo>
                  <a:cubicBezTo>
                    <a:pt x="35" y="109"/>
                    <a:pt x="30" y="114"/>
                    <a:pt x="23" y="108"/>
                  </a:cubicBezTo>
                  <a:cubicBezTo>
                    <a:pt x="25" y="107"/>
                    <a:pt x="19" y="103"/>
                    <a:pt x="16" y="100"/>
                  </a:cubicBezTo>
                  <a:cubicBezTo>
                    <a:pt x="15" y="98"/>
                    <a:pt x="10" y="91"/>
                    <a:pt x="10" y="91"/>
                  </a:cubicBezTo>
                  <a:cubicBezTo>
                    <a:pt x="11" y="88"/>
                    <a:pt x="15" y="76"/>
                    <a:pt x="19" y="78"/>
                  </a:cubicBezTo>
                  <a:cubicBezTo>
                    <a:pt x="18" y="78"/>
                    <a:pt x="18" y="78"/>
                    <a:pt x="17" y="79"/>
                  </a:cubicBezTo>
                  <a:cubicBezTo>
                    <a:pt x="22" y="78"/>
                    <a:pt x="27" y="70"/>
                    <a:pt x="29" y="67"/>
                  </a:cubicBezTo>
                  <a:cubicBezTo>
                    <a:pt x="28" y="68"/>
                    <a:pt x="28" y="69"/>
                    <a:pt x="27" y="71"/>
                  </a:cubicBezTo>
                  <a:cubicBezTo>
                    <a:pt x="27" y="70"/>
                    <a:pt x="29" y="68"/>
                    <a:pt x="29" y="68"/>
                  </a:cubicBezTo>
                  <a:cubicBezTo>
                    <a:pt x="27" y="71"/>
                    <a:pt x="31" y="64"/>
                    <a:pt x="31" y="64"/>
                  </a:cubicBezTo>
                  <a:cubicBezTo>
                    <a:pt x="33" y="62"/>
                    <a:pt x="34" y="60"/>
                    <a:pt x="33" y="57"/>
                  </a:cubicBezTo>
                  <a:cubicBezTo>
                    <a:pt x="31" y="51"/>
                    <a:pt x="23" y="46"/>
                    <a:pt x="20" y="43"/>
                  </a:cubicBezTo>
                  <a:cubicBezTo>
                    <a:pt x="23" y="47"/>
                    <a:pt x="15" y="39"/>
                    <a:pt x="18" y="40"/>
                  </a:cubicBezTo>
                  <a:cubicBezTo>
                    <a:pt x="0" y="29"/>
                    <a:pt x="23" y="5"/>
                    <a:pt x="38" y="12"/>
                  </a:cubicBezTo>
                  <a:cubicBezTo>
                    <a:pt x="38" y="15"/>
                    <a:pt x="47" y="21"/>
                    <a:pt x="49" y="23"/>
                  </a:cubicBezTo>
                  <a:cubicBezTo>
                    <a:pt x="53" y="27"/>
                    <a:pt x="57" y="38"/>
                    <a:pt x="64" y="33"/>
                  </a:cubicBezTo>
                  <a:cubicBezTo>
                    <a:pt x="71" y="28"/>
                    <a:pt x="77" y="12"/>
                    <a:pt x="85" y="10"/>
                  </a:cubicBezTo>
                  <a:cubicBezTo>
                    <a:pt x="84" y="11"/>
                    <a:pt x="83" y="12"/>
                    <a:pt x="82" y="12"/>
                  </a:cubicBezTo>
                  <a:cubicBezTo>
                    <a:pt x="84" y="12"/>
                    <a:pt x="89" y="10"/>
                    <a:pt x="91" y="9"/>
                  </a:cubicBezTo>
                  <a:cubicBezTo>
                    <a:pt x="91" y="9"/>
                    <a:pt x="89" y="8"/>
                    <a:pt x="88" y="9"/>
                  </a:cubicBezTo>
                  <a:cubicBezTo>
                    <a:pt x="91" y="6"/>
                    <a:pt x="99" y="13"/>
                    <a:pt x="100" y="14"/>
                  </a:cubicBezTo>
                  <a:cubicBezTo>
                    <a:pt x="106" y="17"/>
                    <a:pt x="114" y="25"/>
                    <a:pt x="112" y="33"/>
                  </a:cubicBezTo>
                  <a:cubicBezTo>
                    <a:pt x="110" y="40"/>
                    <a:pt x="104" y="45"/>
                    <a:pt x="98" y="49"/>
                  </a:cubicBezTo>
                  <a:cubicBezTo>
                    <a:pt x="94" y="51"/>
                    <a:pt x="91" y="58"/>
                    <a:pt x="87" y="59"/>
                  </a:cubicBezTo>
                  <a:cubicBezTo>
                    <a:pt x="87" y="59"/>
                    <a:pt x="91" y="59"/>
                    <a:pt x="92" y="59"/>
                  </a:cubicBezTo>
                  <a:cubicBezTo>
                    <a:pt x="95" y="58"/>
                    <a:pt x="98" y="53"/>
                    <a:pt x="102" y="51"/>
                  </a:cubicBezTo>
                  <a:cubicBezTo>
                    <a:pt x="105" y="48"/>
                    <a:pt x="111" y="44"/>
                    <a:pt x="112" y="39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3" y="36"/>
                    <a:pt x="118" y="32"/>
                    <a:pt x="116" y="33"/>
                  </a:cubicBezTo>
                  <a:cubicBezTo>
                    <a:pt x="117" y="27"/>
                    <a:pt x="110" y="22"/>
                    <a:pt x="109" y="20"/>
                  </a:cubicBezTo>
                  <a:cubicBezTo>
                    <a:pt x="109" y="20"/>
                    <a:pt x="110" y="20"/>
                    <a:pt x="110" y="20"/>
                  </a:cubicBezTo>
                  <a:cubicBezTo>
                    <a:pt x="109" y="18"/>
                    <a:pt x="108" y="17"/>
                    <a:pt x="106" y="16"/>
                  </a:cubicBezTo>
                  <a:cubicBezTo>
                    <a:pt x="106" y="16"/>
                    <a:pt x="110" y="18"/>
                    <a:pt x="109" y="18"/>
                  </a:cubicBezTo>
                  <a:cubicBezTo>
                    <a:pt x="107" y="17"/>
                    <a:pt x="98" y="9"/>
                    <a:pt x="99" y="8"/>
                  </a:cubicBezTo>
                  <a:cubicBezTo>
                    <a:pt x="98" y="8"/>
                    <a:pt x="97" y="7"/>
                    <a:pt x="95" y="6"/>
                  </a:cubicBezTo>
                  <a:cubicBezTo>
                    <a:pt x="96" y="7"/>
                    <a:pt x="96" y="7"/>
                    <a:pt x="97" y="7"/>
                  </a:cubicBezTo>
                  <a:cubicBezTo>
                    <a:pt x="91" y="0"/>
                    <a:pt x="84" y="6"/>
                    <a:pt x="80" y="10"/>
                  </a:cubicBezTo>
                  <a:cubicBezTo>
                    <a:pt x="76" y="14"/>
                    <a:pt x="68" y="20"/>
                    <a:pt x="66" y="25"/>
                  </a:cubicBezTo>
                  <a:cubicBezTo>
                    <a:pt x="62" y="37"/>
                    <a:pt x="54" y="21"/>
                    <a:pt x="50" y="18"/>
                  </a:cubicBezTo>
                  <a:cubicBezTo>
                    <a:pt x="44" y="13"/>
                    <a:pt x="38" y="2"/>
                    <a:pt x="28" y="5"/>
                  </a:cubicBezTo>
                  <a:cubicBezTo>
                    <a:pt x="32" y="4"/>
                    <a:pt x="25" y="7"/>
                    <a:pt x="27" y="5"/>
                  </a:cubicBezTo>
                  <a:cubicBezTo>
                    <a:pt x="19" y="9"/>
                    <a:pt x="11" y="16"/>
                    <a:pt x="7" y="24"/>
                  </a:cubicBezTo>
                  <a:cubicBezTo>
                    <a:pt x="2" y="34"/>
                    <a:pt x="11" y="37"/>
                    <a:pt x="15" y="44"/>
                  </a:cubicBezTo>
                  <a:cubicBezTo>
                    <a:pt x="19" y="45"/>
                    <a:pt x="27" y="55"/>
                    <a:pt x="29" y="59"/>
                  </a:cubicBezTo>
                  <a:cubicBezTo>
                    <a:pt x="29" y="59"/>
                    <a:pt x="26" y="66"/>
                    <a:pt x="25" y="67"/>
                  </a:cubicBezTo>
                  <a:cubicBezTo>
                    <a:pt x="23" y="69"/>
                    <a:pt x="16" y="76"/>
                    <a:pt x="16" y="74"/>
                  </a:cubicBezTo>
                  <a:cubicBezTo>
                    <a:pt x="7" y="85"/>
                    <a:pt x="4" y="91"/>
                    <a:pt x="14" y="103"/>
                  </a:cubicBezTo>
                  <a:cubicBezTo>
                    <a:pt x="20" y="111"/>
                    <a:pt x="30" y="119"/>
                    <a:pt x="40" y="110"/>
                  </a:cubicBezTo>
                  <a:cubicBezTo>
                    <a:pt x="40" y="112"/>
                    <a:pt x="36" y="113"/>
                    <a:pt x="37" y="113"/>
                  </a:cubicBezTo>
                  <a:cubicBezTo>
                    <a:pt x="46" y="108"/>
                    <a:pt x="54" y="84"/>
                    <a:pt x="67" y="95"/>
                  </a:cubicBezTo>
                  <a:cubicBezTo>
                    <a:pt x="67" y="95"/>
                    <a:pt x="65" y="94"/>
                    <a:pt x="68" y="97"/>
                  </a:cubicBezTo>
                  <a:cubicBezTo>
                    <a:pt x="67" y="94"/>
                    <a:pt x="75" y="103"/>
                    <a:pt x="77" y="105"/>
                  </a:cubicBezTo>
                  <a:cubicBezTo>
                    <a:pt x="76" y="105"/>
                    <a:pt x="81" y="109"/>
                    <a:pt x="82" y="110"/>
                  </a:cubicBezTo>
                  <a:cubicBezTo>
                    <a:pt x="81" y="110"/>
                    <a:pt x="81" y="110"/>
                    <a:pt x="80" y="110"/>
                  </a:cubicBezTo>
                  <a:cubicBezTo>
                    <a:pt x="93" y="118"/>
                    <a:pt x="108" y="105"/>
                    <a:pt x="114" y="94"/>
                  </a:cubicBezTo>
                  <a:cubicBezTo>
                    <a:pt x="114" y="94"/>
                    <a:pt x="113" y="86"/>
                    <a:pt x="112" y="84"/>
                  </a:cubicBezTo>
                  <a:cubicBezTo>
                    <a:pt x="115" y="88"/>
                    <a:pt x="112" y="84"/>
                    <a:pt x="113" y="83"/>
                  </a:cubicBezTo>
                  <a:close/>
                  <a:moveTo>
                    <a:pt x="89" y="9"/>
                  </a:move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90" y="9"/>
                    <a:pt x="89" y="9"/>
                  </a:cubicBezTo>
                  <a:close/>
                  <a:moveTo>
                    <a:pt x="85" y="7"/>
                  </a:moveTo>
                  <a:cubicBezTo>
                    <a:pt x="87" y="6"/>
                    <a:pt x="85" y="7"/>
                    <a:pt x="85" y="7"/>
                  </a:cubicBezTo>
                  <a:close/>
                  <a:moveTo>
                    <a:pt x="82" y="9"/>
                  </a:moveTo>
                  <a:cubicBezTo>
                    <a:pt x="82" y="9"/>
                    <a:pt x="83" y="8"/>
                    <a:pt x="83" y="8"/>
                  </a:cubicBezTo>
                  <a:cubicBezTo>
                    <a:pt x="83" y="8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39" y="107"/>
                  </a:moveTo>
                  <a:cubicBezTo>
                    <a:pt x="39" y="107"/>
                    <a:pt x="39" y="107"/>
                    <a:pt x="39" y="107"/>
                  </a:cubicBezTo>
                  <a:cubicBezTo>
                    <a:pt x="39" y="107"/>
                    <a:pt x="39" y="107"/>
                    <a:pt x="39" y="107"/>
                  </a:cubicBezTo>
                  <a:close/>
                  <a:moveTo>
                    <a:pt x="41" y="105"/>
                  </a:moveTo>
                  <a:cubicBezTo>
                    <a:pt x="41" y="105"/>
                    <a:pt x="41" y="105"/>
                    <a:pt x="41" y="106"/>
                  </a:cubicBezTo>
                  <a:cubicBezTo>
                    <a:pt x="41" y="105"/>
                    <a:pt x="41" y="105"/>
                    <a:pt x="42" y="104"/>
                  </a:cubicBezTo>
                  <a:cubicBezTo>
                    <a:pt x="41" y="105"/>
                    <a:pt x="41" y="105"/>
                    <a:pt x="41" y="10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" name="Freeform 9615"/>
            <p:cNvSpPr/>
            <p:nvPr/>
          </p:nvSpPr>
          <p:spPr bwMode="auto">
            <a:xfrm>
              <a:off x="341313" y="382588"/>
              <a:ext cx="60325" cy="349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9"/>
                </a:cxn>
                <a:cxn ang="0">
                  <a:pos x="1" y="9"/>
                </a:cxn>
              </a:cxnLst>
              <a:rect l="0" t="0" r="r" b="b"/>
              <a:pathLst>
                <a:path w="16" h="9">
                  <a:moveTo>
                    <a:pt x="1" y="9"/>
                  </a:moveTo>
                  <a:cubicBezTo>
                    <a:pt x="5" y="6"/>
                    <a:pt x="10" y="3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0" y="2"/>
                    <a:pt x="5" y="6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4" name="Freeform 9616"/>
            <p:cNvSpPr/>
            <p:nvPr/>
          </p:nvSpPr>
          <p:spPr bwMode="auto">
            <a:xfrm>
              <a:off x="338138" y="357188"/>
              <a:ext cx="85725" cy="555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2" y="1"/>
                </a:cxn>
                <a:cxn ang="0">
                  <a:pos x="21" y="0"/>
                </a:cxn>
              </a:cxnLst>
              <a:rect l="0" t="0" r="r" b="b"/>
              <a:pathLst>
                <a:path w="23" h="15">
                  <a:moveTo>
                    <a:pt x="21" y="0"/>
                  </a:moveTo>
                  <a:cubicBezTo>
                    <a:pt x="15" y="5"/>
                    <a:pt x="8" y="10"/>
                    <a:pt x="1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8" y="10"/>
                    <a:pt x="15" y="6"/>
                    <a:pt x="22" y="1"/>
                  </a:cubicBezTo>
                  <a:cubicBezTo>
                    <a:pt x="23" y="0"/>
                    <a:pt x="22" y="0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5" name="Freeform 9617"/>
            <p:cNvSpPr/>
            <p:nvPr/>
          </p:nvSpPr>
          <p:spPr bwMode="auto">
            <a:xfrm>
              <a:off x="307975" y="330200"/>
              <a:ext cx="115888" cy="71438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0" y="1"/>
                </a:cxn>
                <a:cxn ang="0">
                  <a:pos x="30" y="1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1" h="19">
                  <a:moveTo>
                    <a:pt x="1" y="18"/>
                  </a:moveTo>
                  <a:cubicBezTo>
                    <a:pt x="10" y="12"/>
                    <a:pt x="20" y="6"/>
                    <a:pt x="30" y="1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19" y="6"/>
                    <a:pt x="10" y="12"/>
                    <a:pt x="0" y="18"/>
                  </a:cubicBezTo>
                  <a:cubicBezTo>
                    <a:pt x="0" y="19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6" name="Freeform 9618"/>
            <p:cNvSpPr/>
            <p:nvPr/>
          </p:nvSpPr>
          <p:spPr bwMode="auto">
            <a:xfrm>
              <a:off x="288925" y="311150"/>
              <a:ext cx="123825" cy="762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9"/>
                </a:cxn>
                <a:cxn ang="0">
                  <a:pos x="1" y="20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20">
                  <a:moveTo>
                    <a:pt x="32" y="0"/>
                  </a:moveTo>
                  <a:cubicBezTo>
                    <a:pt x="22" y="6"/>
                    <a:pt x="11" y="12"/>
                    <a:pt x="1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2" y="13"/>
                    <a:pt x="22" y="7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7" name="Freeform 9619"/>
            <p:cNvSpPr/>
            <p:nvPr/>
          </p:nvSpPr>
          <p:spPr bwMode="auto">
            <a:xfrm>
              <a:off x="273050" y="292100"/>
              <a:ext cx="131763" cy="76200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5" y="1"/>
                </a:cxn>
                <a:cxn ang="0">
                  <a:pos x="34" y="1"/>
                </a:cxn>
                <a:cxn ang="0">
                  <a:pos x="1" y="20"/>
                </a:cxn>
                <a:cxn ang="0">
                  <a:pos x="1" y="20"/>
                </a:cxn>
              </a:cxnLst>
              <a:rect l="0" t="0" r="r" b="b"/>
              <a:pathLst>
                <a:path w="35" h="20">
                  <a:moveTo>
                    <a:pt x="1" y="20"/>
                  </a:moveTo>
                  <a:cubicBezTo>
                    <a:pt x="12" y="13"/>
                    <a:pt x="23" y="7"/>
                    <a:pt x="35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23" y="7"/>
                    <a:pt x="12" y="13"/>
                    <a:pt x="1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8" name="Freeform 9620"/>
            <p:cNvSpPr/>
            <p:nvPr/>
          </p:nvSpPr>
          <p:spPr bwMode="auto">
            <a:xfrm>
              <a:off x="266700" y="277813"/>
              <a:ext cx="123825" cy="74613"/>
            </a:xfrm>
            <a:custGeom>
              <a:avLst/>
              <a:gdLst/>
              <a:ahLst/>
              <a:cxnLst>
                <a:cxn ang="0">
                  <a:pos x="32" y="1"/>
                </a:cxn>
                <a:cxn ang="0">
                  <a:pos x="0" y="20"/>
                </a:cxn>
                <a:cxn ang="0">
                  <a:pos x="1" y="20"/>
                </a:cxn>
                <a:cxn ang="0">
                  <a:pos x="32" y="1"/>
                </a:cxn>
                <a:cxn ang="0">
                  <a:pos x="32" y="1"/>
                </a:cxn>
              </a:cxnLst>
              <a:rect l="0" t="0" r="r" b="b"/>
              <a:pathLst>
                <a:path w="33" h="20">
                  <a:moveTo>
                    <a:pt x="32" y="1"/>
                  </a:moveTo>
                  <a:cubicBezTo>
                    <a:pt x="21" y="7"/>
                    <a:pt x="11" y="14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1" y="14"/>
                    <a:pt x="22" y="7"/>
                    <a:pt x="32" y="1"/>
                  </a:cubicBezTo>
                  <a:cubicBezTo>
                    <a:pt x="33" y="0"/>
                    <a:pt x="32" y="1"/>
                    <a:pt x="3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9" name="Freeform 9621"/>
            <p:cNvSpPr/>
            <p:nvPr/>
          </p:nvSpPr>
          <p:spPr bwMode="auto">
            <a:xfrm>
              <a:off x="239713" y="261938"/>
              <a:ext cx="128588" cy="79375"/>
            </a:xfrm>
            <a:custGeom>
              <a:avLst/>
              <a:gdLst/>
              <a:ahLst/>
              <a:cxnLst>
                <a:cxn ang="0">
                  <a:pos x="1" y="21"/>
                </a:cxn>
                <a:cxn ang="0">
                  <a:pos x="34" y="1"/>
                </a:cxn>
                <a:cxn ang="0">
                  <a:pos x="33" y="0"/>
                </a:cxn>
                <a:cxn ang="0">
                  <a:pos x="0" y="21"/>
                </a:cxn>
                <a:cxn ang="0">
                  <a:pos x="1" y="21"/>
                </a:cxn>
              </a:cxnLst>
              <a:rect l="0" t="0" r="r" b="b"/>
              <a:pathLst>
                <a:path w="34" h="21">
                  <a:moveTo>
                    <a:pt x="1" y="21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22" y="7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0" name="Freeform 9622"/>
            <p:cNvSpPr/>
            <p:nvPr/>
          </p:nvSpPr>
          <p:spPr bwMode="auto">
            <a:xfrm>
              <a:off x="96838" y="382588"/>
              <a:ext cx="79375" cy="38100"/>
            </a:xfrm>
            <a:custGeom>
              <a:avLst/>
              <a:gdLst/>
              <a:ahLst/>
              <a:cxnLst>
                <a:cxn ang="0">
                  <a:pos x="1" y="1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" y="10"/>
                </a:cxn>
                <a:cxn ang="0">
                  <a:pos x="1" y="10"/>
                </a:cxn>
              </a:cxnLst>
              <a:rect l="0" t="0" r="r" b="b"/>
              <a:pathLst>
                <a:path w="21" h="10">
                  <a:moveTo>
                    <a:pt x="1" y="10"/>
                  </a:moveTo>
                  <a:cubicBezTo>
                    <a:pt x="8" y="7"/>
                    <a:pt x="14" y="4"/>
                    <a:pt x="20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3" y="4"/>
                    <a:pt x="7" y="7"/>
                    <a:pt x="1" y="10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1" name="Freeform 9623"/>
            <p:cNvSpPr/>
            <p:nvPr/>
          </p:nvSpPr>
          <p:spPr bwMode="auto">
            <a:xfrm>
              <a:off x="93663" y="239713"/>
              <a:ext cx="247650" cy="17303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1" y="46"/>
                </a:cxn>
                <a:cxn ang="0">
                  <a:pos x="1" y="46"/>
                </a:cxn>
                <a:cxn ang="0">
                  <a:pos x="66" y="1"/>
                </a:cxn>
                <a:cxn ang="0">
                  <a:pos x="65" y="0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42" y="14"/>
                    <a:pt x="21" y="29"/>
                    <a:pt x="1" y="46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21" y="29"/>
                    <a:pt x="43" y="14"/>
                    <a:pt x="66" y="1"/>
                  </a:cubicBezTo>
                  <a:cubicBezTo>
                    <a:pt x="66" y="0"/>
                    <a:pt x="65" y="0"/>
                    <a:pt x="6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2" name="Freeform 9624"/>
            <p:cNvSpPr/>
            <p:nvPr/>
          </p:nvSpPr>
          <p:spPr bwMode="auto">
            <a:xfrm>
              <a:off x="74613" y="244475"/>
              <a:ext cx="269875" cy="157163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1" y="42"/>
                </a:cxn>
                <a:cxn ang="0">
                  <a:pos x="1" y="42"/>
                </a:cxn>
              </a:cxnLst>
              <a:rect l="0" t="0" r="r" b="b"/>
              <a:pathLst>
                <a:path w="72" h="42">
                  <a:moveTo>
                    <a:pt x="1" y="42"/>
                  </a:moveTo>
                  <a:cubicBezTo>
                    <a:pt x="25" y="28"/>
                    <a:pt x="48" y="14"/>
                    <a:pt x="71" y="0"/>
                  </a:cubicBezTo>
                  <a:cubicBezTo>
                    <a:pt x="72" y="0"/>
                    <a:pt x="71" y="0"/>
                    <a:pt x="71" y="0"/>
                  </a:cubicBezTo>
                  <a:cubicBezTo>
                    <a:pt x="47" y="14"/>
                    <a:pt x="24" y="28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" name="Freeform 9625"/>
            <p:cNvSpPr/>
            <p:nvPr/>
          </p:nvSpPr>
          <p:spPr bwMode="auto">
            <a:xfrm>
              <a:off x="71438" y="206375"/>
              <a:ext cx="288925" cy="192088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77" h="51">
                  <a:moveTo>
                    <a:pt x="76" y="0"/>
                  </a:moveTo>
                  <a:cubicBezTo>
                    <a:pt x="50" y="16"/>
                    <a:pt x="25" y="33"/>
                    <a:pt x="1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6" y="33"/>
                    <a:pt x="51" y="16"/>
                    <a:pt x="76" y="0"/>
                  </a:cubicBezTo>
                  <a:cubicBezTo>
                    <a:pt x="77" y="0"/>
                    <a:pt x="76" y="0"/>
                    <a:pt x="7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" name="Freeform 9626"/>
            <p:cNvSpPr/>
            <p:nvPr/>
          </p:nvSpPr>
          <p:spPr bwMode="auto">
            <a:xfrm>
              <a:off x="60325" y="168275"/>
              <a:ext cx="336550" cy="219075"/>
            </a:xfrm>
            <a:custGeom>
              <a:avLst/>
              <a:gdLst/>
              <a:ahLst/>
              <a:cxnLst>
                <a:cxn ang="0">
                  <a:pos x="1" y="58"/>
                </a:cxn>
                <a:cxn ang="0">
                  <a:pos x="90" y="0"/>
                </a:cxn>
                <a:cxn ang="0">
                  <a:pos x="89" y="0"/>
                </a:cxn>
                <a:cxn ang="0">
                  <a:pos x="0" y="57"/>
                </a:cxn>
                <a:cxn ang="0">
                  <a:pos x="1" y="58"/>
                </a:cxn>
              </a:cxnLst>
              <a:rect l="0" t="0" r="r" b="b"/>
              <a:pathLst>
                <a:path w="90" h="58">
                  <a:moveTo>
                    <a:pt x="1" y="58"/>
                  </a:moveTo>
                  <a:cubicBezTo>
                    <a:pt x="30" y="38"/>
                    <a:pt x="59" y="18"/>
                    <a:pt x="90" y="0"/>
                  </a:cubicBezTo>
                  <a:cubicBezTo>
                    <a:pt x="90" y="0"/>
                    <a:pt x="90" y="0"/>
                    <a:pt x="89" y="0"/>
                  </a:cubicBezTo>
                  <a:cubicBezTo>
                    <a:pt x="59" y="18"/>
                    <a:pt x="30" y="38"/>
                    <a:pt x="0" y="57"/>
                  </a:cubicBezTo>
                  <a:cubicBezTo>
                    <a:pt x="0" y="58"/>
                    <a:pt x="0" y="58"/>
                    <a:pt x="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5" name="Freeform 9627"/>
            <p:cNvSpPr/>
            <p:nvPr/>
          </p:nvSpPr>
          <p:spPr bwMode="auto">
            <a:xfrm>
              <a:off x="55563" y="134938"/>
              <a:ext cx="365125" cy="244475"/>
            </a:xfrm>
            <a:custGeom>
              <a:avLst/>
              <a:gdLst/>
              <a:ahLst/>
              <a:cxnLst>
                <a:cxn ang="0">
                  <a:pos x="96" y="1"/>
                </a:cxn>
                <a:cxn ang="0">
                  <a:pos x="0" y="64"/>
                </a:cxn>
                <a:cxn ang="0">
                  <a:pos x="1" y="64"/>
                </a:cxn>
                <a:cxn ang="0">
                  <a:pos x="97" y="1"/>
                </a:cxn>
                <a:cxn ang="0">
                  <a:pos x="96" y="1"/>
                </a:cxn>
              </a:cxnLst>
              <a:rect l="0" t="0" r="r" b="b"/>
              <a:pathLst>
                <a:path w="97" h="65">
                  <a:moveTo>
                    <a:pt x="96" y="1"/>
                  </a:moveTo>
                  <a:cubicBezTo>
                    <a:pt x="64" y="21"/>
                    <a:pt x="31" y="40"/>
                    <a:pt x="0" y="64"/>
                  </a:cubicBezTo>
                  <a:cubicBezTo>
                    <a:pt x="0" y="64"/>
                    <a:pt x="0" y="65"/>
                    <a:pt x="1" y="64"/>
                  </a:cubicBezTo>
                  <a:cubicBezTo>
                    <a:pt x="31" y="41"/>
                    <a:pt x="64" y="21"/>
                    <a:pt x="97" y="1"/>
                  </a:cubicBezTo>
                  <a:cubicBezTo>
                    <a:pt x="97" y="1"/>
                    <a:pt x="97" y="0"/>
                    <a:pt x="9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6" name="Freeform 9628"/>
            <p:cNvSpPr/>
            <p:nvPr/>
          </p:nvSpPr>
          <p:spPr bwMode="auto">
            <a:xfrm>
              <a:off x="33338" y="112713"/>
              <a:ext cx="393700" cy="236538"/>
            </a:xfrm>
            <a:custGeom>
              <a:avLst/>
              <a:gdLst/>
              <a:ahLst/>
              <a:cxnLst>
                <a:cxn ang="0">
                  <a:pos x="1" y="63"/>
                </a:cxn>
                <a:cxn ang="0">
                  <a:pos x="104" y="0"/>
                </a:cxn>
                <a:cxn ang="0">
                  <a:pos x="104" y="0"/>
                </a:cxn>
                <a:cxn ang="0">
                  <a:pos x="1" y="63"/>
                </a:cxn>
                <a:cxn ang="0">
                  <a:pos x="1" y="63"/>
                </a:cxn>
              </a:cxnLst>
              <a:rect l="0" t="0" r="r" b="b"/>
              <a:pathLst>
                <a:path w="105" h="63">
                  <a:moveTo>
                    <a:pt x="1" y="63"/>
                  </a:moveTo>
                  <a:cubicBezTo>
                    <a:pt x="34" y="39"/>
                    <a:pt x="68" y="18"/>
                    <a:pt x="104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68" y="18"/>
                    <a:pt x="34" y="39"/>
                    <a:pt x="1" y="63"/>
                  </a:cubicBezTo>
                  <a:cubicBezTo>
                    <a:pt x="0" y="63"/>
                    <a:pt x="1" y="63"/>
                    <a:pt x="1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7" name="Freeform 9629"/>
            <p:cNvSpPr/>
            <p:nvPr/>
          </p:nvSpPr>
          <p:spPr bwMode="auto">
            <a:xfrm>
              <a:off x="36513" y="82550"/>
              <a:ext cx="376238" cy="263525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0" y="69"/>
                </a:cxn>
                <a:cxn ang="0">
                  <a:pos x="1" y="70"/>
                </a:cxn>
                <a:cxn ang="0">
                  <a:pos x="99" y="0"/>
                </a:cxn>
                <a:cxn ang="0">
                  <a:pos x="99" y="0"/>
                </a:cxn>
              </a:cxnLst>
              <a:rect l="0" t="0" r="r" b="b"/>
              <a:pathLst>
                <a:path w="100" h="70">
                  <a:moveTo>
                    <a:pt x="99" y="0"/>
                  </a:moveTo>
                  <a:cubicBezTo>
                    <a:pt x="65" y="21"/>
                    <a:pt x="32" y="45"/>
                    <a:pt x="0" y="69"/>
                  </a:cubicBezTo>
                  <a:cubicBezTo>
                    <a:pt x="0" y="70"/>
                    <a:pt x="1" y="70"/>
                    <a:pt x="1" y="70"/>
                  </a:cubicBezTo>
                  <a:cubicBezTo>
                    <a:pt x="33" y="45"/>
                    <a:pt x="65" y="22"/>
                    <a:pt x="99" y="0"/>
                  </a:cubicBezTo>
                  <a:cubicBezTo>
                    <a:pt x="100" y="0"/>
                    <a:pt x="99" y="0"/>
                    <a:pt x="9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8" name="Freeform 9630"/>
            <p:cNvSpPr/>
            <p:nvPr/>
          </p:nvSpPr>
          <p:spPr bwMode="auto">
            <a:xfrm>
              <a:off x="47625" y="82550"/>
              <a:ext cx="361950" cy="222250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96" y="0"/>
                </a:cxn>
                <a:cxn ang="0">
                  <a:pos x="95" y="0"/>
                </a:cxn>
                <a:cxn ang="0">
                  <a:pos x="1" y="59"/>
                </a:cxn>
                <a:cxn ang="0">
                  <a:pos x="1" y="59"/>
                </a:cxn>
              </a:cxnLst>
              <a:rect l="0" t="0" r="r" b="b"/>
              <a:pathLst>
                <a:path w="96" h="59">
                  <a:moveTo>
                    <a:pt x="1" y="59"/>
                  </a:moveTo>
                  <a:cubicBezTo>
                    <a:pt x="34" y="41"/>
                    <a:pt x="64" y="19"/>
                    <a:pt x="96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64" y="19"/>
                    <a:pt x="33" y="41"/>
                    <a:pt x="1" y="59"/>
                  </a:cubicBezTo>
                  <a:cubicBezTo>
                    <a:pt x="0" y="59"/>
                    <a:pt x="1" y="59"/>
                    <a:pt x="1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9" name="Freeform 9631"/>
            <p:cNvSpPr/>
            <p:nvPr/>
          </p:nvSpPr>
          <p:spPr bwMode="auto">
            <a:xfrm>
              <a:off x="107950" y="60325"/>
              <a:ext cx="282575" cy="17938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75" y="1"/>
                </a:cxn>
                <a:cxn ang="0">
                  <a:pos x="74" y="0"/>
                </a:cxn>
              </a:cxnLst>
              <a:rect l="0" t="0" r="r" b="b"/>
              <a:pathLst>
                <a:path w="75" h="48">
                  <a:moveTo>
                    <a:pt x="74" y="0"/>
                  </a:moveTo>
                  <a:cubicBezTo>
                    <a:pt x="49" y="15"/>
                    <a:pt x="24" y="30"/>
                    <a:pt x="1" y="47"/>
                  </a:cubicBezTo>
                  <a:cubicBezTo>
                    <a:pt x="0" y="47"/>
                    <a:pt x="1" y="48"/>
                    <a:pt x="1" y="47"/>
                  </a:cubicBezTo>
                  <a:cubicBezTo>
                    <a:pt x="25" y="30"/>
                    <a:pt x="50" y="15"/>
                    <a:pt x="75" y="1"/>
                  </a:cubicBezTo>
                  <a:cubicBezTo>
                    <a:pt x="75" y="0"/>
                    <a:pt x="75" y="0"/>
                    <a:pt x="7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0" name="Freeform 9632"/>
            <p:cNvSpPr/>
            <p:nvPr/>
          </p:nvSpPr>
          <p:spPr bwMode="auto">
            <a:xfrm>
              <a:off x="112713" y="60325"/>
              <a:ext cx="280988" cy="160338"/>
            </a:xfrm>
            <a:custGeom>
              <a:avLst/>
              <a:gdLst/>
              <a:ahLst/>
              <a:cxnLst>
                <a:cxn ang="0">
                  <a:pos x="1" y="43"/>
                </a:cxn>
                <a:cxn ang="0">
                  <a:pos x="74" y="1"/>
                </a:cxn>
                <a:cxn ang="0">
                  <a:pos x="74" y="0"/>
                </a:cxn>
                <a:cxn ang="0">
                  <a:pos x="0" y="42"/>
                </a:cxn>
                <a:cxn ang="0">
                  <a:pos x="1" y="43"/>
                </a:cxn>
              </a:cxnLst>
              <a:rect l="0" t="0" r="r" b="b"/>
              <a:pathLst>
                <a:path w="75" h="43">
                  <a:moveTo>
                    <a:pt x="1" y="43"/>
                  </a:moveTo>
                  <a:cubicBezTo>
                    <a:pt x="25" y="29"/>
                    <a:pt x="50" y="15"/>
                    <a:pt x="74" y="1"/>
                  </a:cubicBezTo>
                  <a:cubicBezTo>
                    <a:pt x="75" y="1"/>
                    <a:pt x="74" y="0"/>
                    <a:pt x="74" y="0"/>
                  </a:cubicBezTo>
                  <a:cubicBezTo>
                    <a:pt x="50" y="15"/>
                    <a:pt x="25" y="29"/>
                    <a:pt x="0" y="42"/>
                  </a:cubicBezTo>
                  <a:cubicBezTo>
                    <a:pt x="0" y="43"/>
                    <a:pt x="0" y="43"/>
                    <a:pt x="1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1" name="Freeform 9634"/>
            <p:cNvSpPr/>
            <p:nvPr/>
          </p:nvSpPr>
          <p:spPr bwMode="auto">
            <a:xfrm>
              <a:off x="107950" y="41275"/>
              <a:ext cx="263525" cy="157163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69" y="1"/>
                </a:cxn>
                <a:cxn ang="0">
                  <a:pos x="69" y="1"/>
                </a:cxn>
              </a:cxnLst>
              <a:rect l="0" t="0" r="r" b="b"/>
              <a:pathLst>
                <a:path w="70" h="42">
                  <a:moveTo>
                    <a:pt x="69" y="1"/>
                  </a:moveTo>
                  <a:cubicBezTo>
                    <a:pt x="46" y="14"/>
                    <a:pt x="23" y="27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ubicBezTo>
                    <a:pt x="23" y="28"/>
                    <a:pt x="46" y="14"/>
                    <a:pt x="69" y="1"/>
                  </a:cubicBezTo>
                  <a:cubicBezTo>
                    <a:pt x="70" y="1"/>
                    <a:pt x="69" y="0"/>
                    <a:pt x="6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2" name="Freeform 9635"/>
            <p:cNvSpPr/>
            <p:nvPr/>
          </p:nvSpPr>
          <p:spPr bwMode="auto">
            <a:xfrm>
              <a:off x="242887" y="41275"/>
              <a:ext cx="128588" cy="66675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1"/>
                </a:cxn>
                <a:cxn ang="0">
                  <a:pos x="33" y="0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1" y="12"/>
                    <a:pt x="22" y="6"/>
                    <a:pt x="33" y="1"/>
                  </a:cubicBezTo>
                  <a:cubicBezTo>
                    <a:pt x="34" y="1"/>
                    <a:pt x="33" y="0"/>
                    <a:pt x="33" y="0"/>
                  </a:cubicBezTo>
                  <a:cubicBezTo>
                    <a:pt x="22" y="6"/>
                    <a:pt x="1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" name="Freeform 9636"/>
            <p:cNvSpPr/>
            <p:nvPr/>
          </p:nvSpPr>
          <p:spPr bwMode="auto">
            <a:xfrm>
              <a:off x="101600" y="115888"/>
              <a:ext cx="127000" cy="74613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4" y="1"/>
                </a:cxn>
                <a:cxn ang="0">
                  <a:pos x="33" y="1"/>
                </a:cxn>
                <a:cxn ang="0">
                  <a:pos x="0" y="20"/>
                </a:cxn>
                <a:cxn ang="0">
                  <a:pos x="1" y="20"/>
                </a:cxn>
              </a:cxnLst>
              <a:rect l="0" t="0" r="r" b="b"/>
              <a:pathLst>
                <a:path w="34" h="20">
                  <a:moveTo>
                    <a:pt x="1" y="20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22" y="7"/>
                    <a:pt x="11" y="13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4" name="Freeform 9637"/>
            <p:cNvSpPr/>
            <p:nvPr/>
          </p:nvSpPr>
          <p:spPr bwMode="auto">
            <a:xfrm>
              <a:off x="85725" y="101600"/>
              <a:ext cx="115888" cy="7143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19"/>
                </a:cxn>
                <a:cxn ang="0">
                  <a:pos x="1" y="19"/>
                </a:cxn>
                <a:cxn ang="0">
                  <a:pos x="31" y="0"/>
                </a:cxn>
                <a:cxn ang="0">
                  <a:pos x="30" y="0"/>
                </a:cxn>
              </a:cxnLst>
              <a:rect l="0" t="0" r="r" b="b"/>
              <a:pathLst>
                <a:path w="31" h="19">
                  <a:moveTo>
                    <a:pt x="30" y="0"/>
                  </a:moveTo>
                  <a:cubicBezTo>
                    <a:pt x="20" y="6"/>
                    <a:pt x="10" y="12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1" y="12"/>
                    <a:pt x="21" y="6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" name="Freeform 9638"/>
            <p:cNvSpPr/>
            <p:nvPr/>
          </p:nvSpPr>
          <p:spPr bwMode="auto">
            <a:xfrm>
              <a:off x="277812" y="22225"/>
              <a:ext cx="60325" cy="381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10" y="4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3" y="6"/>
                </a:cxn>
                <a:cxn ang="0">
                  <a:pos x="4" y="6"/>
                </a:cxn>
              </a:cxnLst>
              <a:rect l="0" t="0" r="r" b="b"/>
              <a:pathLst>
                <a:path w="16" h="10">
                  <a:moveTo>
                    <a:pt x="4" y="6"/>
                  </a:moveTo>
                  <a:cubicBezTo>
                    <a:pt x="6" y="5"/>
                    <a:pt x="8" y="5"/>
                    <a:pt x="10" y="4"/>
                  </a:cubicBezTo>
                  <a:cubicBezTo>
                    <a:pt x="11" y="3"/>
                    <a:pt x="12" y="2"/>
                    <a:pt x="13" y="2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9" y="4"/>
                    <a:pt x="4" y="7"/>
                    <a:pt x="0" y="9"/>
                  </a:cubicBezTo>
                  <a:cubicBezTo>
                    <a:pt x="0" y="10"/>
                    <a:pt x="1" y="10"/>
                    <a:pt x="1" y="9"/>
                  </a:cubicBezTo>
                  <a:cubicBezTo>
                    <a:pt x="6" y="7"/>
                    <a:pt x="10" y="4"/>
                    <a:pt x="15" y="1"/>
                  </a:cubicBezTo>
                  <a:cubicBezTo>
                    <a:pt x="16" y="1"/>
                    <a:pt x="15" y="0"/>
                    <a:pt x="15" y="1"/>
                  </a:cubicBezTo>
                  <a:cubicBezTo>
                    <a:pt x="11" y="2"/>
                    <a:pt x="7" y="4"/>
                    <a:pt x="3" y="6"/>
                  </a:cubicBezTo>
                  <a:cubicBezTo>
                    <a:pt x="3" y="7"/>
                    <a:pt x="4" y="7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" name="Freeform 9639"/>
            <p:cNvSpPr/>
            <p:nvPr/>
          </p:nvSpPr>
          <p:spPr bwMode="auto">
            <a:xfrm>
              <a:off x="74612" y="96838"/>
              <a:ext cx="127000" cy="68263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1" y="17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2" y="12"/>
                    <a:pt x="23" y="6"/>
                    <a:pt x="33" y="0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2" y="6"/>
                    <a:pt x="12" y="12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" name="Freeform 9640"/>
            <p:cNvSpPr/>
            <p:nvPr/>
          </p:nvSpPr>
          <p:spPr bwMode="auto">
            <a:xfrm>
              <a:off x="55562" y="77788"/>
              <a:ext cx="123825" cy="6826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18">
                  <a:moveTo>
                    <a:pt x="32" y="0"/>
                  </a:moveTo>
                  <a:cubicBezTo>
                    <a:pt x="22" y="5"/>
                    <a:pt x="11" y="11"/>
                    <a:pt x="1" y="17"/>
                  </a:cubicBezTo>
                  <a:cubicBezTo>
                    <a:pt x="0" y="18"/>
                    <a:pt x="1" y="18"/>
                    <a:pt x="1" y="17"/>
                  </a:cubicBezTo>
                  <a:cubicBezTo>
                    <a:pt x="11" y="11"/>
                    <a:pt x="22" y="6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" name="Freeform 9641"/>
            <p:cNvSpPr/>
            <p:nvPr/>
          </p:nvSpPr>
          <p:spPr bwMode="auto">
            <a:xfrm>
              <a:off x="47625" y="71438"/>
              <a:ext cx="125413" cy="63500"/>
            </a:xfrm>
            <a:custGeom>
              <a:avLst/>
              <a:gdLst/>
              <a:ahLst/>
              <a:cxnLst>
                <a:cxn ang="0">
                  <a:pos x="1" y="17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0" y="16"/>
                </a:cxn>
                <a:cxn ang="0">
                  <a:pos x="1" y="17"/>
                </a:cxn>
              </a:cxnLst>
              <a:rect l="0" t="0" r="r" b="b"/>
              <a:pathLst>
                <a:path w="33" h="17">
                  <a:moveTo>
                    <a:pt x="1" y="17"/>
                  </a:moveTo>
                  <a:cubicBezTo>
                    <a:pt x="12" y="12"/>
                    <a:pt x="22" y="6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21" y="6"/>
                    <a:pt x="11" y="11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9" name="Freeform 9642"/>
            <p:cNvSpPr/>
            <p:nvPr/>
          </p:nvSpPr>
          <p:spPr bwMode="auto">
            <a:xfrm>
              <a:off x="41275" y="41275"/>
              <a:ext cx="119063" cy="7778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0" y="21"/>
                </a:cxn>
                <a:cxn ang="0">
                  <a:pos x="1" y="21"/>
                </a:cxn>
                <a:cxn ang="0">
                  <a:pos x="32" y="1"/>
                </a:cxn>
                <a:cxn ang="0">
                  <a:pos x="31" y="1"/>
                </a:cxn>
              </a:cxnLst>
              <a:rect l="0" t="0" r="r" b="b"/>
              <a:pathLst>
                <a:path w="32" h="21">
                  <a:moveTo>
                    <a:pt x="31" y="1"/>
                  </a:moveTo>
                  <a:cubicBezTo>
                    <a:pt x="22" y="8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11" y="15"/>
                    <a:pt x="22" y="9"/>
                    <a:pt x="32" y="1"/>
                  </a:cubicBezTo>
                  <a:cubicBezTo>
                    <a:pt x="32" y="1"/>
                    <a:pt x="32" y="0"/>
                    <a:pt x="3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0" name="Freeform 9643"/>
            <p:cNvSpPr/>
            <p:nvPr/>
          </p:nvSpPr>
          <p:spPr bwMode="auto">
            <a:xfrm>
              <a:off x="36512" y="41275"/>
              <a:ext cx="120650" cy="55563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0" y="14"/>
                </a:cxn>
                <a:cxn ang="0">
                  <a:pos x="1" y="15"/>
                </a:cxn>
              </a:cxnLst>
              <a:rect l="0" t="0" r="r" b="b"/>
              <a:pathLst>
                <a:path w="32" h="15">
                  <a:moveTo>
                    <a:pt x="1" y="15"/>
                  </a:moveTo>
                  <a:cubicBezTo>
                    <a:pt x="11" y="9"/>
                    <a:pt x="21" y="4"/>
                    <a:pt x="31" y="1"/>
                  </a:cubicBezTo>
                  <a:cubicBezTo>
                    <a:pt x="32" y="1"/>
                    <a:pt x="32" y="0"/>
                    <a:pt x="31" y="1"/>
                  </a:cubicBezTo>
                  <a:cubicBezTo>
                    <a:pt x="20" y="4"/>
                    <a:pt x="10" y="9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1" name="Freeform 9644"/>
            <p:cNvSpPr/>
            <p:nvPr/>
          </p:nvSpPr>
          <p:spPr bwMode="auto">
            <a:xfrm>
              <a:off x="36512" y="30163"/>
              <a:ext cx="101600" cy="555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15"/>
                </a:cxn>
                <a:cxn ang="0">
                  <a:pos x="1" y="15"/>
                </a:cxn>
                <a:cxn ang="0">
                  <a:pos x="26" y="1"/>
                </a:cxn>
                <a:cxn ang="0">
                  <a:pos x="25" y="0"/>
                </a:cxn>
              </a:cxnLst>
              <a:rect l="0" t="0" r="r" b="b"/>
              <a:pathLst>
                <a:path w="27" h="15">
                  <a:moveTo>
                    <a:pt x="25" y="0"/>
                  </a:moveTo>
                  <a:cubicBezTo>
                    <a:pt x="17" y="5"/>
                    <a:pt x="9" y="10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9" y="10"/>
                    <a:pt x="18" y="5"/>
                    <a:pt x="26" y="1"/>
                  </a:cubicBezTo>
                  <a:cubicBezTo>
                    <a:pt x="27" y="0"/>
                    <a:pt x="26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2" name="Freeform 9645"/>
            <p:cNvSpPr/>
            <p:nvPr/>
          </p:nvSpPr>
          <p:spPr bwMode="auto">
            <a:xfrm>
              <a:off x="101600" y="30163"/>
              <a:ext cx="33338" cy="1428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9" h="4">
                  <a:moveTo>
                    <a:pt x="1" y="3"/>
                  </a:moveTo>
                  <a:cubicBezTo>
                    <a:pt x="4" y="2"/>
                    <a:pt x="6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3" y="2"/>
                    <a:pt x="1" y="3"/>
                  </a:cubicBezTo>
                  <a:cubicBezTo>
                    <a:pt x="0" y="3"/>
                    <a:pt x="0" y="4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3" name="Group 136"/>
          <p:cNvGrpSpPr/>
          <p:nvPr/>
        </p:nvGrpSpPr>
        <p:grpSpPr bwMode="auto">
          <a:xfrm>
            <a:off x="1214388" y="3728102"/>
            <a:ext cx="527447" cy="520303"/>
            <a:chOff x="0" y="0"/>
            <a:chExt cx="454025" cy="447675"/>
          </a:xfrm>
          <a:solidFill>
            <a:schemeClr val="tx2"/>
          </a:solidFill>
        </p:grpSpPr>
        <p:sp>
          <p:nvSpPr>
            <p:cNvPr id="584" name="Freeform 9614"/>
            <p:cNvSpPr>
              <a:spLocks noEditPoints="1"/>
            </p:cNvSpPr>
            <p:nvPr/>
          </p:nvSpPr>
          <p:spPr bwMode="auto">
            <a:xfrm>
              <a:off x="0" y="0"/>
              <a:ext cx="454025" cy="447675"/>
            </a:xfrm>
            <a:custGeom>
              <a:avLst/>
              <a:gdLst/>
              <a:ahLst/>
              <a:cxnLst>
                <a:cxn ang="0">
                  <a:pos x="108" y="78"/>
                </a:cxn>
                <a:cxn ang="0">
                  <a:pos x="94" y="66"/>
                </a:cxn>
                <a:cxn ang="0">
                  <a:pos x="92" y="64"/>
                </a:cxn>
                <a:cxn ang="0">
                  <a:pos x="97" y="70"/>
                </a:cxn>
                <a:cxn ang="0">
                  <a:pos x="109" y="99"/>
                </a:cxn>
                <a:cxn ang="0">
                  <a:pos x="107" y="99"/>
                </a:cxn>
                <a:cxn ang="0">
                  <a:pos x="85" y="110"/>
                </a:cxn>
                <a:cxn ang="0">
                  <a:pos x="83" y="108"/>
                </a:cxn>
                <a:cxn ang="0">
                  <a:pos x="76" y="101"/>
                </a:cxn>
                <a:cxn ang="0">
                  <a:pos x="70" y="94"/>
                </a:cxn>
                <a:cxn ang="0">
                  <a:pos x="60" y="87"/>
                </a:cxn>
                <a:cxn ang="0">
                  <a:pos x="51" y="93"/>
                </a:cxn>
                <a:cxn ang="0">
                  <a:pos x="47" y="99"/>
                </a:cxn>
                <a:cxn ang="0">
                  <a:pos x="46" y="100"/>
                </a:cxn>
                <a:cxn ang="0">
                  <a:pos x="40" y="106"/>
                </a:cxn>
                <a:cxn ang="0">
                  <a:pos x="16" y="100"/>
                </a:cxn>
                <a:cxn ang="0">
                  <a:pos x="19" y="78"/>
                </a:cxn>
                <a:cxn ang="0">
                  <a:pos x="29" y="67"/>
                </a:cxn>
                <a:cxn ang="0">
                  <a:pos x="29" y="68"/>
                </a:cxn>
                <a:cxn ang="0">
                  <a:pos x="33" y="57"/>
                </a:cxn>
                <a:cxn ang="0">
                  <a:pos x="18" y="40"/>
                </a:cxn>
                <a:cxn ang="0">
                  <a:pos x="49" y="23"/>
                </a:cxn>
                <a:cxn ang="0">
                  <a:pos x="85" y="10"/>
                </a:cxn>
                <a:cxn ang="0">
                  <a:pos x="91" y="9"/>
                </a:cxn>
                <a:cxn ang="0">
                  <a:pos x="100" y="14"/>
                </a:cxn>
                <a:cxn ang="0">
                  <a:pos x="98" y="49"/>
                </a:cxn>
                <a:cxn ang="0">
                  <a:pos x="92" y="59"/>
                </a:cxn>
                <a:cxn ang="0">
                  <a:pos x="112" y="39"/>
                </a:cxn>
                <a:cxn ang="0">
                  <a:pos x="116" y="33"/>
                </a:cxn>
                <a:cxn ang="0">
                  <a:pos x="110" y="20"/>
                </a:cxn>
                <a:cxn ang="0">
                  <a:pos x="109" y="18"/>
                </a:cxn>
                <a:cxn ang="0">
                  <a:pos x="95" y="6"/>
                </a:cxn>
                <a:cxn ang="0">
                  <a:pos x="80" y="10"/>
                </a:cxn>
                <a:cxn ang="0">
                  <a:pos x="50" y="18"/>
                </a:cxn>
                <a:cxn ang="0">
                  <a:pos x="27" y="5"/>
                </a:cxn>
                <a:cxn ang="0">
                  <a:pos x="15" y="44"/>
                </a:cxn>
                <a:cxn ang="0">
                  <a:pos x="25" y="67"/>
                </a:cxn>
                <a:cxn ang="0">
                  <a:pos x="14" y="103"/>
                </a:cxn>
                <a:cxn ang="0">
                  <a:pos x="37" y="113"/>
                </a:cxn>
                <a:cxn ang="0">
                  <a:pos x="68" y="97"/>
                </a:cxn>
                <a:cxn ang="0">
                  <a:pos x="82" y="110"/>
                </a:cxn>
                <a:cxn ang="0">
                  <a:pos x="114" y="94"/>
                </a:cxn>
                <a:cxn ang="0">
                  <a:pos x="113" y="83"/>
                </a:cxn>
                <a:cxn ang="0">
                  <a:pos x="89" y="9"/>
                </a:cxn>
                <a:cxn ang="0">
                  <a:pos x="85" y="7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39" y="107"/>
                </a:cxn>
                <a:cxn ang="0">
                  <a:pos x="39" y="107"/>
                </a:cxn>
                <a:cxn ang="0">
                  <a:pos x="41" y="106"/>
                </a:cxn>
                <a:cxn ang="0">
                  <a:pos x="41" y="105"/>
                </a:cxn>
              </a:cxnLst>
              <a:rect l="0" t="0" r="r" b="b"/>
              <a:pathLst>
                <a:path w="121" h="119">
                  <a:moveTo>
                    <a:pt x="113" y="83"/>
                  </a:moveTo>
                  <a:cubicBezTo>
                    <a:pt x="112" y="81"/>
                    <a:pt x="111" y="80"/>
                    <a:pt x="108" y="78"/>
                  </a:cubicBezTo>
                  <a:cubicBezTo>
                    <a:pt x="110" y="80"/>
                    <a:pt x="106" y="75"/>
                    <a:pt x="106" y="74"/>
                  </a:cubicBezTo>
                  <a:cubicBezTo>
                    <a:pt x="103" y="71"/>
                    <a:pt x="98" y="69"/>
                    <a:pt x="94" y="66"/>
                  </a:cubicBezTo>
                  <a:cubicBezTo>
                    <a:pt x="95" y="66"/>
                    <a:pt x="90" y="59"/>
                    <a:pt x="88" y="60"/>
                  </a:cubicBezTo>
                  <a:cubicBezTo>
                    <a:pt x="88" y="60"/>
                    <a:pt x="91" y="62"/>
                    <a:pt x="92" y="64"/>
                  </a:cubicBezTo>
                  <a:cubicBezTo>
                    <a:pt x="90" y="64"/>
                    <a:pt x="95" y="68"/>
                    <a:pt x="94" y="67"/>
                  </a:cubicBezTo>
                  <a:cubicBezTo>
                    <a:pt x="95" y="67"/>
                    <a:pt x="96" y="69"/>
                    <a:pt x="97" y="70"/>
                  </a:cubicBezTo>
                  <a:cubicBezTo>
                    <a:pt x="104" y="76"/>
                    <a:pt x="121" y="88"/>
                    <a:pt x="108" y="98"/>
                  </a:cubicBezTo>
                  <a:cubicBezTo>
                    <a:pt x="109" y="99"/>
                    <a:pt x="111" y="97"/>
                    <a:pt x="109" y="99"/>
                  </a:cubicBezTo>
                  <a:cubicBezTo>
                    <a:pt x="109" y="97"/>
                    <a:pt x="107" y="101"/>
                    <a:pt x="108" y="98"/>
                  </a:cubicBezTo>
                  <a:cubicBezTo>
                    <a:pt x="108" y="99"/>
                    <a:pt x="107" y="99"/>
                    <a:pt x="107" y="99"/>
                  </a:cubicBezTo>
                  <a:cubicBezTo>
                    <a:pt x="105" y="101"/>
                    <a:pt x="102" y="103"/>
                    <a:pt x="100" y="105"/>
                  </a:cubicBezTo>
                  <a:cubicBezTo>
                    <a:pt x="97" y="109"/>
                    <a:pt x="91" y="113"/>
                    <a:pt x="85" y="110"/>
                  </a:cubicBezTo>
                  <a:cubicBezTo>
                    <a:pt x="87" y="110"/>
                    <a:pt x="83" y="107"/>
                    <a:pt x="82" y="107"/>
                  </a:cubicBezTo>
                  <a:cubicBezTo>
                    <a:pt x="82" y="107"/>
                    <a:pt x="83" y="108"/>
                    <a:pt x="83" y="108"/>
                  </a:cubicBezTo>
                  <a:cubicBezTo>
                    <a:pt x="81" y="105"/>
                    <a:pt x="77" y="104"/>
                    <a:pt x="76" y="100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5" y="100"/>
                    <a:pt x="68" y="95"/>
                    <a:pt x="69" y="94"/>
                  </a:cubicBezTo>
                  <a:cubicBezTo>
                    <a:pt x="69" y="94"/>
                    <a:pt x="70" y="94"/>
                    <a:pt x="70" y="94"/>
                  </a:cubicBezTo>
                  <a:cubicBezTo>
                    <a:pt x="72" y="95"/>
                    <a:pt x="67" y="91"/>
                    <a:pt x="68" y="92"/>
                  </a:cubicBezTo>
                  <a:cubicBezTo>
                    <a:pt x="66" y="90"/>
                    <a:pt x="63" y="88"/>
                    <a:pt x="60" y="87"/>
                  </a:cubicBezTo>
                  <a:cubicBezTo>
                    <a:pt x="58" y="87"/>
                    <a:pt x="55" y="90"/>
                    <a:pt x="54" y="89"/>
                  </a:cubicBezTo>
                  <a:cubicBezTo>
                    <a:pt x="53" y="90"/>
                    <a:pt x="52" y="94"/>
                    <a:pt x="51" y="93"/>
                  </a:cubicBezTo>
                  <a:cubicBezTo>
                    <a:pt x="53" y="91"/>
                    <a:pt x="51" y="93"/>
                    <a:pt x="51" y="92"/>
                  </a:cubicBezTo>
                  <a:cubicBezTo>
                    <a:pt x="49" y="94"/>
                    <a:pt x="48" y="97"/>
                    <a:pt x="47" y="99"/>
                  </a:cubicBezTo>
                  <a:cubicBezTo>
                    <a:pt x="47" y="99"/>
                    <a:pt x="47" y="98"/>
                    <a:pt x="48" y="98"/>
                  </a:cubicBezTo>
                  <a:cubicBezTo>
                    <a:pt x="48" y="99"/>
                    <a:pt x="47" y="99"/>
                    <a:pt x="46" y="100"/>
                  </a:cubicBezTo>
                  <a:cubicBezTo>
                    <a:pt x="46" y="101"/>
                    <a:pt x="41" y="103"/>
                    <a:pt x="40" y="105"/>
                  </a:cubicBezTo>
                  <a:cubicBezTo>
                    <a:pt x="40" y="105"/>
                    <a:pt x="40" y="106"/>
                    <a:pt x="40" y="106"/>
                  </a:cubicBezTo>
                  <a:cubicBezTo>
                    <a:pt x="35" y="109"/>
                    <a:pt x="30" y="114"/>
                    <a:pt x="23" y="108"/>
                  </a:cubicBezTo>
                  <a:cubicBezTo>
                    <a:pt x="25" y="107"/>
                    <a:pt x="19" y="103"/>
                    <a:pt x="16" y="100"/>
                  </a:cubicBezTo>
                  <a:cubicBezTo>
                    <a:pt x="15" y="98"/>
                    <a:pt x="10" y="91"/>
                    <a:pt x="10" y="91"/>
                  </a:cubicBezTo>
                  <a:cubicBezTo>
                    <a:pt x="11" y="88"/>
                    <a:pt x="15" y="76"/>
                    <a:pt x="19" y="78"/>
                  </a:cubicBezTo>
                  <a:cubicBezTo>
                    <a:pt x="18" y="78"/>
                    <a:pt x="18" y="78"/>
                    <a:pt x="17" y="79"/>
                  </a:cubicBezTo>
                  <a:cubicBezTo>
                    <a:pt x="22" y="78"/>
                    <a:pt x="27" y="70"/>
                    <a:pt x="29" y="67"/>
                  </a:cubicBezTo>
                  <a:cubicBezTo>
                    <a:pt x="28" y="68"/>
                    <a:pt x="28" y="69"/>
                    <a:pt x="27" y="71"/>
                  </a:cubicBezTo>
                  <a:cubicBezTo>
                    <a:pt x="27" y="70"/>
                    <a:pt x="29" y="68"/>
                    <a:pt x="29" y="68"/>
                  </a:cubicBezTo>
                  <a:cubicBezTo>
                    <a:pt x="27" y="71"/>
                    <a:pt x="31" y="64"/>
                    <a:pt x="31" y="64"/>
                  </a:cubicBezTo>
                  <a:cubicBezTo>
                    <a:pt x="33" y="62"/>
                    <a:pt x="34" y="60"/>
                    <a:pt x="33" y="57"/>
                  </a:cubicBezTo>
                  <a:cubicBezTo>
                    <a:pt x="31" y="51"/>
                    <a:pt x="23" y="46"/>
                    <a:pt x="20" y="43"/>
                  </a:cubicBezTo>
                  <a:cubicBezTo>
                    <a:pt x="23" y="47"/>
                    <a:pt x="15" y="39"/>
                    <a:pt x="18" y="40"/>
                  </a:cubicBezTo>
                  <a:cubicBezTo>
                    <a:pt x="0" y="29"/>
                    <a:pt x="23" y="5"/>
                    <a:pt x="38" y="12"/>
                  </a:cubicBezTo>
                  <a:cubicBezTo>
                    <a:pt x="38" y="15"/>
                    <a:pt x="47" y="21"/>
                    <a:pt x="49" y="23"/>
                  </a:cubicBezTo>
                  <a:cubicBezTo>
                    <a:pt x="53" y="27"/>
                    <a:pt x="57" y="38"/>
                    <a:pt x="64" y="33"/>
                  </a:cubicBezTo>
                  <a:cubicBezTo>
                    <a:pt x="71" y="28"/>
                    <a:pt x="77" y="12"/>
                    <a:pt x="85" y="10"/>
                  </a:cubicBezTo>
                  <a:cubicBezTo>
                    <a:pt x="84" y="11"/>
                    <a:pt x="83" y="12"/>
                    <a:pt x="82" y="12"/>
                  </a:cubicBezTo>
                  <a:cubicBezTo>
                    <a:pt x="84" y="12"/>
                    <a:pt x="89" y="10"/>
                    <a:pt x="91" y="9"/>
                  </a:cubicBezTo>
                  <a:cubicBezTo>
                    <a:pt x="91" y="9"/>
                    <a:pt x="89" y="8"/>
                    <a:pt x="88" y="9"/>
                  </a:cubicBezTo>
                  <a:cubicBezTo>
                    <a:pt x="91" y="6"/>
                    <a:pt x="99" y="13"/>
                    <a:pt x="100" y="14"/>
                  </a:cubicBezTo>
                  <a:cubicBezTo>
                    <a:pt x="106" y="17"/>
                    <a:pt x="114" y="25"/>
                    <a:pt x="112" y="33"/>
                  </a:cubicBezTo>
                  <a:cubicBezTo>
                    <a:pt x="110" y="40"/>
                    <a:pt x="104" y="45"/>
                    <a:pt x="98" y="49"/>
                  </a:cubicBezTo>
                  <a:cubicBezTo>
                    <a:pt x="94" y="51"/>
                    <a:pt x="91" y="58"/>
                    <a:pt x="87" y="59"/>
                  </a:cubicBezTo>
                  <a:cubicBezTo>
                    <a:pt x="87" y="59"/>
                    <a:pt x="91" y="59"/>
                    <a:pt x="92" y="59"/>
                  </a:cubicBezTo>
                  <a:cubicBezTo>
                    <a:pt x="95" y="58"/>
                    <a:pt x="98" y="53"/>
                    <a:pt x="102" y="51"/>
                  </a:cubicBezTo>
                  <a:cubicBezTo>
                    <a:pt x="105" y="48"/>
                    <a:pt x="111" y="44"/>
                    <a:pt x="112" y="39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3" y="36"/>
                    <a:pt x="118" y="32"/>
                    <a:pt x="116" y="33"/>
                  </a:cubicBezTo>
                  <a:cubicBezTo>
                    <a:pt x="117" y="27"/>
                    <a:pt x="110" y="22"/>
                    <a:pt x="109" y="20"/>
                  </a:cubicBezTo>
                  <a:cubicBezTo>
                    <a:pt x="109" y="20"/>
                    <a:pt x="110" y="20"/>
                    <a:pt x="110" y="20"/>
                  </a:cubicBezTo>
                  <a:cubicBezTo>
                    <a:pt x="109" y="18"/>
                    <a:pt x="108" y="17"/>
                    <a:pt x="106" y="16"/>
                  </a:cubicBezTo>
                  <a:cubicBezTo>
                    <a:pt x="106" y="16"/>
                    <a:pt x="110" y="18"/>
                    <a:pt x="109" y="18"/>
                  </a:cubicBezTo>
                  <a:cubicBezTo>
                    <a:pt x="107" y="17"/>
                    <a:pt x="98" y="9"/>
                    <a:pt x="99" y="8"/>
                  </a:cubicBezTo>
                  <a:cubicBezTo>
                    <a:pt x="98" y="8"/>
                    <a:pt x="97" y="7"/>
                    <a:pt x="95" y="6"/>
                  </a:cubicBezTo>
                  <a:cubicBezTo>
                    <a:pt x="96" y="7"/>
                    <a:pt x="96" y="7"/>
                    <a:pt x="97" y="7"/>
                  </a:cubicBezTo>
                  <a:cubicBezTo>
                    <a:pt x="91" y="0"/>
                    <a:pt x="84" y="6"/>
                    <a:pt x="80" y="10"/>
                  </a:cubicBezTo>
                  <a:cubicBezTo>
                    <a:pt x="76" y="14"/>
                    <a:pt x="68" y="20"/>
                    <a:pt x="66" y="25"/>
                  </a:cubicBezTo>
                  <a:cubicBezTo>
                    <a:pt x="62" y="37"/>
                    <a:pt x="54" y="21"/>
                    <a:pt x="50" y="18"/>
                  </a:cubicBezTo>
                  <a:cubicBezTo>
                    <a:pt x="44" y="13"/>
                    <a:pt x="38" y="2"/>
                    <a:pt x="28" y="5"/>
                  </a:cubicBezTo>
                  <a:cubicBezTo>
                    <a:pt x="32" y="4"/>
                    <a:pt x="25" y="7"/>
                    <a:pt x="27" y="5"/>
                  </a:cubicBezTo>
                  <a:cubicBezTo>
                    <a:pt x="19" y="9"/>
                    <a:pt x="11" y="16"/>
                    <a:pt x="7" y="24"/>
                  </a:cubicBezTo>
                  <a:cubicBezTo>
                    <a:pt x="2" y="34"/>
                    <a:pt x="11" y="37"/>
                    <a:pt x="15" y="44"/>
                  </a:cubicBezTo>
                  <a:cubicBezTo>
                    <a:pt x="19" y="45"/>
                    <a:pt x="27" y="55"/>
                    <a:pt x="29" y="59"/>
                  </a:cubicBezTo>
                  <a:cubicBezTo>
                    <a:pt x="29" y="59"/>
                    <a:pt x="26" y="66"/>
                    <a:pt x="25" y="67"/>
                  </a:cubicBezTo>
                  <a:cubicBezTo>
                    <a:pt x="23" y="69"/>
                    <a:pt x="16" y="76"/>
                    <a:pt x="16" y="74"/>
                  </a:cubicBezTo>
                  <a:cubicBezTo>
                    <a:pt x="7" y="85"/>
                    <a:pt x="4" y="91"/>
                    <a:pt x="14" y="103"/>
                  </a:cubicBezTo>
                  <a:cubicBezTo>
                    <a:pt x="20" y="111"/>
                    <a:pt x="30" y="119"/>
                    <a:pt x="40" y="110"/>
                  </a:cubicBezTo>
                  <a:cubicBezTo>
                    <a:pt x="40" y="112"/>
                    <a:pt x="36" y="113"/>
                    <a:pt x="37" y="113"/>
                  </a:cubicBezTo>
                  <a:cubicBezTo>
                    <a:pt x="46" y="108"/>
                    <a:pt x="54" y="84"/>
                    <a:pt x="67" y="95"/>
                  </a:cubicBezTo>
                  <a:cubicBezTo>
                    <a:pt x="67" y="95"/>
                    <a:pt x="65" y="94"/>
                    <a:pt x="68" y="97"/>
                  </a:cubicBezTo>
                  <a:cubicBezTo>
                    <a:pt x="67" y="94"/>
                    <a:pt x="75" y="103"/>
                    <a:pt x="77" y="105"/>
                  </a:cubicBezTo>
                  <a:cubicBezTo>
                    <a:pt x="76" y="105"/>
                    <a:pt x="81" y="109"/>
                    <a:pt x="82" y="110"/>
                  </a:cubicBezTo>
                  <a:cubicBezTo>
                    <a:pt x="81" y="110"/>
                    <a:pt x="81" y="110"/>
                    <a:pt x="80" y="110"/>
                  </a:cubicBezTo>
                  <a:cubicBezTo>
                    <a:pt x="93" y="118"/>
                    <a:pt x="108" y="105"/>
                    <a:pt x="114" y="94"/>
                  </a:cubicBezTo>
                  <a:cubicBezTo>
                    <a:pt x="114" y="94"/>
                    <a:pt x="113" y="86"/>
                    <a:pt x="112" y="84"/>
                  </a:cubicBezTo>
                  <a:cubicBezTo>
                    <a:pt x="115" y="88"/>
                    <a:pt x="112" y="84"/>
                    <a:pt x="113" y="83"/>
                  </a:cubicBezTo>
                  <a:close/>
                  <a:moveTo>
                    <a:pt x="89" y="9"/>
                  </a:move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90" y="9"/>
                    <a:pt x="89" y="9"/>
                  </a:cubicBezTo>
                  <a:close/>
                  <a:moveTo>
                    <a:pt x="85" y="7"/>
                  </a:moveTo>
                  <a:cubicBezTo>
                    <a:pt x="87" y="6"/>
                    <a:pt x="85" y="7"/>
                    <a:pt x="85" y="7"/>
                  </a:cubicBezTo>
                  <a:close/>
                  <a:moveTo>
                    <a:pt x="82" y="9"/>
                  </a:moveTo>
                  <a:cubicBezTo>
                    <a:pt x="82" y="9"/>
                    <a:pt x="83" y="8"/>
                    <a:pt x="83" y="8"/>
                  </a:cubicBezTo>
                  <a:cubicBezTo>
                    <a:pt x="83" y="8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39" y="107"/>
                  </a:moveTo>
                  <a:cubicBezTo>
                    <a:pt x="39" y="107"/>
                    <a:pt x="39" y="107"/>
                    <a:pt x="39" y="107"/>
                  </a:cubicBezTo>
                  <a:cubicBezTo>
                    <a:pt x="39" y="107"/>
                    <a:pt x="39" y="107"/>
                    <a:pt x="39" y="107"/>
                  </a:cubicBezTo>
                  <a:close/>
                  <a:moveTo>
                    <a:pt x="41" y="105"/>
                  </a:moveTo>
                  <a:cubicBezTo>
                    <a:pt x="41" y="105"/>
                    <a:pt x="41" y="105"/>
                    <a:pt x="41" y="106"/>
                  </a:cubicBezTo>
                  <a:cubicBezTo>
                    <a:pt x="41" y="105"/>
                    <a:pt x="41" y="105"/>
                    <a:pt x="42" y="104"/>
                  </a:cubicBezTo>
                  <a:cubicBezTo>
                    <a:pt x="41" y="105"/>
                    <a:pt x="41" y="105"/>
                    <a:pt x="41" y="10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5" name="Freeform 9615"/>
            <p:cNvSpPr/>
            <p:nvPr/>
          </p:nvSpPr>
          <p:spPr bwMode="auto">
            <a:xfrm>
              <a:off x="341313" y="382588"/>
              <a:ext cx="60325" cy="349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9"/>
                </a:cxn>
                <a:cxn ang="0">
                  <a:pos x="1" y="9"/>
                </a:cxn>
              </a:cxnLst>
              <a:rect l="0" t="0" r="r" b="b"/>
              <a:pathLst>
                <a:path w="16" h="9">
                  <a:moveTo>
                    <a:pt x="1" y="9"/>
                  </a:moveTo>
                  <a:cubicBezTo>
                    <a:pt x="5" y="6"/>
                    <a:pt x="10" y="3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0" y="2"/>
                    <a:pt x="5" y="6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6" name="Freeform 9616"/>
            <p:cNvSpPr/>
            <p:nvPr/>
          </p:nvSpPr>
          <p:spPr bwMode="auto">
            <a:xfrm>
              <a:off x="338138" y="357188"/>
              <a:ext cx="85725" cy="555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2" y="1"/>
                </a:cxn>
                <a:cxn ang="0">
                  <a:pos x="21" y="0"/>
                </a:cxn>
              </a:cxnLst>
              <a:rect l="0" t="0" r="r" b="b"/>
              <a:pathLst>
                <a:path w="23" h="15">
                  <a:moveTo>
                    <a:pt x="21" y="0"/>
                  </a:moveTo>
                  <a:cubicBezTo>
                    <a:pt x="15" y="5"/>
                    <a:pt x="8" y="10"/>
                    <a:pt x="1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8" y="10"/>
                    <a:pt x="15" y="6"/>
                    <a:pt x="22" y="1"/>
                  </a:cubicBezTo>
                  <a:cubicBezTo>
                    <a:pt x="23" y="0"/>
                    <a:pt x="22" y="0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7" name="Freeform 9617"/>
            <p:cNvSpPr/>
            <p:nvPr/>
          </p:nvSpPr>
          <p:spPr bwMode="auto">
            <a:xfrm>
              <a:off x="307975" y="330200"/>
              <a:ext cx="115888" cy="71438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0" y="1"/>
                </a:cxn>
                <a:cxn ang="0">
                  <a:pos x="30" y="1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1" h="19">
                  <a:moveTo>
                    <a:pt x="1" y="18"/>
                  </a:moveTo>
                  <a:cubicBezTo>
                    <a:pt x="10" y="12"/>
                    <a:pt x="20" y="6"/>
                    <a:pt x="30" y="1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19" y="6"/>
                    <a:pt x="10" y="12"/>
                    <a:pt x="0" y="18"/>
                  </a:cubicBezTo>
                  <a:cubicBezTo>
                    <a:pt x="0" y="19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8" name="Freeform 9618"/>
            <p:cNvSpPr/>
            <p:nvPr/>
          </p:nvSpPr>
          <p:spPr bwMode="auto">
            <a:xfrm>
              <a:off x="288925" y="311150"/>
              <a:ext cx="123825" cy="762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9"/>
                </a:cxn>
                <a:cxn ang="0">
                  <a:pos x="1" y="20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20">
                  <a:moveTo>
                    <a:pt x="32" y="0"/>
                  </a:moveTo>
                  <a:cubicBezTo>
                    <a:pt x="22" y="6"/>
                    <a:pt x="11" y="12"/>
                    <a:pt x="1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2" y="13"/>
                    <a:pt x="22" y="7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9" name="Freeform 9619"/>
            <p:cNvSpPr/>
            <p:nvPr/>
          </p:nvSpPr>
          <p:spPr bwMode="auto">
            <a:xfrm>
              <a:off x="273050" y="292100"/>
              <a:ext cx="131763" cy="76200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5" y="1"/>
                </a:cxn>
                <a:cxn ang="0">
                  <a:pos x="34" y="1"/>
                </a:cxn>
                <a:cxn ang="0">
                  <a:pos x="1" y="20"/>
                </a:cxn>
                <a:cxn ang="0">
                  <a:pos x="1" y="20"/>
                </a:cxn>
              </a:cxnLst>
              <a:rect l="0" t="0" r="r" b="b"/>
              <a:pathLst>
                <a:path w="35" h="20">
                  <a:moveTo>
                    <a:pt x="1" y="20"/>
                  </a:moveTo>
                  <a:cubicBezTo>
                    <a:pt x="12" y="13"/>
                    <a:pt x="23" y="7"/>
                    <a:pt x="35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23" y="7"/>
                    <a:pt x="12" y="13"/>
                    <a:pt x="1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0" name="Freeform 9620"/>
            <p:cNvSpPr/>
            <p:nvPr/>
          </p:nvSpPr>
          <p:spPr bwMode="auto">
            <a:xfrm>
              <a:off x="266700" y="277813"/>
              <a:ext cx="123825" cy="74613"/>
            </a:xfrm>
            <a:custGeom>
              <a:avLst/>
              <a:gdLst/>
              <a:ahLst/>
              <a:cxnLst>
                <a:cxn ang="0">
                  <a:pos x="32" y="1"/>
                </a:cxn>
                <a:cxn ang="0">
                  <a:pos x="0" y="20"/>
                </a:cxn>
                <a:cxn ang="0">
                  <a:pos x="1" y="20"/>
                </a:cxn>
                <a:cxn ang="0">
                  <a:pos x="32" y="1"/>
                </a:cxn>
                <a:cxn ang="0">
                  <a:pos x="32" y="1"/>
                </a:cxn>
              </a:cxnLst>
              <a:rect l="0" t="0" r="r" b="b"/>
              <a:pathLst>
                <a:path w="33" h="20">
                  <a:moveTo>
                    <a:pt x="32" y="1"/>
                  </a:moveTo>
                  <a:cubicBezTo>
                    <a:pt x="21" y="7"/>
                    <a:pt x="11" y="14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1" y="14"/>
                    <a:pt x="22" y="7"/>
                    <a:pt x="32" y="1"/>
                  </a:cubicBezTo>
                  <a:cubicBezTo>
                    <a:pt x="33" y="0"/>
                    <a:pt x="32" y="1"/>
                    <a:pt x="3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1" name="Freeform 9621"/>
            <p:cNvSpPr/>
            <p:nvPr/>
          </p:nvSpPr>
          <p:spPr bwMode="auto">
            <a:xfrm>
              <a:off x="239713" y="261938"/>
              <a:ext cx="128588" cy="79375"/>
            </a:xfrm>
            <a:custGeom>
              <a:avLst/>
              <a:gdLst/>
              <a:ahLst/>
              <a:cxnLst>
                <a:cxn ang="0">
                  <a:pos x="1" y="21"/>
                </a:cxn>
                <a:cxn ang="0">
                  <a:pos x="34" y="1"/>
                </a:cxn>
                <a:cxn ang="0">
                  <a:pos x="33" y="0"/>
                </a:cxn>
                <a:cxn ang="0">
                  <a:pos x="0" y="21"/>
                </a:cxn>
                <a:cxn ang="0">
                  <a:pos x="1" y="21"/>
                </a:cxn>
              </a:cxnLst>
              <a:rect l="0" t="0" r="r" b="b"/>
              <a:pathLst>
                <a:path w="34" h="21">
                  <a:moveTo>
                    <a:pt x="1" y="21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22" y="7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2" name="Freeform 9622"/>
            <p:cNvSpPr/>
            <p:nvPr/>
          </p:nvSpPr>
          <p:spPr bwMode="auto">
            <a:xfrm>
              <a:off x="96838" y="382588"/>
              <a:ext cx="79375" cy="38100"/>
            </a:xfrm>
            <a:custGeom>
              <a:avLst/>
              <a:gdLst/>
              <a:ahLst/>
              <a:cxnLst>
                <a:cxn ang="0">
                  <a:pos x="1" y="1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" y="10"/>
                </a:cxn>
                <a:cxn ang="0">
                  <a:pos x="1" y="10"/>
                </a:cxn>
              </a:cxnLst>
              <a:rect l="0" t="0" r="r" b="b"/>
              <a:pathLst>
                <a:path w="21" h="10">
                  <a:moveTo>
                    <a:pt x="1" y="10"/>
                  </a:moveTo>
                  <a:cubicBezTo>
                    <a:pt x="8" y="7"/>
                    <a:pt x="14" y="4"/>
                    <a:pt x="20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3" y="4"/>
                    <a:pt x="7" y="7"/>
                    <a:pt x="1" y="10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3" name="Freeform 9623"/>
            <p:cNvSpPr/>
            <p:nvPr/>
          </p:nvSpPr>
          <p:spPr bwMode="auto">
            <a:xfrm>
              <a:off x="93663" y="239713"/>
              <a:ext cx="247650" cy="17303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1" y="46"/>
                </a:cxn>
                <a:cxn ang="0">
                  <a:pos x="1" y="46"/>
                </a:cxn>
                <a:cxn ang="0">
                  <a:pos x="66" y="1"/>
                </a:cxn>
                <a:cxn ang="0">
                  <a:pos x="65" y="0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42" y="14"/>
                    <a:pt x="21" y="29"/>
                    <a:pt x="1" y="46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21" y="29"/>
                    <a:pt x="43" y="14"/>
                    <a:pt x="66" y="1"/>
                  </a:cubicBezTo>
                  <a:cubicBezTo>
                    <a:pt x="66" y="0"/>
                    <a:pt x="65" y="0"/>
                    <a:pt x="6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" name="Freeform 9624"/>
            <p:cNvSpPr/>
            <p:nvPr/>
          </p:nvSpPr>
          <p:spPr bwMode="auto">
            <a:xfrm>
              <a:off x="74613" y="244475"/>
              <a:ext cx="269875" cy="157163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1" y="42"/>
                </a:cxn>
                <a:cxn ang="0">
                  <a:pos x="1" y="42"/>
                </a:cxn>
              </a:cxnLst>
              <a:rect l="0" t="0" r="r" b="b"/>
              <a:pathLst>
                <a:path w="72" h="42">
                  <a:moveTo>
                    <a:pt x="1" y="42"/>
                  </a:moveTo>
                  <a:cubicBezTo>
                    <a:pt x="25" y="28"/>
                    <a:pt x="48" y="14"/>
                    <a:pt x="71" y="0"/>
                  </a:cubicBezTo>
                  <a:cubicBezTo>
                    <a:pt x="72" y="0"/>
                    <a:pt x="71" y="0"/>
                    <a:pt x="71" y="0"/>
                  </a:cubicBezTo>
                  <a:cubicBezTo>
                    <a:pt x="47" y="14"/>
                    <a:pt x="24" y="28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5" name="Freeform 9625"/>
            <p:cNvSpPr/>
            <p:nvPr/>
          </p:nvSpPr>
          <p:spPr bwMode="auto">
            <a:xfrm>
              <a:off x="71438" y="206375"/>
              <a:ext cx="288925" cy="192088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77" h="51">
                  <a:moveTo>
                    <a:pt x="76" y="0"/>
                  </a:moveTo>
                  <a:cubicBezTo>
                    <a:pt x="50" y="16"/>
                    <a:pt x="25" y="33"/>
                    <a:pt x="1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6" y="33"/>
                    <a:pt x="51" y="16"/>
                    <a:pt x="76" y="0"/>
                  </a:cubicBezTo>
                  <a:cubicBezTo>
                    <a:pt x="77" y="0"/>
                    <a:pt x="76" y="0"/>
                    <a:pt x="7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6" name="Freeform 9626"/>
            <p:cNvSpPr/>
            <p:nvPr/>
          </p:nvSpPr>
          <p:spPr bwMode="auto">
            <a:xfrm>
              <a:off x="60325" y="168275"/>
              <a:ext cx="336550" cy="219075"/>
            </a:xfrm>
            <a:custGeom>
              <a:avLst/>
              <a:gdLst/>
              <a:ahLst/>
              <a:cxnLst>
                <a:cxn ang="0">
                  <a:pos x="1" y="58"/>
                </a:cxn>
                <a:cxn ang="0">
                  <a:pos x="90" y="0"/>
                </a:cxn>
                <a:cxn ang="0">
                  <a:pos x="89" y="0"/>
                </a:cxn>
                <a:cxn ang="0">
                  <a:pos x="0" y="57"/>
                </a:cxn>
                <a:cxn ang="0">
                  <a:pos x="1" y="58"/>
                </a:cxn>
              </a:cxnLst>
              <a:rect l="0" t="0" r="r" b="b"/>
              <a:pathLst>
                <a:path w="90" h="58">
                  <a:moveTo>
                    <a:pt x="1" y="58"/>
                  </a:moveTo>
                  <a:cubicBezTo>
                    <a:pt x="30" y="38"/>
                    <a:pt x="59" y="18"/>
                    <a:pt x="90" y="0"/>
                  </a:cubicBezTo>
                  <a:cubicBezTo>
                    <a:pt x="90" y="0"/>
                    <a:pt x="90" y="0"/>
                    <a:pt x="89" y="0"/>
                  </a:cubicBezTo>
                  <a:cubicBezTo>
                    <a:pt x="59" y="18"/>
                    <a:pt x="30" y="38"/>
                    <a:pt x="0" y="57"/>
                  </a:cubicBezTo>
                  <a:cubicBezTo>
                    <a:pt x="0" y="58"/>
                    <a:pt x="0" y="58"/>
                    <a:pt x="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7" name="Freeform 9627"/>
            <p:cNvSpPr/>
            <p:nvPr/>
          </p:nvSpPr>
          <p:spPr bwMode="auto">
            <a:xfrm>
              <a:off x="55563" y="134938"/>
              <a:ext cx="365125" cy="244475"/>
            </a:xfrm>
            <a:custGeom>
              <a:avLst/>
              <a:gdLst/>
              <a:ahLst/>
              <a:cxnLst>
                <a:cxn ang="0">
                  <a:pos x="96" y="1"/>
                </a:cxn>
                <a:cxn ang="0">
                  <a:pos x="0" y="64"/>
                </a:cxn>
                <a:cxn ang="0">
                  <a:pos x="1" y="64"/>
                </a:cxn>
                <a:cxn ang="0">
                  <a:pos x="97" y="1"/>
                </a:cxn>
                <a:cxn ang="0">
                  <a:pos x="96" y="1"/>
                </a:cxn>
              </a:cxnLst>
              <a:rect l="0" t="0" r="r" b="b"/>
              <a:pathLst>
                <a:path w="97" h="65">
                  <a:moveTo>
                    <a:pt x="96" y="1"/>
                  </a:moveTo>
                  <a:cubicBezTo>
                    <a:pt x="64" y="21"/>
                    <a:pt x="31" y="40"/>
                    <a:pt x="0" y="64"/>
                  </a:cubicBezTo>
                  <a:cubicBezTo>
                    <a:pt x="0" y="64"/>
                    <a:pt x="0" y="65"/>
                    <a:pt x="1" y="64"/>
                  </a:cubicBezTo>
                  <a:cubicBezTo>
                    <a:pt x="31" y="41"/>
                    <a:pt x="64" y="21"/>
                    <a:pt x="97" y="1"/>
                  </a:cubicBezTo>
                  <a:cubicBezTo>
                    <a:pt x="97" y="1"/>
                    <a:pt x="97" y="0"/>
                    <a:pt x="9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8" name="Freeform 9628"/>
            <p:cNvSpPr/>
            <p:nvPr/>
          </p:nvSpPr>
          <p:spPr bwMode="auto">
            <a:xfrm>
              <a:off x="33338" y="112713"/>
              <a:ext cx="393700" cy="236538"/>
            </a:xfrm>
            <a:custGeom>
              <a:avLst/>
              <a:gdLst/>
              <a:ahLst/>
              <a:cxnLst>
                <a:cxn ang="0">
                  <a:pos x="1" y="63"/>
                </a:cxn>
                <a:cxn ang="0">
                  <a:pos x="104" y="0"/>
                </a:cxn>
                <a:cxn ang="0">
                  <a:pos x="104" y="0"/>
                </a:cxn>
                <a:cxn ang="0">
                  <a:pos x="1" y="63"/>
                </a:cxn>
                <a:cxn ang="0">
                  <a:pos x="1" y="63"/>
                </a:cxn>
              </a:cxnLst>
              <a:rect l="0" t="0" r="r" b="b"/>
              <a:pathLst>
                <a:path w="105" h="63">
                  <a:moveTo>
                    <a:pt x="1" y="63"/>
                  </a:moveTo>
                  <a:cubicBezTo>
                    <a:pt x="34" y="39"/>
                    <a:pt x="68" y="18"/>
                    <a:pt x="104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68" y="18"/>
                    <a:pt x="34" y="39"/>
                    <a:pt x="1" y="63"/>
                  </a:cubicBezTo>
                  <a:cubicBezTo>
                    <a:pt x="0" y="63"/>
                    <a:pt x="1" y="63"/>
                    <a:pt x="1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9" name="Freeform 9629"/>
            <p:cNvSpPr/>
            <p:nvPr/>
          </p:nvSpPr>
          <p:spPr bwMode="auto">
            <a:xfrm>
              <a:off x="36513" y="82550"/>
              <a:ext cx="376238" cy="263525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0" y="69"/>
                </a:cxn>
                <a:cxn ang="0">
                  <a:pos x="1" y="70"/>
                </a:cxn>
                <a:cxn ang="0">
                  <a:pos x="99" y="0"/>
                </a:cxn>
                <a:cxn ang="0">
                  <a:pos x="99" y="0"/>
                </a:cxn>
              </a:cxnLst>
              <a:rect l="0" t="0" r="r" b="b"/>
              <a:pathLst>
                <a:path w="100" h="70">
                  <a:moveTo>
                    <a:pt x="99" y="0"/>
                  </a:moveTo>
                  <a:cubicBezTo>
                    <a:pt x="65" y="21"/>
                    <a:pt x="32" y="45"/>
                    <a:pt x="0" y="69"/>
                  </a:cubicBezTo>
                  <a:cubicBezTo>
                    <a:pt x="0" y="70"/>
                    <a:pt x="1" y="70"/>
                    <a:pt x="1" y="70"/>
                  </a:cubicBezTo>
                  <a:cubicBezTo>
                    <a:pt x="33" y="45"/>
                    <a:pt x="65" y="22"/>
                    <a:pt x="99" y="0"/>
                  </a:cubicBezTo>
                  <a:cubicBezTo>
                    <a:pt x="100" y="0"/>
                    <a:pt x="99" y="0"/>
                    <a:pt x="9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0" name="Freeform 9630"/>
            <p:cNvSpPr/>
            <p:nvPr/>
          </p:nvSpPr>
          <p:spPr bwMode="auto">
            <a:xfrm>
              <a:off x="47625" y="82550"/>
              <a:ext cx="361950" cy="222250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96" y="0"/>
                </a:cxn>
                <a:cxn ang="0">
                  <a:pos x="95" y="0"/>
                </a:cxn>
                <a:cxn ang="0">
                  <a:pos x="1" y="59"/>
                </a:cxn>
                <a:cxn ang="0">
                  <a:pos x="1" y="59"/>
                </a:cxn>
              </a:cxnLst>
              <a:rect l="0" t="0" r="r" b="b"/>
              <a:pathLst>
                <a:path w="96" h="59">
                  <a:moveTo>
                    <a:pt x="1" y="59"/>
                  </a:moveTo>
                  <a:cubicBezTo>
                    <a:pt x="34" y="41"/>
                    <a:pt x="64" y="19"/>
                    <a:pt x="96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64" y="19"/>
                    <a:pt x="33" y="41"/>
                    <a:pt x="1" y="59"/>
                  </a:cubicBezTo>
                  <a:cubicBezTo>
                    <a:pt x="0" y="59"/>
                    <a:pt x="1" y="59"/>
                    <a:pt x="1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1" name="Freeform 9631"/>
            <p:cNvSpPr/>
            <p:nvPr/>
          </p:nvSpPr>
          <p:spPr bwMode="auto">
            <a:xfrm>
              <a:off x="107950" y="60325"/>
              <a:ext cx="282575" cy="17938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75" y="1"/>
                </a:cxn>
                <a:cxn ang="0">
                  <a:pos x="74" y="0"/>
                </a:cxn>
              </a:cxnLst>
              <a:rect l="0" t="0" r="r" b="b"/>
              <a:pathLst>
                <a:path w="75" h="48">
                  <a:moveTo>
                    <a:pt x="74" y="0"/>
                  </a:moveTo>
                  <a:cubicBezTo>
                    <a:pt x="49" y="15"/>
                    <a:pt x="24" y="30"/>
                    <a:pt x="1" y="47"/>
                  </a:cubicBezTo>
                  <a:cubicBezTo>
                    <a:pt x="0" y="47"/>
                    <a:pt x="1" y="48"/>
                    <a:pt x="1" y="47"/>
                  </a:cubicBezTo>
                  <a:cubicBezTo>
                    <a:pt x="25" y="30"/>
                    <a:pt x="50" y="15"/>
                    <a:pt x="75" y="1"/>
                  </a:cubicBezTo>
                  <a:cubicBezTo>
                    <a:pt x="75" y="0"/>
                    <a:pt x="75" y="0"/>
                    <a:pt x="7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2" name="Freeform 9632"/>
            <p:cNvSpPr/>
            <p:nvPr/>
          </p:nvSpPr>
          <p:spPr bwMode="auto">
            <a:xfrm>
              <a:off x="112713" y="60325"/>
              <a:ext cx="280988" cy="160338"/>
            </a:xfrm>
            <a:custGeom>
              <a:avLst/>
              <a:gdLst/>
              <a:ahLst/>
              <a:cxnLst>
                <a:cxn ang="0">
                  <a:pos x="1" y="43"/>
                </a:cxn>
                <a:cxn ang="0">
                  <a:pos x="74" y="1"/>
                </a:cxn>
                <a:cxn ang="0">
                  <a:pos x="74" y="0"/>
                </a:cxn>
                <a:cxn ang="0">
                  <a:pos x="0" y="42"/>
                </a:cxn>
                <a:cxn ang="0">
                  <a:pos x="1" y="43"/>
                </a:cxn>
              </a:cxnLst>
              <a:rect l="0" t="0" r="r" b="b"/>
              <a:pathLst>
                <a:path w="75" h="43">
                  <a:moveTo>
                    <a:pt x="1" y="43"/>
                  </a:moveTo>
                  <a:cubicBezTo>
                    <a:pt x="25" y="29"/>
                    <a:pt x="50" y="15"/>
                    <a:pt x="74" y="1"/>
                  </a:cubicBezTo>
                  <a:cubicBezTo>
                    <a:pt x="75" y="1"/>
                    <a:pt x="74" y="0"/>
                    <a:pt x="74" y="0"/>
                  </a:cubicBezTo>
                  <a:cubicBezTo>
                    <a:pt x="50" y="15"/>
                    <a:pt x="25" y="29"/>
                    <a:pt x="0" y="42"/>
                  </a:cubicBezTo>
                  <a:cubicBezTo>
                    <a:pt x="0" y="43"/>
                    <a:pt x="0" y="43"/>
                    <a:pt x="1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3" name="Freeform 9634"/>
            <p:cNvSpPr/>
            <p:nvPr/>
          </p:nvSpPr>
          <p:spPr bwMode="auto">
            <a:xfrm>
              <a:off x="107950" y="41275"/>
              <a:ext cx="263525" cy="157163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69" y="1"/>
                </a:cxn>
                <a:cxn ang="0">
                  <a:pos x="69" y="1"/>
                </a:cxn>
              </a:cxnLst>
              <a:rect l="0" t="0" r="r" b="b"/>
              <a:pathLst>
                <a:path w="70" h="42">
                  <a:moveTo>
                    <a:pt x="69" y="1"/>
                  </a:moveTo>
                  <a:cubicBezTo>
                    <a:pt x="46" y="14"/>
                    <a:pt x="23" y="27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ubicBezTo>
                    <a:pt x="23" y="28"/>
                    <a:pt x="46" y="14"/>
                    <a:pt x="69" y="1"/>
                  </a:cubicBezTo>
                  <a:cubicBezTo>
                    <a:pt x="70" y="1"/>
                    <a:pt x="69" y="0"/>
                    <a:pt x="6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" name="Freeform 9635"/>
            <p:cNvSpPr/>
            <p:nvPr/>
          </p:nvSpPr>
          <p:spPr bwMode="auto">
            <a:xfrm>
              <a:off x="242887" y="41275"/>
              <a:ext cx="128588" cy="66675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1"/>
                </a:cxn>
                <a:cxn ang="0">
                  <a:pos x="33" y="0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1" y="12"/>
                    <a:pt x="22" y="6"/>
                    <a:pt x="33" y="1"/>
                  </a:cubicBezTo>
                  <a:cubicBezTo>
                    <a:pt x="34" y="1"/>
                    <a:pt x="33" y="0"/>
                    <a:pt x="33" y="0"/>
                  </a:cubicBezTo>
                  <a:cubicBezTo>
                    <a:pt x="22" y="6"/>
                    <a:pt x="1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5" name="Freeform 9636"/>
            <p:cNvSpPr/>
            <p:nvPr/>
          </p:nvSpPr>
          <p:spPr bwMode="auto">
            <a:xfrm>
              <a:off x="101600" y="115888"/>
              <a:ext cx="127000" cy="74613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4" y="1"/>
                </a:cxn>
                <a:cxn ang="0">
                  <a:pos x="33" y="1"/>
                </a:cxn>
                <a:cxn ang="0">
                  <a:pos x="0" y="20"/>
                </a:cxn>
                <a:cxn ang="0">
                  <a:pos x="1" y="20"/>
                </a:cxn>
              </a:cxnLst>
              <a:rect l="0" t="0" r="r" b="b"/>
              <a:pathLst>
                <a:path w="34" h="20">
                  <a:moveTo>
                    <a:pt x="1" y="20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22" y="7"/>
                    <a:pt x="11" y="13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6" name="Freeform 9637"/>
            <p:cNvSpPr/>
            <p:nvPr/>
          </p:nvSpPr>
          <p:spPr bwMode="auto">
            <a:xfrm>
              <a:off x="85725" y="101600"/>
              <a:ext cx="115888" cy="7143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19"/>
                </a:cxn>
                <a:cxn ang="0">
                  <a:pos x="1" y="19"/>
                </a:cxn>
                <a:cxn ang="0">
                  <a:pos x="31" y="0"/>
                </a:cxn>
                <a:cxn ang="0">
                  <a:pos x="30" y="0"/>
                </a:cxn>
              </a:cxnLst>
              <a:rect l="0" t="0" r="r" b="b"/>
              <a:pathLst>
                <a:path w="31" h="19">
                  <a:moveTo>
                    <a:pt x="30" y="0"/>
                  </a:moveTo>
                  <a:cubicBezTo>
                    <a:pt x="20" y="6"/>
                    <a:pt x="10" y="12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1" y="12"/>
                    <a:pt x="21" y="6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7" name="Freeform 9638"/>
            <p:cNvSpPr/>
            <p:nvPr/>
          </p:nvSpPr>
          <p:spPr bwMode="auto">
            <a:xfrm>
              <a:off x="277812" y="22225"/>
              <a:ext cx="60325" cy="381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10" y="4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3" y="6"/>
                </a:cxn>
                <a:cxn ang="0">
                  <a:pos x="4" y="6"/>
                </a:cxn>
              </a:cxnLst>
              <a:rect l="0" t="0" r="r" b="b"/>
              <a:pathLst>
                <a:path w="16" h="10">
                  <a:moveTo>
                    <a:pt x="4" y="6"/>
                  </a:moveTo>
                  <a:cubicBezTo>
                    <a:pt x="6" y="5"/>
                    <a:pt x="8" y="5"/>
                    <a:pt x="10" y="4"/>
                  </a:cubicBezTo>
                  <a:cubicBezTo>
                    <a:pt x="11" y="3"/>
                    <a:pt x="12" y="2"/>
                    <a:pt x="13" y="2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9" y="4"/>
                    <a:pt x="4" y="7"/>
                    <a:pt x="0" y="9"/>
                  </a:cubicBezTo>
                  <a:cubicBezTo>
                    <a:pt x="0" y="10"/>
                    <a:pt x="1" y="10"/>
                    <a:pt x="1" y="9"/>
                  </a:cubicBezTo>
                  <a:cubicBezTo>
                    <a:pt x="6" y="7"/>
                    <a:pt x="10" y="4"/>
                    <a:pt x="15" y="1"/>
                  </a:cubicBezTo>
                  <a:cubicBezTo>
                    <a:pt x="16" y="1"/>
                    <a:pt x="15" y="0"/>
                    <a:pt x="15" y="1"/>
                  </a:cubicBezTo>
                  <a:cubicBezTo>
                    <a:pt x="11" y="2"/>
                    <a:pt x="7" y="4"/>
                    <a:pt x="3" y="6"/>
                  </a:cubicBezTo>
                  <a:cubicBezTo>
                    <a:pt x="3" y="7"/>
                    <a:pt x="4" y="7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8" name="Freeform 9639"/>
            <p:cNvSpPr/>
            <p:nvPr/>
          </p:nvSpPr>
          <p:spPr bwMode="auto">
            <a:xfrm>
              <a:off x="74612" y="96838"/>
              <a:ext cx="127000" cy="68263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1" y="17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2" y="12"/>
                    <a:pt x="23" y="6"/>
                    <a:pt x="33" y="0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2" y="6"/>
                    <a:pt x="12" y="12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9" name="Freeform 9640"/>
            <p:cNvSpPr/>
            <p:nvPr/>
          </p:nvSpPr>
          <p:spPr bwMode="auto">
            <a:xfrm>
              <a:off x="55562" y="77788"/>
              <a:ext cx="123825" cy="6826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18">
                  <a:moveTo>
                    <a:pt x="32" y="0"/>
                  </a:moveTo>
                  <a:cubicBezTo>
                    <a:pt x="22" y="5"/>
                    <a:pt x="11" y="11"/>
                    <a:pt x="1" y="17"/>
                  </a:cubicBezTo>
                  <a:cubicBezTo>
                    <a:pt x="0" y="18"/>
                    <a:pt x="1" y="18"/>
                    <a:pt x="1" y="17"/>
                  </a:cubicBezTo>
                  <a:cubicBezTo>
                    <a:pt x="11" y="11"/>
                    <a:pt x="22" y="6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0" name="Freeform 9641"/>
            <p:cNvSpPr/>
            <p:nvPr/>
          </p:nvSpPr>
          <p:spPr bwMode="auto">
            <a:xfrm>
              <a:off x="47625" y="71438"/>
              <a:ext cx="125413" cy="63500"/>
            </a:xfrm>
            <a:custGeom>
              <a:avLst/>
              <a:gdLst/>
              <a:ahLst/>
              <a:cxnLst>
                <a:cxn ang="0">
                  <a:pos x="1" y="17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0" y="16"/>
                </a:cxn>
                <a:cxn ang="0">
                  <a:pos x="1" y="17"/>
                </a:cxn>
              </a:cxnLst>
              <a:rect l="0" t="0" r="r" b="b"/>
              <a:pathLst>
                <a:path w="33" h="17">
                  <a:moveTo>
                    <a:pt x="1" y="17"/>
                  </a:moveTo>
                  <a:cubicBezTo>
                    <a:pt x="12" y="12"/>
                    <a:pt x="22" y="6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21" y="6"/>
                    <a:pt x="11" y="11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1" name="Freeform 9642"/>
            <p:cNvSpPr/>
            <p:nvPr/>
          </p:nvSpPr>
          <p:spPr bwMode="auto">
            <a:xfrm>
              <a:off x="41275" y="41275"/>
              <a:ext cx="119063" cy="7778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0" y="21"/>
                </a:cxn>
                <a:cxn ang="0">
                  <a:pos x="1" y="21"/>
                </a:cxn>
                <a:cxn ang="0">
                  <a:pos x="32" y="1"/>
                </a:cxn>
                <a:cxn ang="0">
                  <a:pos x="31" y="1"/>
                </a:cxn>
              </a:cxnLst>
              <a:rect l="0" t="0" r="r" b="b"/>
              <a:pathLst>
                <a:path w="32" h="21">
                  <a:moveTo>
                    <a:pt x="31" y="1"/>
                  </a:moveTo>
                  <a:cubicBezTo>
                    <a:pt x="22" y="8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11" y="15"/>
                    <a:pt x="22" y="9"/>
                    <a:pt x="32" y="1"/>
                  </a:cubicBezTo>
                  <a:cubicBezTo>
                    <a:pt x="32" y="1"/>
                    <a:pt x="32" y="0"/>
                    <a:pt x="3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2" name="Freeform 9643"/>
            <p:cNvSpPr/>
            <p:nvPr/>
          </p:nvSpPr>
          <p:spPr bwMode="auto">
            <a:xfrm>
              <a:off x="36512" y="41275"/>
              <a:ext cx="120650" cy="55563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0" y="14"/>
                </a:cxn>
                <a:cxn ang="0">
                  <a:pos x="1" y="15"/>
                </a:cxn>
              </a:cxnLst>
              <a:rect l="0" t="0" r="r" b="b"/>
              <a:pathLst>
                <a:path w="32" h="15">
                  <a:moveTo>
                    <a:pt x="1" y="15"/>
                  </a:moveTo>
                  <a:cubicBezTo>
                    <a:pt x="11" y="9"/>
                    <a:pt x="21" y="4"/>
                    <a:pt x="31" y="1"/>
                  </a:cubicBezTo>
                  <a:cubicBezTo>
                    <a:pt x="32" y="1"/>
                    <a:pt x="32" y="0"/>
                    <a:pt x="31" y="1"/>
                  </a:cubicBezTo>
                  <a:cubicBezTo>
                    <a:pt x="20" y="4"/>
                    <a:pt x="10" y="9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3" name="Freeform 9644"/>
            <p:cNvSpPr/>
            <p:nvPr/>
          </p:nvSpPr>
          <p:spPr bwMode="auto">
            <a:xfrm>
              <a:off x="36512" y="30163"/>
              <a:ext cx="101600" cy="555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15"/>
                </a:cxn>
                <a:cxn ang="0">
                  <a:pos x="1" y="15"/>
                </a:cxn>
                <a:cxn ang="0">
                  <a:pos x="26" y="1"/>
                </a:cxn>
                <a:cxn ang="0">
                  <a:pos x="25" y="0"/>
                </a:cxn>
              </a:cxnLst>
              <a:rect l="0" t="0" r="r" b="b"/>
              <a:pathLst>
                <a:path w="27" h="15">
                  <a:moveTo>
                    <a:pt x="25" y="0"/>
                  </a:moveTo>
                  <a:cubicBezTo>
                    <a:pt x="17" y="5"/>
                    <a:pt x="9" y="10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9" y="10"/>
                    <a:pt x="18" y="5"/>
                    <a:pt x="26" y="1"/>
                  </a:cubicBezTo>
                  <a:cubicBezTo>
                    <a:pt x="27" y="0"/>
                    <a:pt x="26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" name="Freeform 9645"/>
            <p:cNvSpPr/>
            <p:nvPr/>
          </p:nvSpPr>
          <p:spPr bwMode="auto">
            <a:xfrm>
              <a:off x="101600" y="30163"/>
              <a:ext cx="33338" cy="1428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9" h="4">
                  <a:moveTo>
                    <a:pt x="1" y="3"/>
                  </a:moveTo>
                  <a:cubicBezTo>
                    <a:pt x="4" y="2"/>
                    <a:pt x="6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3" y="2"/>
                    <a:pt x="1" y="3"/>
                  </a:cubicBezTo>
                  <a:cubicBezTo>
                    <a:pt x="0" y="3"/>
                    <a:pt x="0" y="4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" name="Group 136"/>
          <p:cNvGrpSpPr/>
          <p:nvPr/>
        </p:nvGrpSpPr>
        <p:grpSpPr bwMode="auto">
          <a:xfrm>
            <a:off x="7469107" y="1481540"/>
            <a:ext cx="527447" cy="520303"/>
            <a:chOff x="0" y="0"/>
            <a:chExt cx="454025" cy="447675"/>
          </a:xfrm>
          <a:solidFill>
            <a:schemeClr val="tx2"/>
          </a:solidFill>
        </p:grpSpPr>
        <p:sp>
          <p:nvSpPr>
            <p:cNvPr id="616" name="Freeform 9614"/>
            <p:cNvSpPr>
              <a:spLocks noEditPoints="1"/>
            </p:cNvSpPr>
            <p:nvPr/>
          </p:nvSpPr>
          <p:spPr bwMode="auto">
            <a:xfrm>
              <a:off x="0" y="0"/>
              <a:ext cx="454025" cy="447675"/>
            </a:xfrm>
            <a:custGeom>
              <a:avLst/>
              <a:gdLst/>
              <a:ahLst/>
              <a:cxnLst>
                <a:cxn ang="0">
                  <a:pos x="108" y="78"/>
                </a:cxn>
                <a:cxn ang="0">
                  <a:pos x="94" y="66"/>
                </a:cxn>
                <a:cxn ang="0">
                  <a:pos x="92" y="64"/>
                </a:cxn>
                <a:cxn ang="0">
                  <a:pos x="97" y="70"/>
                </a:cxn>
                <a:cxn ang="0">
                  <a:pos x="109" y="99"/>
                </a:cxn>
                <a:cxn ang="0">
                  <a:pos x="107" y="99"/>
                </a:cxn>
                <a:cxn ang="0">
                  <a:pos x="85" y="110"/>
                </a:cxn>
                <a:cxn ang="0">
                  <a:pos x="83" y="108"/>
                </a:cxn>
                <a:cxn ang="0">
                  <a:pos x="76" y="101"/>
                </a:cxn>
                <a:cxn ang="0">
                  <a:pos x="70" y="94"/>
                </a:cxn>
                <a:cxn ang="0">
                  <a:pos x="60" y="87"/>
                </a:cxn>
                <a:cxn ang="0">
                  <a:pos x="51" y="93"/>
                </a:cxn>
                <a:cxn ang="0">
                  <a:pos x="47" y="99"/>
                </a:cxn>
                <a:cxn ang="0">
                  <a:pos x="46" y="100"/>
                </a:cxn>
                <a:cxn ang="0">
                  <a:pos x="40" y="106"/>
                </a:cxn>
                <a:cxn ang="0">
                  <a:pos x="16" y="100"/>
                </a:cxn>
                <a:cxn ang="0">
                  <a:pos x="19" y="78"/>
                </a:cxn>
                <a:cxn ang="0">
                  <a:pos x="29" y="67"/>
                </a:cxn>
                <a:cxn ang="0">
                  <a:pos x="29" y="68"/>
                </a:cxn>
                <a:cxn ang="0">
                  <a:pos x="33" y="57"/>
                </a:cxn>
                <a:cxn ang="0">
                  <a:pos x="18" y="40"/>
                </a:cxn>
                <a:cxn ang="0">
                  <a:pos x="49" y="23"/>
                </a:cxn>
                <a:cxn ang="0">
                  <a:pos x="85" y="10"/>
                </a:cxn>
                <a:cxn ang="0">
                  <a:pos x="91" y="9"/>
                </a:cxn>
                <a:cxn ang="0">
                  <a:pos x="100" y="14"/>
                </a:cxn>
                <a:cxn ang="0">
                  <a:pos x="98" y="49"/>
                </a:cxn>
                <a:cxn ang="0">
                  <a:pos x="92" y="59"/>
                </a:cxn>
                <a:cxn ang="0">
                  <a:pos x="112" y="39"/>
                </a:cxn>
                <a:cxn ang="0">
                  <a:pos x="116" y="33"/>
                </a:cxn>
                <a:cxn ang="0">
                  <a:pos x="110" y="20"/>
                </a:cxn>
                <a:cxn ang="0">
                  <a:pos x="109" y="18"/>
                </a:cxn>
                <a:cxn ang="0">
                  <a:pos x="95" y="6"/>
                </a:cxn>
                <a:cxn ang="0">
                  <a:pos x="80" y="10"/>
                </a:cxn>
                <a:cxn ang="0">
                  <a:pos x="50" y="18"/>
                </a:cxn>
                <a:cxn ang="0">
                  <a:pos x="27" y="5"/>
                </a:cxn>
                <a:cxn ang="0">
                  <a:pos x="15" y="44"/>
                </a:cxn>
                <a:cxn ang="0">
                  <a:pos x="25" y="67"/>
                </a:cxn>
                <a:cxn ang="0">
                  <a:pos x="14" y="103"/>
                </a:cxn>
                <a:cxn ang="0">
                  <a:pos x="37" y="113"/>
                </a:cxn>
                <a:cxn ang="0">
                  <a:pos x="68" y="97"/>
                </a:cxn>
                <a:cxn ang="0">
                  <a:pos x="82" y="110"/>
                </a:cxn>
                <a:cxn ang="0">
                  <a:pos x="114" y="94"/>
                </a:cxn>
                <a:cxn ang="0">
                  <a:pos x="113" y="83"/>
                </a:cxn>
                <a:cxn ang="0">
                  <a:pos x="89" y="9"/>
                </a:cxn>
                <a:cxn ang="0">
                  <a:pos x="85" y="7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39" y="107"/>
                </a:cxn>
                <a:cxn ang="0">
                  <a:pos x="39" y="107"/>
                </a:cxn>
                <a:cxn ang="0">
                  <a:pos x="41" y="106"/>
                </a:cxn>
                <a:cxn ang="0">
                  <a:pos x="41" y="105"/>
                </a:cxn>
              </a:cxnLst>
              <a:rect l="0" t="0" r="r" b="b"/>
              <a:pathLst>
                <a:path w="121" h="119">
                  <a:moveTo>
                    <a:pt x="113" y="83"/>
                  </a:moveTo>
                  <a:cubicBezTo>
                    <a:pt x="112" y="81"/>
                    <a:pt x="111" y="80"/>
                    <a:pt x="108" y="78"/>
                  </a:cubicBezTo>
                  <a:cubicBezTo>
                    <a:pt x="110" y="80"/>
                    <a:pt x="106" y="75"/>
                    <a:pt x="106" y="74"/>
                  </a:cubicBezTo>
                  <a:cubicBezTo>
                    <a:pt x="103" y="71"/>
                    <a:pt x="98" y="69"/>
                    <a:pt x="94" y="66"/>
                  </a:cubicBezTo>
                  <a:cubicBezTo>
                    <a:pt x="95" y="66"/>
                    <a:pt x="90" y="59"/>
                    <a:pt x="88" y="60"/>
                  </a:cubicBezTo>
                  <a:cubicBezTo>
                    <a:pt x="88" y="60"/>
                    <a:pt x="91" y="62"/>
                    <a:pt x="92" y="64"/>
                  </a:cubicBezTo>
                  <a:cubicBezTo>
                    <a:pt x="90" y="64"/>
                    <a:pt x="95" y="68"/>
                    <a:pt x="94" y="67"/>
                  </a:cubicBezTo>
                  <a:cubicBezTo>
                    <a:pt x="95" y="67"/>
                    <a:pt x="96" y="69"/>
                    <a:pt x="97" y="70"/>
                  </a:cubicBezTo>
                  <a:cubicBezTo>
                    <a:pt x="104" y="76"/>
                    <a:pt x="121" y="88"/>
                    <a:pt x="108" y="98"/>
                  </a:cubicBezTo>
                  <a:cubicBezTo>
                    <a:pt x="109" y="99"/>
                    <a:pt x="111" y="97"/>
                    <a:pt x="109" y="99"/>
                  </a:cubicBezTo>
                  <a:cubicBezTo>
                    <a:pt x="109" y="97"/>
                    <a:pt x="107" y="101"/>
                    <a:pt x="108" y="98"/>
                  </a:cubicBezTo>
                  <a:cubicBezTo>
                    <a:pt x="108" y="99"/>
                    <a:pt x="107" y="99"/>
                    <a:pt x="107" y="99"/>
                  </a:cubicBezTo>
                  <a:cubicBezTo>
                    <a:pt x="105" y="101"/>
                    <a:pt x="102" y="103"/>
                    <a:pt x="100" y="105"/>
                  </a:cubicBezTo>
                  <a:cubicBezTo>
                    <a:pt x="97" y="109"/>
                    <a:pt x="91" y="113"/>
                    <a:pt x="85" y="110"/>
                  </a:cubicBezTo>
                  <a:cubicBezTo>
                    <a:pt x="87" y="110"/>
                    <a:pt x="83" y="107"/>
                    <a:pt x="82" y="107"/>
                  </a:cubicBezTo>
                  <a:cubicBezTo>
                    <a:pt x="82" y="107"/>
                    <a:pt x="83" y="108"/>
                    <a:pt x="83" y="108"/>
                  </a:cubicBezTo>
                  <a:cubicBezTo>
                    <a:pt x="81" y="105"/>
                    <a:pt x="77" y="104"/>
                    <a:pt x="76" y="100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5" y="100"/>
                    <a:pt x="68" y="95"/>
                    <a:pt x="69" y="94"/>
                  </a:cubicBezTo>
                  <a:cubicBezTo>
                    <a:pt x="69" y="94"/>
                    <a:pt x="70" y="94"/>
                    <a:pt x="70" y="94"/>
                  </a:cubicBezTo>
                  <a:cubicBezTo>
                    <a:pt x="72" y="95"/>
                    <a:pt x="67" y="91"/>
                    <a:pt x="68" y="92"/>
                  </a:cubicBezTo>
                  <a:cubicBezTo>
                    <a:pt x="66" y="90"/>
                    <a:pt x="63" y="88"/>
                    <a:pt x="60" y="87"/>
                  </a:cubicBezTo>
                  <a:cubicBezTo>
                    <a:pt x="58" y="87"/>
                    <a:pt x="55" y="90"/>
                    <a:pt x="54" y="89"/>
                  </a:cubicBezTo>
                  <a:cubicBezTo>
                    <a:pt x="53" y="90"/>
                    <a:pt x="52" y="94"/>
                    <a:pt x="51" y="93"/>
                  </a:cubicBezTo>
                  <a:cubicBezTo>
                    <a:pt x="53" y="91"/>
                    <a:pt x="51" y="93"/>
                    <a:pt x="51" y="92"/>
                  </a:cubicBezTo>
                  <a:cubicBezTo>
                    <a:pt x="49" y="94"/>
                    <a:pt x="48" y="97"/>
                    <a:pt x="47" y="99"/>
                  </a:cubicBezTo>
                  <a:cubicBezTo>
                    <a:pt x="47" y="99"/>
                    <a:pt x="47" y="98"/>
                    <a:pt x="48" y="98"/>
                  </a:cubicBezTo>
                  <a:cubicBezTo>
                    <a:pt x="48" y="99"/>
                    <a:pt x="47" y="99"/>
                    <a:pt x="46" y="100"/>
                  </a:cubicBezTo>
                  <a:cubicBezTo>
                    <a:pt x="46" y="101"/>
                    <a:pt x="41" y="103"/>
                    <a:pt x="40" y="105"/>
                  </a:cubicBezTo>
                  <a:cubicBezTo>
                    <a:pt x="40" y="105"/>
                    <a:pt x="40" y="106"/>
                    <a:pt x="40" y="106"/>
                  </a:cubicBezTo>
                  <a:cubicBezTo>
                    <a:pt x="35" y="109"/>
                    <a:pt x="30" y="114"/>
                    <a:pt x="23" y="108"/>
                  </a:cubicBezTo>
                  <a:cubicBezTo>
                    <a:pt x="25" y="107"/>
                    <a:pt x="19" y="103"/>
                    <a:pt x="16" y="100"/>
                  </a:cubicBezTo>
                  <a:cubicBezTo>
                    <a:pt x="15" y="98"/>
                    <a:pt x="10" y="91"/>
                    <a:pt x="10" y="91"/>
                  </a:cubicBezTo>
                  <a:cubicBezTo>
                    <a:pt x="11" y="88"/>
                    <a:pt x="15" y="76"/>
                    <a:pt x="19" y="78"/>
                  </a:cubicBezTo>
                  <a:cubicBezTo>
                    <a:pt x="18" y="78"/>
                    <a:pt x="18" y="78"/>
                    <a:pt x="17" y="79"/>
                  </a:cubicBezTo>
                  <a:cubicBezTo>
                    <a:pt x="22" y="78"/>
                    <a:pt x="27" y="70"/>
                    <a:pt x="29" y="67"/>
                  </a:cubicBezTo>
                  <a:cubicBezTo>
                    <a:pt x="28" y="68"/>
                    <a:pt x="28" y="69"/>
                    <a:pt x="27" y="71"/>
                  </a:cubicBezTo>
                  <a:cubicBezTo>
                    <a:pt x="27" y="70"/>
                    <a:pt x="29" y="68"/>
                    <a:pt x="29" y="68"/>
                  </a:cubicBezTo>
                  <a:cubicBezTo>
                    <a:pt x="27" y="71"/>
                    <a:pt x="31" y="64"/>
                    <a:pt x="31" y="64"/>
                  </a:cubicBezTo>
                  <a:cubicBezTo>
                    <a:pt x="33" y="62"/>
                    <a:pt x="34" y="60"/>
                    <a:pt x="33" y="57"/>
                  </a:cubicBezTo>
                  <a:cubicBezTo>
                    <a:pt x="31" y="51"/>
                    <a:pt x="23" y="46"/>
                    <a:pt x="20" y="43"/>
                  </a:cubicBezTo>
                  <a:cubicBezTo>
                    <a:pt x="23" y="47"/>
                    <a:pt x="15" y="39"/>
                    <a:pt x="18" y="40"/>
                  </a:cubicBezTo>
                  <a:cubicBezTo>
                    <a:pt x="0" y="29"/>
                    <a:pt x="23" y="5"/>
                    <a:pt x="38" y="12"/>
                  </a:cubicBezTo>
                  <a:cubicBezTo>
                    <a:pt x="38" y="15"/>
                    <a:pt x="47" y="21"/>
                    <a:pt x="49" y="23"/>
                  </a:cubicBezTo>
                  <a:cubicBezTo>
                    <a:pt x="53" y="27"/>
                    <a:pt x="57" y="38"/>
                    <a:pt x="64" y="33"/>
                  </a:cubicBezTo>
                  <a:cubicBezTo>
                    <a:pt x="71" y="28"/>
                    <a:pt x="77" y="12"/>
                    <a:pt x="85" y="10"/>
                  </a:cubicBezTo>
                  <a:cubicBezTo>
                    <a:pt x="84" y="11"/>
                    <a:pt x="83" y="12"/>
                    <a:pt x="82" y="12"/>
                  </a:cubicBezTo>
                  <a:cubicBezTo>
                    <a:pt x="84" y="12"/>
                    <a:pt x="89" y="10"/>
                    <a:pt x="91" y="9"/>
                  </a:cubicBezTo>
                  <a:cubicBezTo>
                    <a:pt x="91" y="9"/>
                    <a:pt x="89" y="8"/>
                    <a:pt x="88" y="9"/>
                  </a:cubicBezTo>
                  <a:cubicBezTo>
                    <a:pt x="91" y="6"/>
                    <a:pt x="99" y="13"/>
                    <a:pt x="100" y="14"/>
                  </a:cubicBezTo>
                  <a:cubicBezTo>
                    <a:pt x="106" y="17"/>
                    <a:pt x="114" y="25"/>
                    <a:pt x="112" y="33"/>
                  </a:cubicBezTo>
                  <a:cubicBezTo>
                    <a:pt x="110" y="40"/>
                    <a:pt x="104" y="45"/>
                    <a:pt x="98" y="49"/>
                  </a:cubicBezTo>
                  <a:cubicBezTo>
                    <a:pt x="94" y="51"/>
                    <a:pt x="91" y="58"/>
                    <a:pt x="87" y="59"/>
                  </a:cubicBezTo>
                  <a:cubicBezTo>
                    <a:pt x="87" y="59"/>
                    <a:pt x="91" y="59"/>
                    <a:pt x="92" y="59"/>
                  </a:cubicBezTo>
                  <a:cubicBezTo>
                    <a:pt x="95" y="58"/>
                    <a:pt x="98" y="53"/>
                    <a:pt x="102" y="51"/>
                  </a:cubicBezTo>
                  <a:cubicBezTo>
                    <a:pt x="105" y="48"/>
                    <a:pt x="111" y="44"/>
                    <a:pt x="112" y="39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3" y="36"/>
                    <a:pt x="118" y="32"/>
                    <a:pt x="116" y="33"/>
                  </a:cubicBezTo>
                  <a:cubicBezTo>
                    <a:pt x="117" y="27"/>
                    <a:pt x="110" y="22"/>
                    <a:pt x="109" y="20"/>
                  </a:cubicBezTo>
                  <a:cubicBezTo>
                    <a:pt x="109" y="20"/>
                    <a:pt x="110" y="20"/>
                    <a:pt x="110" y="20"/>
                  </a:cubicBezTo>
                  <a:cubicBezTo>
                    <a:pt x="109" y="18"/>
                    <a:pt x="108" y="17"/>
                    <a:pt x="106" y="16"/>
                  </a:cubicBezTo>
                  <a:cubicBezTo>
                    <a:pt x="106" y="16"/>
                    <a:pt x="110" y="18"/>
                    <a:pt x="109" y="18"/>
                  </a:cubicBezTo>
                  <a:cubicBezTo>
                    <a:pt x="107" y="17"/>
                    <a:pt x="98" y="9"/>
                    <a:pt x="99" y="8"/>
                  </a:cubicBezTo>
                  <a:cubicBezTo>
                    <a:pt x="98" y="8"/>
                    <a:pt x="97" y="7"/>
                    <a:pt x="95" y="6"/>
                  </a:cubicBezTo>
                  <a:cubicBezTo>
                    <a:pt x="96" y="7"/>
                    <a:pt x="96" y="7"/>
                    <a:pt x="97" y="7"/>
                  </a:cubicBezTo>
                  <a:cubicBezTo>
                    <a:pt x="91" y="0"/>
                    <a:pt x="84" y="6"/>
                    <a:pt x="80" y="10"/>
                  </a:cubicBezTo>
                  <a:cubicBezTo>
                    <a:pt x="76" y="14"/>
                    <a:pt x="68" y="20"/>
                    <a:pt x="66" y="25"/>
                  </a:cubicBezTo>
                  <a:cubicBezTo>
                    <a:pt x="62" y="37"/>
                    <a:pt x="54" y="21"/>
                    <a:pt x="50" y="18"/>
                  </a:cubicBezTo>
                  <a:cubicBezTo>
                    <a:pt x="44" y="13"/>
                    <a:pt x="38" y="2"/>
                    <a:pt x="28" y="5"/>
                  </a:cubicBezTo>
                  <a:cubicBezTo>
                    <a:pt x="32" y="4"/>
                    <a:pt x="25" y="7"/>
                    <a:pt x="27" y="5"/>
                  </a:cubicBezTo>
                  <a:cubicBezTo>
                    <a:pt x="19" y="9"/>
                    <a:pt x="11" y="16"/>
                    <a:pt x="7" y="24"/>
                  </a:cubicBezTo>
                  <a:cubicBezTo>
                    <a:pt x="2" y="34"/>
                    <a:pt x="11" y="37"/>
                    <a:pt x="15" y="44"/>
                  </a:cubicBezTo>
                  <a:cubicBezTo>
                    <a:pt x="19" y="45"/>
                    <a:pt x="27" y="55"/>
                    <a:pt x="29" y="59"/>
                  </a:cubicBezTo>
                  <a:cubicBezTo>
                    <a:pt x="29" y="59"/>
                    <a:pt x="26" y="66"/>
                    <a:pt x="25" y="67"/>
                  </a:cubicBezTo>
                  <a:cubicBezTo>
                    <a:pt x="23" y="69"/>
                    <a:pt x="16" y="76"/>
                    <a:pt x="16" y="74"/>
                  </a:cubicBezTo>
                  <a:cubicBezTo>
                    <a:pt x="7" y="85"/>
                    <a:pt x="4" y="91"/>
                    <a:pt x="14" y="103"/>
                  </a:cubicBezTo>
                  <a:cubicBezTo>
                    <a:pt x="20" y="111"/>
                    <a:pt x="30" y="119"/>
                    <a:pt x="40" y="110"/>
                  </a:cubicBezTo>
                  <a:cubicBezTo>
                    <a:pt x="40" y="112"/>
                    <a:pt x="36" y="113"/>
                    <a:pt x="37" y="113"/>
                  </a:cubicBezTo>
                  <a:cubicBezTo>
                    <a:pt x="46" y="108"/>
                    <a:pt x="54" y="84"/>
                    <a:pt x="67" y="95"/>
                  </a:cubicBezTo>
                  <a:cubicBezTo>
                    <a:pt x="67" y="95"/>
                    <a:pt x="65" y="94"/>
                    <a:pt x="68" y="97"/>
                  </a:cubicBezTo>
                  <a:cubicBezTo>
                    <a:pt x="67" y="94"/>
                    <a:pt x="75" y="103"/>
                    <a:pt x="77" y="105"/>
                  </a:cubicBezTo>
                  <a:cubicBezTo>
                    <a:pt x="76" y="105"/>
                    <a:pt x="81" y="109"/>
                    <a:pt x="82" y="110"/>
                  </a:cubicBezTo>
                  <a:cubicBezTo>
                    <a:pt x="81" y="110"/>
                    <a:pt x="81" y="110"/>
                    <a:pt x="80" y="110"/>
                  </a:cubicBezTo>
                  <a:cubicBezTo>
                    <a:pt x="93" y="118"/>
                    <a:pt x="108" y="105"/>
                    <a:pt x="114" y="94"/>
                  </a:cubicBezTo>
                  <a:cubicBezTo>
                    <a:pt x="114" y="94"/>
                    <a:pt x="113" y="86"/>
                    <a:pt x="112" y="84"/>
                  </a:cubicBezTo>
                  <a:cubicBezTo>
                    <a:pt x="115" y="88"/>
                    <a:pt x="112" y="84"/>
                    <a:pt x="113" y="83"/>
                  </a:cubicBezTo>
                  <a:close/>
                  <a:moveTo>
                    <a:pt x="89" y="9"/>
                  </a:move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90" y="9"/>
                    <a:pt x="89" y="9"/>
                  </a:cubicBezTo>
                  <a:close/>
                  <a:moveTo>
                    <a:pt x="85" y="7"/>
                  </a:moveTo>
                  <a:cubicBezTo>
                    <a:pt x="87" y="6"/>
                    <a:pt x="85" y="7"/>
                    <a:pt x="85" y="7"/>
                  </a:cubicBezTo>
                  <a:close/>
                  <a:moveTo>
                    <a:pt x="82" y="9"/>
                  </a:moveTo>
                  <a:cubicBezTo>
                    <a:pt x="82" y="9"/>
                    <a:pt x="83" y="8"/>
                    <a:pt x="83" y="8"/>
                  </a:cubicBezTo>
                  <a:cubicBezTo>
                    <a:pt x="83" y="8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39" y="107"/>
                  </a:moveTo>
                  <a:cubicBezTo>
                    <a:pt x="39" y="107"/>
                    <a:pt x="39" y="107"/>
                    <a:pt x="39" y="107"/>
                  </a:cubicBezTo>
                  <a:cubicBezTo>
                    <a:pt x="39" y="107"/>
                    <a:pt x="39" y="107"/>
                    <a:pt x="39" y="107"/>
                  </a:cubicBezTo>
                  <a:close/>
                  <a:moveTo>
                    <a:pt x="41" y="105"/>
                  </a:moveTo>
                  <a:cubicBezTo>
                    <a:pt x="41" y="105"/>
                    <a:pt x="41" y="105"/>
                    <a:pt x="41" y="106"/>
                  </a:cubicBezTo>
                  <a:cubicBezTo>
                    <a:pt x="41" y="105"/>
                    <a:pt x="41" y="105"/>
                    <a:pt x="42" y="104"/>
                  </a:cubicBezTo>
                  <a:cubicBezTo>
                    <a:pt x="41" y="105"/>
                    <a:pt x="41" y="105"/>
                    <a:pt x="41" y="10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" name="Freeform 9615"/>
            <p:cNvSpPr/>
            <p:nvPr/>
          </p:nvSpPr>
          <p:spPr bwMode="auto">
            <a:xfrm>
              <a:off x="341313" y="382588"/>
              <a:ext cx="60325" cy="349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9"/>
                </a:cxn>
                <a:cxn ang="0">
                  <a:pos x="1" y="9"/>
                </a:cxn>
              </a:cxnLst>
              <a:rect l="0" t="0" r="r" b="b"/>
              <a:pathLst>
                <a:path w="16" h="9">
                  <a:moveTo>
                    <a:pt x="1" y="9"/>
                  </a:moveTo>
                  <a:cubicBezTo>
                    <a:pt x="5" y="6"/>
                    <a:pt x="10" y="3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0" y="2"/>
                    <a:pt x="5" y="6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" name="Freeform 9616"/>
            <p:cNvSpPr/>
            <p:nvPr/>
          </p:nvSpPr>
          <p:spPr bwMode="auto">
            <a:xfrm>
              <a:off x="338138" y="357188"/>
              <a:ext cx="85725" cy="555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2" y="1"/>
                </a:cxn>
                <a:cxn ang="0">
                  <a:pos x="21" y="0"/>
                </a:cxn>
              </a:cxnLst>
              <a:rect l="0" t="0" r="r" b="b"/>
              <a:pathLst>
                <a:path w="23" h="15">
                  <a:moveTo>
                    <a:pt x="21" y="0"/>
                  </a:moveTo>
                  <a:cubicBezTo>
                    <a:pt x="15" y="5"/>
                    <a:pt x="8" y="10"/>
                    <a:pt x="1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8" y="10"/>
                    <a:pt x="15" y="6"/>
                    <a:pt x="22" y="1"/>
                  </a:cubicBezTo>
                  <a:cubicBezTo>
                    <a:pt x="23" y="0"/>
                    <a:pt x="22" y="0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" name="Freeform 9617"/>
            <p:cNvSpPr/>
            <p:nvPr/>
          </p:nvSpPr>
          <p:spPr bwMode="auto">
            <a:xfrm>
              <a:off x="307975" y="330200"/>
              <a:ext cx="115888" cy="71438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0" y="1"/>
                </a:cxn>
                <a:cxn ang="0">
                  <a:pos x="30" y="1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1" h="19">
                  <a:moveTo>
                    <a:pt x="1" y="18"/>
                  </a:moveTo>
                  <a:cubicBezTo>
                    <a:pt x="10" y="12"/>
                    <a:pt x="20" y="6"/>
                    <a:pt x="30" y="1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19" y="6"/>
                    <a:pt x="10" y="12"/>
                    <a:pt x="0" y="18"/>
                  </a:cubicBezTo>
                  <a:cubicBezTo>
                    <a:pt x="0" y="19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" name="Freeform 9618"/>
            <p:cNvSpPr/>
            <p:nvPr/>
          </p:nvSpPr>
          <p:spPr bwMode="auto">
            <a:xfrm>
              <a:off x="288925" y="311150"/>
              <a:ext cx="123825" cy="762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9"/>
                </a:cxn>
                <a:cxn ang="0">
                  <a:pos x="1" y="20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20">
                  <a:moveTo>
                    <a:pt x="32" y="0"/>
                  </a:moveTo>
                  <a:cubicBezTo>
                    <a:pt x="22" y="6"/>
                    <a:pt x="11" y="12"/>
                    <a:pt x="1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2" y="13"/>
                    <a:pt x="22" y="7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" name="Freeform 9619"/>
            <p:cNvSpPr/>
            <p:nvPr/>
          </p:nvSpPr>
          <p:spPr bwMode="auto">
            <a:xfrm>
              <a:off x="273050" y="292100"/>
              <a:ext cx="131763" cy="76200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5" y="1"/>
                </a:cxn>
                <a:cxn ang="0">
                  <a:pos x="34" y="1"/>
                </a:cxn>
                <a:cxn ang="0">
                  <a:pos x="1" y="20"/>
                </a:cxn>
                <a:cxn ang="0">
                  <a:pos x="1" y="20"/>
                </a:cxn>
              </a:cxnLst>
              <a:rect l="0" t="0" r="r" b="b"/>
              <a:pathLst>
                <a:path w="35" h="20">
                  <a:moveTo>
                    <a:pt x="1" y="20"/>
                  </a:moveTo>
                  <a:cubicBezTo>
                    <a:pt x="12" y="13"/>
                    <a:pt x="23" y="7"/>
                    <a:pt x="35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23" y="7"/>
                    <a:pt x="12" y="13"/>
                    <a:pt x="1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" name="Freeform 9620"/>
            <p:cNvSpPr/>
            <p:nvPr/>
          </p:nvSpPr>
          <p:spPr bwMode="auto">
            <a:xfrm>
              <a:off x="266700" y="277813"/>
              <a:ext cx="123825" cy="74613"/>
            </a:xfrm>
            <a:custGeom>
              <a:avLst/>
              <a:gdLst/>
              <a:ahLst/>
              <a:cxnLst>
                <a:cxn ang="0">
                  <a:pos x="32" y="1"/>
                </a:cxn>
                <a:cxn ang="0">
                  <a:pos x="0" y="20"/>
                </a:cxn>
                <a:cxn ang="0">
                  <a:pos x="1" y="20"/>
                </a:cxn>
                <a:cxn ang="0">
                  <a:pos x="32" y="1"/>
                </a:cxn>
                <a:cxn ang="0">
                  <a:pos x="32" y="1"/>
                </a:cxn>
              </a:cxnLst>
              <a:rect l="0" t="0" r="r" b="b"/>
              <a:pathLst>
                <a:path w="33" h="20">
                  <a:moveTo>
                    <a:pt x="32" y="1"/>
                  </a:moveTo>
                  <a:cubicBezTo>
                    <a:pt x="21" y="7"/>
                    <a:pt x="11" y="14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1" y="14"/>
                    <a:pt x="22" y="7"/>
                    <a:pt x="32" y="1"/>
                  </a:cubicBezTo>
                  <a:cubicBezTo>
                    <a:pt x="33" y="0"/>
                    <a:pt x="32" y="1"/>
                    <a:pt x="3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" name="Freeform 9621"/>
            <p:cNvSpPr/>
            <p:nvPr/>
          </p:nvSpPr>
          <p:spPr bwMode="auto">
            <a:xfrm>
              <a:off x="239713" y="261938"/>
              <a:ext cx="128588" cy="79375"/>
            </a:xfrm>
            <a:custGeom>
              <a:avLst/>
              <a:gdLst/>
              <a:ahLst/>
              <a:cxnLst>
                <a:cxn ang="0">
                  <a:pos x="1" y="21"/>
                </a:cxn>
                <a:cxn ang="0">
                  <a:pos x="34" y="1"/>
                </a:cxn>
                <a:cxn ang="0">
                  <a:pos x="33" y="0"/>
                </a:cxn>
                <a:cxn ang="0">
                  <a:pos x="0" y="21"/>
                </a:cxn>
                <a:cxn ang="0">
                  <a:pos x="1" y="21"/>
                </a:cxn>
              </a:cxnLst>
              <a:rect l="0" t="0" r="r" b="b"/>
              <a:pathLst>
                <a:path w="34" h="21">
                  <a:moveTo>
                    <a:pt x="1" y="21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22" y="7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" name="Freeform 9622"/>
            <p:cNvSpPr/>
            <p:nvPr/>
          </p:nvSpPr>
          <p:spPr bwMode="auto">
            <a:xfrm>
              <a:off x="96838" y="382588"/>
              <a:ext cx="79375" cy="38100"/>
            </a:xfrm>
            <a:custGeom>
              <a:avLst/>
              <a:gdLst/>
              <a:ahLst/>
              <a:cxnLst>
                <a:cxn ang="0">
                  <a:pos x="1" y="1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" y="10"/>
                </a:cxn>
                <a:cxn ang="0">
                  <a:pos x="1" y="10"/>
                </a:cxn>
              </a:cxnLst>
              <a:rect l="0" t="0" r="r" b="b"/>
              <a:pathLst>
                <a:path w="21" h="10">
                  <a:moveTo>
                    <a:pt x="1" y="10"/>
                  </a:moveTo>
                  <a:cubicBezTo>
                    <a:pt x="8" y="7"/>
                    <a:pt x="14" y="4"/>
                    <a:pt x="20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3" y="4"/>
                    <a:pt x="7" y="7"/>
                    <a:pt x="1" y="10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" name="Freeform 9623"/>
            <p:cNvSpPr/>
            <p:nvPr/>
          </p:nvSpPr>
          <p:spPr bwMode="auto">
            <a:xfrm>
              <a:off x="93663" y="239713"/>
              <a:ext cx="247650" cy="17303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1" y="46"/>
                </a:cxn>
                <a:cxn ang="0">
                  <a:pos x="1" y="46"/>
                </a:cxn>
                <a:cxn ang="0">
                  <a:pos x="66" y="1"/>
                </a:cxn>
                <a:cxn ang="0">
                  <a:pos x="65" y="0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42" y="14"/>
                    <a:pt x="21" y="29"/>
                    <a:pt x="1" y="46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21" y="29"/>
                    <a:pt x="43" y="14"/>
                    <a:pt x="66" y="1"/>
                  </a:cubicBezTo>
                  <a:cubicBezTo>
                    <a:pt x="66" y="0"/>
                    <a:pt x="65" y="0"/>
                    <a:pt x="6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6" name="Freeform 9624"/>
            <p:cNvSpPr/>
            <p:nvPr/>
          </p:nvSpPr>
          <p:spPr bwMode="auto">
            <a:xfrm>
              <a:off x="74613" y="244475"/>
              <a:ext cx="269875" cy="157163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1" y="42"/>
                </a:cxn>
                <a:cxn ang="0">
                  <a:pos x="1" y="42"/>
                </a:cxn>
              </a:cxnLst>
              <a:rect l="0" t="0" r="r" b="b"/>
              <a:pathLst>
                <a:path w="72" h="42">
                  <a:moveTo>
                    <a:pt x="1" y="42"/>
                  </a:moveTo>
                  <a:cubicBezTo>
                    <a:pt x="25" y="28"/>
                    <a:pt x="48" y="14"/>
                    <a:pt x="71" y="0"/>
                  </a:cubicBezTo>
                  <a:cubicBezTo>
                    <a:pt x="72" y="0"/>
                    <a:pt x="71" y="0"/>
                    <a:pt x="71" y="0"/>
                  </a:cubicBezTo>
                  <a:cubicBezTo>
                    <a:pt x="47" y="14"/>
                    <a:pt x="24" y="28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7" name="Freeform 9625"/>
            <p:cNvSpPr/>
            <p:nvPr/>
          </p:nvSpPr>
          <p:spPr bwMode="auto">
            <a:xfrm>
              <a:off x="71438" y="206375"/>
              <a:ext cx="288925" cy="192088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77" h="51">
                  <a:moveTo>
                    <a:pt x="76" y="0"/>
                  </a:moveTo>
                  <a:cubicBezTo>
                    <a:pt x="50" y="16"/>
                    <a:pt x="25" y="33"/>
                    <a:pt x="1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6" y="33"/>
                    <a:pt x="51" y="16"/>
                    <a:pt x="76" y="0"/>
                  </a:cubicBezTo>
                  <a:cubicBezTo>
                    <a:pt x="77" y="0"/>
                    <a:pt x="76" y="0"/>
                    <a:pt x="7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8" name="Freeform 9626"/>
            <p:cNvSpPr/>
            <p:nvPr/>
          </p:nvSpPr>
          <p:spPr bwMode="auto">
            <a:xfrm>
              <a:off x="60325" y="168275"/>
              <a:ext cx="336550" cy="219075"/>
            </a:xfrm>
            <a:custGeom>
              <a:avLst/>
              <a:gdLst/>
              <a:ahLst/>
              <a:cxnLst>
                <a:cxn ang="0">
                  <a:pos x="1" y="58"/>
                </a:cxn>
                <a:cxn ang="0">
                  <a:pos x="90" y="0"/>
                </a:cxn>
                <a:cxn ang="0">
                  <a:pos x="89" y="0"/>
                </a:cxn>
                <a:cxn ang="0">
                  <a:pos x="0" y="57"/>
                </a:cxn>
                <a:cxn ang="0">
                  <a:pos x="1" y="58"/>
                </a:cxn>
              </a:cxnLst>
              <a:rect l="0" t="0" r="r" b="b"/>
              <a:pathLst>
                <a:path w="90" h="58">
                  <a:moveTo>
                    <a:pt x="1" y="58"/>
                  </a:moveTo>
                  <a:cubicBezTo>
                    <a:pt x="30" y="38"/>
                    <a:pt x="59" y="18"/>
                    <a:pt x="90" y="0"/>
                  </a:cubicBezTo>
                  <a:cubicBezTo>
                    <a:pt x="90" y="0"/>
                    <a:pt x="90" y="0"/>
                    <a:pt x="89" y="0"/>
                  </a:cubicBezTo>
                  <a:cubicBezTo>
                    <a:pt x="59" y="18"/>
                    <a:pt x="30" y="38"/>
                    <a:pt x="0" y="57"/>
                  </a:cubicBezTo>
                  <a:cubicBezTo>
                    <a:pt x="0" y="58"/>
                    <a:pt x="0" y="58"/>
                    <a:pt x="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9" name="Freeform 9627"/>
            <p:cNvSpPr/>
            <p:nvPr/>
          </p:nvSpPr>
          <p:spPr bwMode="auto">
            <a:xfrm>
              <a:off x="55563" y="134938"/>
              <a:ext cx="365125" cy="244475"/>
            </a:xfrm>
            <a:custGeom>
              <a:avLst/>
              <a:gdLst/>
              <a:ahLst/>
              <a:cxnLst>
                <a:cxn ang="0">
                  <a:pos x="96" y="1"/>
                </a:cxn>
                <a:cxn ang="0">
                  <a:pos x="0" y="64"/>
                </a:cxn>
                <a:cxn ang="0">
                  <a:pos x="1" y="64"/>
                </a:cxn>
                <a:cxn ang="0">
                  <a:pos x="97" y="1"/>
                </a:cxn>
                <a:cxn ang="0">
                  <a:pos x="96" y="1"/>
                </a:cxn>
              </a:cxnLst>
              <a:rect l="0" t="0" r="r" b="b"/>
              <a:pathLst>
                <a:path w="97" h="65">
                  <a:moveTo>
                    <a:pt x="96" y="1"/>
                  </a:moveTo>
                  <a:cubicBezTo>
                    <a:pt x="64" y="21"/>
                    <a:pt x="31" y="40"/>
                    <a:pt x="0" y="64"/>
                  </a:cubicBezTo>
                  <a:cubicBezTo>
                    <a:pt x="0" y="64"/>
                    <a:pt x="0" y="65"/>
                    <a:pt x="1" y="64"/>
                  </a:cubicBezTo>
                  <a:cubicBezTo>
                    <a:pt x="31" y="41"/>
                    <a:pt x="64" y="21"/>
                    <a:pt x="97" y="1"/>
                  </a:cubicBezTo>
                  <a:cubicBezTo>
                    <a:pt x="97" y="1"/>
                    <a:pt x="97" y="0"/>
                    <a:pt x="9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0" name="Freeform 9628"/>
            <p:cNvSpPr/>
            <p:nvPr/>
          </p:nvSpPr>
          <p:spPr bwMode="auto">
            <a:xfrm>
              <a:off x="33338" y="112713"/>
              <a:ext cx="393700" cy="236538"/>
            </a:xfrm>
            <a:custGeom>
              <a:avLst/>
              <a:gdLst/>
              <a:ahLst/>
              <a:cxnLst>
                <a:cxn ang="0">
                  <a:pos x="1" y="63"/>
                </a:cxn>
                <a:cxn ang="0">
                  <a:pos x="104" y="0"/>
                </a:cxn>
                <a:cxn ang="0">
                  <a:pos x="104" y="0"/>
                </a:cxn>
                <a:cxn ang="0">
                  <a:pos x="1" y="63"/>
                </a:cxn>
                <a:cxn ang="0">
                  <a:pos x="1" y="63"/>
                </a:cxn>
              </a:cxnLst>
              <a:rect l="0" t="0" r="r" b="b"/>
              <a:pathLst>
                <a:path w="105" h="63">
                  <a:moveTo>
                    <a:pt x="1" y="63"/>
                  </a:moveTo>
                  <a:cubicBezTo>
                    <a:pt x="34" y="39"/>
                    <a:pt x="68" y="18"/>
                    <a:pt x="104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68" y="18"/>
                    <a:pt x="34" y="39"/>
                    <a:pt x="1" y="63"/>
                  </a:cubicBezTo>
                  <a:cubicBezTo>
                    <a:pt x="0" y="63"/>
                    <a:pt x="1" y="63"/>
                    <a:pt x="1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1" name="Freeform 9629"/>
            <p:cNvSpPr/>
            <p:nvPr/>
          </p:nvSpPr>
          <p:spPr bwMode="auto">
            <a:xfrm>
              <a:off x="36513" y="82550"/>
              <a:ext cx="376238" cy="263525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0" y="69"/>
                </a:cxn>
                <a:cxn ang="0">
                  <a:pos x="1" y="70"/>
                </a:cxn>
                <a:cxn ang="0">
                  <a:pos x="99" y="0"/>
                </a:cxn>
                <a:cxn ang="0">
                  <a:pos x="99" y="0"/>
                </a:cxn>
              </a:cxnLst>
              <a:rect l="0" t="0" r="r" b="b"/>
              <a:pathLst>
                <a:path w="100" h="70">
                  <a:moveTo>
                    <a:pt x="99" y="0"/>
                  </a:moveTo>
                  <a:cubicBezTo>
                    <a:pt x="65" y="21"/>
                    <a:pt x="32" y="45"/>
                    <a:pt x="0" y="69"/>
                  </a:cubicBezTo>
                  <a:cubicBezTo>
                    <a:pt x="0" y="70"/>
                    <a:pt x="1" y="70"/>
                    <a:pt x="1" y="70"/>
                  </a:cubicBezTo>
                  <a:cubicBezTo>
                    <a:pt x="33" y="45"/>
                    <a:pt x="65" y="22"/>
                    <a:pt x="99" y="0"/>
                  </a:cubicBezTo>
                  <a:cubicBezTo>
                    <a:pt x="100" y="0"/>
                    <a:pt x="99" y="0"/>
                    <a:pt x="9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2" name="Freeform 9630"/>
            <p:cNvSpPr/>
            <p:nvPr/>
          </p:nvSpPr>
          <p:spPr bwMode="auto">
            <a:xfrm>
              <a:off x="47625" y="82550"/>
              <a:ext cx="361950" cy="222250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96" y="0"/>
                </a:cxn>
                <a:cxn ang="0">
                  <a:pos x="95" y="0"/>
                </a:cxn>
                <a:cxn ang="0">
                  <a:pos x="1" y="59"/>
                </a:cxn>
                <a:cxn ang="0">
                  <a:pos x="1" y="59"/>
                </a:cxn>
              </a:cxnLst>
              <a:rect l="0" t="0" r="r" b="b"/>
              <a:pathLst>
                <a:path w="96" h="59">
                  <a:moveTo>
                    <a:pt x="1" y="59"/>
                  </a:moveTo>
                  <a:cubicBezTo>
                    <a:pt x="34" y="41"/>
                    <a:pt x="64" y="19"/>
                    <a:pt x="96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64" y="19"/>
                    <a:pt x="33" y="41"/>
                    <a:pt x="1" y="59"/>
                  </a:cubicBezTo>
                  <a:cubicBezTo>
                    <a:pt x="0" y="59"/>
                    <a:pt x="1" y="59"/>
                    <a:pt x="1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3" name="Freeform 9631"/>
            <p:cNvSpPr/>
            <p:nvPr/>
          </p:nvSpPr>
          <p:spPr bwMode="auto">
            <a:xfrm>
              <a:off x="107950" y="60325"/>
              <a:ext cx="282575" cy="17938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75" y="1"/>
                </a:cxn>
                <a:cxn ang="0">
                  <a:pos x="74" y="0"/>
                </a:cxn>
              </a:cxnLst>
              <a:rect l="0" t="0" r="r" b="b"/>
              <a:pathLst>
                <a:path w="75" h="48">
                  <a:moveTo>
                    <a:pt x="74" y="0"/>
                  </a:moveTo>
                  <a:cubicBezTo>
                    <a:pt x="49" y="15"/>
                    <a:pt x="24" y="30"/>
                    <a:pt x="1" y="47"/>
                  </a:cubicBezTo>
                  <a:cubicBezTo>
                    <a:pt x="0" y="47"/>
                    <a:pt x="1" y="48"/>
                    <a:pt x="1" y="47"/>
                  </a:cubicBezTo>
                  <a:cubicBezTo>
                    <a:pt x="25" y="30"/>
                    <a:pt x="50" y="15"/>
                    <a:pt x="75" y="1"/>
                  </a:cubicBezTo>
                  <a:cubicBezTo>
                    <a:pt x="75" y="0"/>
                    <a:pt x="75" y="0"/>
                    <a:pt x="7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4" name="Freeform 9632"/>
            <p:cNvSpPr/>
            <p:nvPr/>
          </p:nvSpPr>
          <p:spPr bwMode="auto">
            <a:xfrm>
              <a:off x="112713" y="60325"/>
              <a:ext cx="280988" cy="160338"/>
            </a:xfrm>
            <a:custGeom>
              <a:avLst/>
              <a:gdLst/>
              <a:ahLst/>
              <a:cxnLst>
                <a:cxn ang="0">
                  <a:pos x="1" y="43"/>
                </a:cxn>
                <a:cxn ang="0">
                  <a:pos x="74" y="1"/>
                </a:cxn>
                <a:cxn ang="0">
                  <a:pos x="74" y="0"/>
                </a:cxn>
                <a:cxn ang="0">
                  <a:pos x="0" y="42"/>
                </a:cxn>
                <a:cxn ang="0">
                  <a:pos x="1" y="43"/>
                </a:cxn>
              </a:cxnLst>
              <a:rect l="0" t="0" r="r" b="b"/>
              <a:pathLst>
                <a:path w="75" h="43">
                  <a:moveTo>
                    <a:pt x="1" y="43"/>
                  </a:moveTo>
                  <a:cubicBezTo>
                    <a:pt x="25" y="29"/>
                    <a:pt x="50" y="15"/>
                    <a:pt x="74" y="1"/>
                  </a:cubicBezTo>
                  <a:cubicBezTo>
                    <a:pt x="75" y="1"/>
                    <a:pt x="74" y="0"/>
                    <a:pt x="74" y="0"/>
                  </a:cubicBezTo>
                  <a:cubicBezTo>
                    <a:pt x="50" y="15"/>
                    <a:pt x="25" y="29"/>
                    <a:pt x="0" y="42"/>
                  </a:cubicBezTo>
                  <a:cubicBezTo>
                    <a:pt x="0" y="43"/>
                    <a:pt x="0" y="43"/>
                    <a:pt x="1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" name="Freeform 9634"/>
            <p:cNvSpPr/>
            <p:nvPr/>
          </p:nvSpPr>
          <p:spPr bwMode="auto">
            <a:xfrm>
              <a:off x="107950" y="41275"/>
              <a:ext cx="263525" cy="157163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69" y="1"/>
                </a:cxn>
                <a:cxn ang="0">
                  <a:pos x="69" y="1"/>
                </a:cxn>
              </a:cxnLst>
              <a:rect l="0" t="0" r="r" b="b"/>
              <a:pathLst>
                <a:path w="70" h="42">
                  <a:moveTo>
                    <a:pt x="69" y="1"/>
                  </a:moveTo>
                  <a:cubicBezTo>
                    <a:pt x="46" y="14"/>
                    <a:pt x="23" y="27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ubicBezTo>
                    <a:pt x="23" y="28"/>
                    <a:pt x="46" y="14"/>
                    <a:pt x="69" y="1"/>
                  </a:cubicBezTo>
                  <a:cubicBezTo>
                    <a:pt x="70" y="1"/>
                    <a:pt x="69" y="0"/>
                    <a:pt x="6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6" name="Freeform 9635"/>
            <p:cNvSpPr/>
            <p:nvPr/>
          </p:nvSpPr>
          <p:spPr bwMode="auto">
            <a:xfrm>
              <a:off x="242887" y="41275"/>
              <a:ext cx="128588" cy="66675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1"/>
                </a:cxn>
                <a:cxn ang="0">
                  <a:pos x="33" y="0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1" y="12"/>
                    <a:pt x="22" y="6"/>
                    <a:pt x="33" y="1"/>
                  </a:cubicBezTo>
                  <a:cubicBezTo>
                    <a:pt x="34" y="1"/>
                    <a:pt x="33" y="0"/>
                    <a:pt x="33" y="0"/>
                  </a:cubicBezTo>
                  <a:cubicBezTo>
                    <a:pt x="22" y="6"/>
                    <a:pt x="1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7" name="Freeform 9636"/>
            <p:cNvSpPr/>
            <p:nvPr/>
          </p:nvSpPr>
          <p:spPr bwMode="auto">
            <a:xfrm>
              <a:off x="101600" y="115888"/>
              <a:ext cx="127000" cy="74613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4" y="1"/>
                </a:cxn>
                <a:cxn ang="0">
                  <a:pos x="33" y="1"/>
                </a:cxn>
                <a:cxn ang="0">
                  <a:pos x="0" y="20"/>
                </a:cxn>
                <a:cxn ang="0">
                  <a:pos x="1" y="20"/>
                </a:cxn>
              </a:cxnLst>
              <a:rect l="0" t="0" r="r" b="b"/>
              <a:pathLst>
                <a:path w="34" h="20">
                  <a:moveTo>
                    <a:pt x="1" y="20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22" y="7"/>
                    <a:pt x="11" y="13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8" name="Freeform 9637"/>
            <p:cNvSpPr/>
            <p:nvPr/>
          </p:nvSpPr>
          <p:spPr bwMode="auto">
            <a:xfrm>
              <a:off x="85725" y="101600"/>
              <a:ext cx="115888" cy="7143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19"/>
                </a:cxn>
                <a:cxn ang="0">
                  <a:pos x="1" y="19"/>
                </a:cxn>
                <a:cxn ang="0">
                  <a:pos x="31" y="0"/>
                </a:cxn>
                <a:cxn ang="0">
                  <a:pos x="30" y="0"/>
                </a:cxn>
              </a:cxnLst>
              <a:rect l="0" t="0" r="r" b="b"/>
              <a:pathLst>
                <a:path w="31" h="19">
                  <a:moveTo>
                    <a:pt x="30" y="0"/>
                  </a:moveTo>
                  <a:cubicBezTo>
                    <a:pt x="20" y="6"/>
                    <a:pt x="10" y="12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1" y="12"/>
                    <a:pt x="21" y="6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9" name="Freeform 9638"/>
            <p:cNvSpPr/>
            <p:nvPr/>
          </p:nvSpPr>
          <p:spPr bwMode="auto">
            <a:xfrm>
              <a:off x="277812" y="22225"/>
              <a:ext cx="60325" cy="381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10" y="4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3" y="6"/>
                </a:cxn>
                <a:cxn ang="0">
                  <a:pos x="4" y="6"/>
                </a:cxn>
              </a:cxnLst>
              <a:rect l="0" t="0" r="r" b="b"/>
              <a:pathLst>
                <a:path w="16" h="10">
                  <a:moveTo>
                    <a:pt x="4" y="6"/>
                  </a:moveTo>
                  <a:cubicBezTo>
                    <a:pt x="6" y="5"/>
                    <a:pt x="8" y="5"/>
                    <a:pt x="10" y="4"/>
                  </a:cubicBezTo>
                  <a:cubicBezTo>
                    <a:pt x="11" y="3"/>
                    <a:pt x="12" y="2"/>
                    <a:pt x="13" y="2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9" y="4"/>
                    <a:pt x="4" y="7"/>
                    <a:pt x="0" y="9"/>
                  </a:cubicBezTo>
                  <a:cubicBezTo>
                    <a:pt x="0" y="10"/>
                    <a:pt x="1" y="10"/>
                    <a:pt x="1" y="9"/>
                  </a:cubicBezTo>
                  <a:cubicBezTo>
                    <a:pt x="6" y="7"/>
                    <a:pt x="10" y="4"/>
                    <a:pt x="15" y="1"/>
                  </a:cubicBezTo>
                  <a:cubicBezTo>
                    <a:pt x="16" y="1"/>
                    <a:pt x="15" y="0"/>
                    <a:pt x="15" y="1"/>
                  </a:cubicBezTo>
                  <a:cubicBezTo>
                    <a:pt x="11" y="2"/>
                    <a:pt x="7" y="4"/>
                    <a:pt x="3" y="6"/>
                  </a:cubicBezTo>
                  <a:cubicBezTo>
                    <a:pt x="3" y="7"/>
                    <a:pt x="4" y="7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0" name="Freeform 9639"/>
            <p:cNvSpPr/>
            <p:nvPr/>
          </p:nvSpPr>
          <p:spPr bwMode="auto">
            <a:xfrm>
              <a:off x="74612" y="96838"/>
              <a:ext cx="127000" cy="68263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1" y="17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2" y="12"/>
                    <a:pt x="23" y="6"/>
                    <a:pt x="33" y="0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2" y="6"/>
                    <a:pt x="12" y="12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1" name="Freeform 9640"/>
            <p:cNvSpPr/>
            <p:nvPr/>
          </p:nvSpPr>
          <p:spPr bwMode="auto">
            <a:xfrm>
              <a:off x="55562" y="77788"/>
              <a:ext cx="123825" cy="6826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18">
                  <a:moveTo>
                    <a:pt x="32" y="0"/>
                  </a:moveTo>
                  <a:cubicBezTo>
                    <a:pt x="22" y="5"/>
                    <a:pt x="11" y="11"/>
                    <a:pt x="1" y="17"/>
                  </a:cubicBezTo>
                  <a:cubicBezTo>
                    <a:pt x="0" y="18"/>
                    <a:pt x="1" y="18"/>
                    <a:pt x="1" y="17"/>
                  </a:cubicBezTo>
                  <a:cubicBezTo>
                    <a:pt x="11" y="11"/>
                    <a:pt x="22" y="6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2" name="Freeform 9641"/>
            <p:cNvSpPr/>
            <p:nvPr/>
          </p:nvSpPr>
          <p:spPr bwMode="auto">
            <a:xfrm>
              <a:off x="47625" y="71438"/>
              <a:ext cx="125413" cy="63500"/>
            </a:xfrm>
            <a:custGeom>
              <a:avLst/>
              <a:gdLst/>
              <a:ahLst/>
              <a:cxnLst>
                <a:cxn ang="0">
                  <a:pos x="1" y="17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0" y="16"/>
                </a:cxn>
                <a:cxn ang="0">
                  <a:pos x="1" y="17"/>
                </a:cxn>
              </a:cxnLst>
              <a:rect l="0" t="0" r="r" b="b"/>
              <a:pathLst>
                <a:path w="33" h="17">
                  <a:moveTo>
                    <a:pt x="1" y="17"/>
                  </a:moveTo>
                  <a:cubicBezTo>
                    <a:pt x="12" y="12"/>
                    <a:pt x="22" y="6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21" y="6"/>
                    <a:pt x="11" y="11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3" name="Freeform 9642"/>
            <p:cNvSpPr/>
            <p:nvPr/>
          </p:nvSpPr>
          <p:spPr bwMode="auto">
            <a:xfrm>
              <a:off x="41275" y="41275"/>
              <a:ext cx="119063" cy="7778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0" y="21"/>
                </a:cxn>
                <a:cxn ang="0">
                  <a:pos x="1" y="21"/>
                </a:cxn>
                <a:cxn ang="0">
                  <a:pos x="32" y="1"/>
                </a:cxn>
                <a:cxn ang="0">
                  <a:pos x="31" y="1"/>
                </a:cxn>
              </a:cxnLst>
              <a:rect l="0" t="0" r="r" b="b"/>
              <a:pathLst>
                <a:path w="32" h="21">
                  <a:moveTo>
                    <a:pt x="31" y="1"/>
                  </a:moveTo>
                  <a:cubicBezTo>
                    <a:pt x="22" y="8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11" y="15"/>
                    <a:pt x="22" y="9"/>
                    <a:pt x="32" y="1"/>
                  </a:cubicBezTo>
                  <a:cubicBezTo>
                    <a:pt x="32" y="1"/>
                    <a:pt x="32" y="0"/>
                    <a:pt x="3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4" name="Freeform 9643"/>
            <p:cNvSpPr/>
            <p:nvPr/>
          </p:nvSpPr>
          <p:spPr bwMode="auto">
            <a:xfrm>
              <a:off x="36512" y="41275"/>
              <a:ext cx="120650" cy="55563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0" y="14"/>
                </a:cxn>
                <a:cxn ang="0">
                  <a:pos x="1" y="15"/>
                </a:cxn>
              </a:cxnLst>
              <a:rect l="0" t="0" r="r" b="b"/>
              <a:pathLst>
                <a:path w="32" h="15">
                  <a:moveTo>
                    <a:pt x="1" y="15"/>
                  </a:moveTo>
                  <a:cubicBezTo>
                    <a:pt x="11" y="9"/>
                    <a:pt x="21" y="4"/>
                    <a:pt x="31" y="1"/>
                  </a:cubicBezTo>
                  <a:cubicBezTo>
                    <a:pt x="32" y="1"/>
                    <a:pt x="32" y="0"/>
                    <a:pt x="31" y="1"/>
                  </a:cubicBezTo>
                  <a:cubicBezTo>
                    <a:pt x="20" y="4"/>
                    <a:pt x="10" y="9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" name="Freeform 9644"/>
            <p:cNvSpPr/>
            <p:nvPr/>
          </p:nvSpPr>
          <p:spPr bwMode="auto">
            <a:xfrm>
              <a:off x="36512" y="30163"/>
              <a:ext cx="101600" cy="555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15"/>
                </a:cxn>
                <a:cxn ang="0">
                  <a:pos x="1" y="15"/>
                </a:cxn>
                <a:cxn ang="0">
                  <a:pos x="26" y="1"/>
                </a:cxn>
                <a:cxn ang="0">
                  <a:pos x="25" y="0"/>
                </a:cxn>
              </a:cxnLst>
              <a:rect l="0" t="0" r="r" b="b"/>
              <a:pathLst>
                <a:path w="27" h="15">
                  <a:moveTo>
                    <a:pt x="25" y="0"/>
                  </a:moveTo>
                  <a:cubicBezTo>
                    <a:pt x="17" y="5"/>
                    <a:pt x="9" y="10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9" y="10"/>
                    <a:pt x="18" y="5"/>
                    <a:pt x="26" y="1"/>
                  </a:cubicBezTo>
                  <a:cubicBezTo>
                    <a:pt x="27" y="0"/>
                    <a:pt x="26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6" name="Freeform 9645"/>
            <p:cNvSpPr/>
            <p:nvPr/>
          </p:nvSpPr>
          <p:spPr bwMode="auto">
            <a:xfrm>
              <a:off x="101600" y="30163"/>
              <a:ext cx="33338" cy="1428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9" h="4">
                  <a:moveTo>
                    <a:pt x="1" y="3"/>
                  </a:moveTo>
                  <a:cubicBezTo>
                    <a:pt x="4" y="2"/>
                    <a:pt x="6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3" y="2"/>
                    <a:pt x="1" y="3"/>
                  </a:cubicBezTo>
                  <a:cubicBezTo>
                    <a:pt x="0" y="3"/>
                    <a:pt x="0" y="4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7" name="Group 136"/>
          <p:cNvGrpSpPr/>
          <p:nvPr/>
        </p:nvGrpSpPr>
        <p:grpSpPr bwMode="auto">
          <a:xfrm>
            <a:off x="7710248" y="2547258"/>
            <a:ext cx="527447" cy="520303"/>
            <a:chOff x="0" y="0"/>
            <a:chExt cx="454025" cy="447675"/>
          </a:xfrm>
          <a:solidFill>
            <a:schemeClr val="tx2"/>
          </a:solidFill>
        </p:grpSpPr>
        <p:sp>
          <p:nvSpPr>
            <p:cNvPr id="648" name="Freeform 9614"/>
            <p:cNvSpPr>
              <a:spLocks noEditPoints="1"/>
            </p:cNvSpPr>
            <p:nvPr/>
          </p:nvSpPr>
          <p:spPr bwMode="auto">
            <a:xfrm>
              <a:off x="0" y="0"/>
              <a:ext cx="454025" cy="447675"/>
            </a:xfrm>
            <a:custGeom>
              <a:avLst/>
              <a:gdLst/>
              <a:ahLst/>
              <a:cxnLst>
                <a:cxn ang="0">
                  <a:pos x="108" y="78"/>
                </a:cxn>
                <a:cxn ang="0">
                  <a:pos x="94" y="66"/>
                </a:cxn>
                <a:cxn ang="0">
                  <a:pos x="92" y="64"/>
                </a:cxn>
                <a:cxn ang="0">
                  <a:pos x="97" y="70"/>
                </a:cxn>
                <a:cxn ang="0">
                  <a:pos x="109" y="99"/>
                </a:cxn>
                <a:cxn ang="0">
                  <a:pos x="107" y="99"/>
                </a:cxn>
                <a:cxn ang="0">
                  <a:pos x="85" y="110"/>
                </a:cxn>
                <a:cxn ang="0">
                  <a:pos x="83" y="108"/>
                </a:cxn>
                <a:cxn ang="0">
                  <a:pos x="76" y="101"/>
                </a:cxn>
                <a:cxn ang="0">
                  <a:pos x="70" y="94"/>
                </a:cxn>
                <a:cxn ang="0">
                  <a:pos x="60" y="87"/>
                </a:cxn>
                <a:cxn ang="0">
                  <a:pos x="51" y="93"/>
                </a:cxn>
                <a:cxn ang="0">
                  <a:pos x="47" y="99"/>
                </a:cxn>
                <a:cxn ang="0">
                  <a:pos x="46" y="100"/>
                </a:cxn>
                <a:cxn ang="0">
                  <a:pos x="40" y="106"/>
                </a:cxn>
                <a:cxn ang="0">
                  <a:pos x="16" y="100"/>
                </a:cxn>
                <a:cxn ang="0">
                  <a:pos x="19" y="78"/>
                </a:cxn>
                <a:cxn ang="0">
                  <a:pos x="29" y="67"/>
                </a:cxn>
                <a:cxn ang="0">
                  <a:pos x="29" y="68"/>
                </a:cxn>
                <a:cxn ang="0">
                  <a:pos x="33" y="57"/>
                </a:cxn>
                <a:cxn ang="0">
                  <a:pos x="18" y="40"/>
                </a:cxn>
                <a:cxn ang="0">
                  <a:pos x="49" y="23"/>
                </a:cxn>
                <a:cxn ang="0">
                  <a:pos x="85" y="10"/>
                </a:cxn>
                <a:cxn ang="0">
                  <a:pos x="91" y="9"/>
                </a:cxn>
                <a:cxn ang="0">
                  <a:pos x="100" y="14"/>
                </a:cxn>
                <a:cxn ang="0">
                  <a:pos x="98" y="49"/>
                </a:cxn>
                <a:cxn ang="0">
                  <a:pos x="92" y="59"/>
                </a:cxn>
                <a:cxn ang="0">
                  <a:pos x="112" y="39"/>
                </a:cxn>
                <a:cxn ang="0">
                  <a:pos x="116" y="33"/>
                </a:cxn>
                <a:cxn ang="0">
                  <a:pos x="110" y="20"/>
                </a:cxn>
                <a:cxn ang="0">
                  <a:pos x="109" y="18"/>
                </a:cxn>
                <a:cxn ang="0">
                  <a:pos x="95" y="6"/>
                </a:cxn>
                <a:cxn ang="0">
                  <a:pos x="80" y="10"/>
                </a:cxn>
                <a:cxn ang="0">
                  <a:pos x="50" y="18"/>
                </a:cxn>
                <a:cxn ang="0">
                  <a:pos x="27" y="5"/>
                </a:cxn>
                <a:cxn ang="0">
                  <a:pos x="15" y="44"/>
                </a:cxn>
                <a:cxn ang="0">
                  <a:pos x="25" y="67"/>
                </a:cxn>
                <a:cxn ang="0">
                  <a:pos x="14" y="103"/>
                </a:cxn>
                <a:cxn ang="0">
                  <a:pos x="37" y="113"/>
                </a:cxn>
                <a:cxn ang="0">
                  <a:pos x="68" y="97"/>
                </a:cxn>
                <a:cxn ang="0">
                  <a:pos x="82" y="110"/>
                </a:cxn>
                <a:cxn ang="0">
                  <a:pos x="114" y="94"/>
                </a:cxn>
                <a:cxn ang="0">
                  <a:pos x="113" y="83"/>
                </a:cxn>
                <a:cxn ang="0">
                  <a:pos x="89" y="9"/>
                </a:cxn>
                <a:cxn ang="0">
                  <a:pos x="85" y="7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39" y="107"/>
                </a:cxn>
                <a:cxn ang="0">
                  <a:pos x="39" y="107"/>
                </a:cxn>
                <a:cxn ang="0">
                  <a:pos x="41" y="106"/>
                </a:cxn>
                <a:cxn ang="0">
                  <a:pos x="41" y="105"/>
                </a:cxn>
              </a:cxnLst>
              <a:rect l="0" t="0" r="r" b="b"/>
              <a:pathLst>
                <a:path w="121" h="119">
                  <a:moveTo>
                    <a:pt x="113" y="83"/>
                  </a:moveTo>
                  <a:cubicBezTo>
                    <a:pt x="112" y="81"/>
                    <a:pt x="111" y="80"/>
                    <a:pt x="108" y="78"/>
                  </a:cubicBezTo>
                  <a:cubicBezTo>
                    <a:pt x="110" y="80"/>
                    <a:pt x="106" y="75"/>
                    <a:pt x="106" y="74"/>
                  </a:cubicBezTo>
                  <a:cubicBezTo>
                    <a:pt x="103" y="71"/>
                    <a:pt x="98" y="69"/>
                    <a:pt x="94" y="66"/>
                  </a:cubicBezTo>
                  <a:cubicBezTo>
                    <a:pt x="95" y="66"/>
                    <a:pt x="90" y="59"/>
                    <a:pt x="88" y="60"/>
                  </a:cubicBezTo>
                  <a:cubicBezTo>
                    <a:pt x="88" y="60"/>
                    <a:pt x="91" y="62"/>
                    <a:pt x="92" y="64"/>
                  </a:cubicBezTo>
                  <a:cubicBezTo>
                    <a:pt x="90" y="64"/>
                    <a:pt x="95" y="68"/>
                    <a:pt x="94" y="67"/>
                  </a:cubicBezTo>
                  <a:cubicBezTo>
                    <a:pt x="95" y="67"/>
                    <a:pt x="96" y="69"/>
                    <a:pt x="97" y="70"/>
                  </a:cubicBezTo>
                  <a:cubicBezTo>
                    <a:pt x="104" y="76"/>
                    <a:pt x="121" y="88"/>
                    <a:pt x="108" y="98"/>
                  </a:cubicBezTo>
                  <a:cubicBezTo>
                    <a:pt x="109" y="99"/>
                    <a:pt x="111" y="97"/>
                    <a:pt x="109" y="99"/>
                  </a:cubicBezTo>
                  <a:cubicBezTo>
                    <a:pt x="109" y="97"/>
                    <a:pt x="107" y="101"/>
                    <a:pt x="108" y="98"/>
                  </a:cubicBezTo>
                  <a:cubicBezTo>
                    <a:pt x="108" y="99"/>
                    <a:pt x="107" y="99"/>
                    <a:pt x="107" y="99"/>
                  </a:cubicBezTo>
                  <a:cubicBezTo>
                    <a:pt x="105" y="101"/>
                    <a:pt x="102" y="103"/>
                    <a:pt x="100" y="105"/>
                  </a:cubicBezTo>
                  <a:cubicBezTo>
                    <a:pt x="97" y="109"/>
                    <a:pt x="91" y="113"/>
                    <a:pt x="85" y="110"/>
                  </a:cubicBezTo>
                  <a:cubicBezTo>
                    <a:pt x="87" y="110"/>
                    <a:pt x="83" y="107"/>
                    <a:pt x="82" y="107"/>
                  </a:cubicBezTo>
                  <a:cubicBezTo>
                    <a:pt x="82" y="107"/>
                    <a:pt x="83" y="108"/>
                    <a:pt x="83" y="108"/>
                  </a:cubicBezTo>
                  <a:cubicBezTo>
                    <a:pt x="81" y="105"/>
                    <a:pt x="77" y="104"/>
                    <a:pt x="76" y="100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5" y="100"/>
                    <a:pt x="68" y="95"/>
                    <a:pt x="69" y="94"/>
                  </a:cubicBezTo>
                  <a:cubicBezTo>
                    <a:pt x="69" y="94"/>
                    <a:pt x="70" y="94"/>
                    <a:pt x="70" y="94"/>
                  </a:cubicBezTo>
                  <a:cubicBezTo>
                    <a:pt x="72" y="95"/>
                    <a:pt x="67" y="91"/>
                    <a:pt x="68" y="92"/>
                  </a:cubicBezTo>
                  <a:cubicBezTo>
                    <a:pt x="66" y="90"/>
                    <a:pt x="63" y="88"/>
                    <a:pt x="60" y="87"/>
                  </a:cubicBezTo>
                  <a:cubicBezTo>
                    <a:pt x="58" y="87"/>
                    <a:pt x="55" y="90"/>
                    <a:pt x="54" y="89"/>
                  </a:cubicBezTo>
                  <a:cubicBezTo>
                    <a:pt x="53" y="90"/>
                    <a:pt x="52" y="94"/>
                    <a:pt x="51" y="93"/>
                  </a:cubicBezTo>
                  <a:cubicBezTo>
                    <a:pt x="53" y="91"/>
                    <a:pt x="51" y="93"/>
                    <a:pt x="51" y="92"/>
                  </a:cubicBezTo>
                  <a:cubicBezTo>
                    <a:pt x="49" y="94"/>
                    <a:pt x="48" y="97"/>
                    <a:pt x="47" y="99"/>
                  </a:cubicBezTo>
                  <a:cubicBezTo>
                    <a:pt x="47" y="99"/>
                    <a:pt x="47" y="98"/>
                    <a:pt x="48" y="98"/>
                  </a:cubicBezTo>
                  <a:cubicBezTo>
                    <a:pt x="48" y="99"/>
                    <a:pt x="47" y="99"/>
                    <a:pt x="46" y="100"/>
                  </a:cubicBezTo>
                  <a:cubicBezTo>
                    <a:pt x="46" y="101"/>
                    <a:pt x="41" y="103"/>
                    <a:pt x="40" y="105"/>
                  </a:cubicBezTo>
                  <a:cubicBezTo>
                    <a:pt x="40" y="105"/>
                    <a:pt x="40" y="106"/>
                    <a:pt x="40" y="106"/>
                  </a:cubicBezTo>
                  <a:cubicBezTo>
                    <a:pt x="35" y="109"/>
                    <a:pt x="30" y="114"/>
                    <a:pt x="23" y="108"/>
                  </a:cubicBezTo>
                  <a:cubicBezTo>
                    <a:pt x="25" y="107"/>
                    <a:pt x="19" y="103"/>
                    <a:pt x="16" y="100"/>
                  </a:cubicBezTo>
                  <a:cubicBezTo>
                    <a:pt x="15" y="98"/>
                    <a:pt x="10" y="91"/>
                    <a:pt x="10" y="91"/>
                  </a:cubicBezTo>
                  <a:cubicBezTo>
                    <a:pt x="11" y="88"/>
                    <a:pt x="15" y="76"/>
                    <a:pt x="19" y="78"/>
                  </a:cubicBezTo>
                  <a:cubicBezTo>
                    <a:pt x="18" y="78"/>
                    <a:pt x="18" y="78"/>
                    <a:pt x="17" y="79"/>
                  </a:cubicBezTo>
                  <a:cubicBezTo>
                    <a:pt x="22" y="78"/>
                    <a:pt x="27" y="70"/>
                    <a:pt x="29" y="67"/>
                  </a:cubicBezTo>
                  <a:cubicBezTo>
                    <a:pt x="28" y="68"/>
                    <a:pt x="28" y="69"/>
                    <a:pt x="27" y="71"/>
                  </a:cubicBezTo>
                  <a:cubicBezTo>
                    <a:pt x="27" y="70"/>
                    <a:pt x="29" y="68"/>
                    <a:pt x="29" y="68"/>
                  </a:cubicBezTo>
                  <a:cubicBezTo>
                    <a:pt x="27" y="71"/>
                    <a:pt x="31" y="64"/>
                    <a:pt x="31" y="64"/>
                  </a:cubicBezTo>
                  <a:cubicBezTo>
                    <a:pt x="33" y="62"/>
                    <a:pt x="34" y="60"/>
                    <a:pt x="33" y="57"/>
                  </a:cubicBezTo>
                  <a:cubicBezTo>
                    <a:pt x="31" y="51"/>
                    <a:pt x="23" y="46"/>
                    <a:pt x="20" y="43"/>
                  </a:cubicBezTo>
                  <a:cubicBezTo>
                    <a:pt x="23" y="47"/>
                    <a:pt x="15" y="39"/>
                    <a:pt x="18" y="40"/>
                  </a:cubicBezTo>
                  <a:cubicBezTo>
                    <a:pt x="0" y="29"/>
                    <a:pt x="23" y="5"/>
                    <a:pt x="38" y="12"/>
                  </a:cubicBezTo>
                  <a:cubicBezTo>
                    <a:pt x="38" y="15"/>
                    <a:pt x="47" y="21"/>
                    <a:pt x="49" y="23"/>
                  </a:cubicBezTo>
                  <a:cubicBezTo>
                    <a:pt x="53" y="27"/>
                    <a:pt x="57" y="38"/>
                    <a:pt x="64" y="33"/>
                  </a:cubicBezTo>
                  <a:cubicBezTo>
                    <a:pt x="71" y="28"/>
                    <a:pt x="77" y="12"/>
                    <a:pt x="85" y="10"/>
                  </a:cubicBezTo>
                  <a:cubicBezTo>
                    <a:pt x="84" y="11"/>
                    <a:pt x="83" y="12"/>
                    <a:pt x="82" y="12"/>
                  </a:cubicBezTo>
                  <a:cubicBezTo>
                    <a:pt x="84" y="12"/>
                    <a:pt x="89" y="10"/>
                    <a:pt x="91" y="9"/>
                  </a:cubicBezTo>
                  <a:cubicBezTo>
                    <a:pt x="91" y="9"/>
                    <a:pt x="89" y="8"/>
                    <a:pt x="88" y="9"/>
                  </a:cubicBezTo>
                  <a:cubicBezTo>
                    <a:pt x="91" y="6"/>
                    <a:pt x="99" y="13"/>
                    <a:pt x="100" y="14"/>
                  </a:cubicBezTo>
                  <a:cubicBezTo>
                    <a:pt x="106" y="17"/>
                    <a:pt x="114" y="25"/>
                    <a:pt x="112" y="33"/>
                  </a:cubicBezTo>
                  <a:cubicBezTo>
                    <a:pt x="110" y="40"/>
                    <a:pt x="104" y="45"/>
                    <a:pt x="98" y="49"/>
                  </a:cubicBezTo>
                  <a:cubicBezTo>
                    <a:pt x="94" y="51"/>
                    <a:pt x="91" y="58"/>
                    <a:pt x="87" y="59"/>
                  </a:cubicBezTo>
                  <a:cubicBezTo>
                    <a:pt x="87" y="59"/>
                    <a:pt x="91" y="59"/>
                    <a:pt x="92" y="59"/>
                  </a:cubicBezTo>
                  <a:cubicBezTo>
                    <a:pt x="95" y="58"/>
                    <a:pt x="98" y="53"/>
                    <a:pt x="102" y="51"/>
                  </a:cubicBezTo>
                  <a:cubicBezTo>
                    <a:pt x="105" y="48"/>
                    <a:pt x="111" y="44"/>
                    <a:pt x="112" y="39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3" y="36"/>
                    <a:pt x="118" y="32"/>
                    <a:pt x="116" y="33"/>
                  </a:cubicBezTo>
                  <a:cubicBezTo>
                    <a:pt x="117" y="27"/>
                    <a:pt x="110" y="22"/>
                    <a:pt x="109" y="20"/>
                  </a:cubicBezTo>
                  <a:cubicBezTo>
                    <a:pt x="109" y="20"/>
                    <a:pt x="110" y="20"/>
                    <a:pt x="110" y="20"/>
                  </a:cubicBezTo>
                  <a:cubicBezTo>
                    <a:pt x="109" y="18"/>
                    <a:pt x="108" y="17"/>
                    <a:pt x="106" y="16"/>
                  </a:cubicBezTo>
                  <a:cubicBezTo>
                    <a:pt x="106" y="16"/>
                    <a:pt x="110" y="18"/>
                    <a:pt x="109" y="18"/>
                  </a:cubicBezTo>
                  <a:cubicBezTo>
                    <a:pt x="107" y="17"/>
                    <a:pt x="98" y="9"/>
                    <a:pt x="99" y="8"/>
                  </a:cubicBezTo>
                  <a:cubicBezTo>
                    <a:pt x="98" y="8"/>
                    <a:pt x="97" y="7"/>
                    <a:pt x="95" y="6"/>
                  </a:cubicBezTo>
                  <a:cubicBezTo>
                    <a:pt x="96" y="7"/>
                    <a:pt x="96" y="7"/>
                    <a:pt x="97" y="7"/>
                  </a:cubicBezTo>
                  <a:cubicBezTo>
                    <a:pt x="91" y="0"/>
                    <a:pt x="84" y="6"/>
                    <a:pt x="80" y="10"/>
                  </a:cubicBezTo>
                  <a:cubicBezTo>
                    <a:pt x="76" y="14"/>
                    <a:pt x="68" y="20"/>
                    <a:pt x="66" y="25"/>
                  </a:cubicBezTo>
                  <a:cubicBezTo>
                    <a:pt x="62" y="37"/>
                    <a:pt x="54" y="21"/>
                    <a:pt x="50" y="18"/>
                  </a:cubicBezTo>
                  <a:cubicBezTo>
                    <a:pt x="44" y="13"/>
                    <a:pt x="38" y="2"/>
                    <a:pt x="28" y="5"/>
                  </a:cubicBezTo>
                  <a:cubicBezTo>
                    <a:pt x="32" y="4"/>
                    <a:pt x="25" y="7"/>
                    <a:pt x="27" y="5"/>
                  </a:cubicBezTo>
                  <a:cubicBezTo>
                    <a:pt x="19" y="9"/>
                    <a:pt x="11" y="16"/>
                    <a:pt x="7" y="24"/>
                  </a:cubicBezTo>
                  <a:cubicBezTo>
                    <a:pt x="2" y="34"/>
                    <a:pt x="11" y="37"/>
                    <a:pt x="15" y="44"/>
                  </a:cubicBezTo>
                  <a:cubicBezTo>
                    <a:pt x="19" y="45"/>
                    <a:pt x="27" y="55"/>
                    <a:pt x="29" y="59"/>
                  </a:cubicBezTo>
                  <a:cubicBezTo>
                    <a:pt x="29" y="59"/>
                    <a:pt x="26" y="66"/>
                    <a:pt x="25" y="67"/>
                  </a:cubicBezTo>
                  <a:cubicBezTo>
                    <a:pt x="23" y="69"/>
                    <a:pt x="16" y="76"/>
                    <a:pt x="16" y="74"/>
                  </a:cubicBezTo>
                  <a:cubicBezTo>
                    <a:pt x="7" y="85"/>
                    <a:pt x="4" y="91"/>
                    <a:pt x="14" y="103"/>
                  </a:cubicBezTo>
                  <a:cubicBezTo>
                    <a:pt x="20" y="111"/>
                    <a:pt x="30" y="119"/>
                    <a:pt x="40" y="110"/>
                  </a:cubicBezTo>
                  <a:cubicBezTo>
                    <a:pt x="40" y="112"/>
                    <a:pt x="36" y="113"/>
                    <a:pt x="37" y="113"/>
                  </a:cubicBezTo>
                  <a:cubicBezTo>
                    <a:pt x="46" y="108"/>
                    <a:pt x="54" y="84"/>
                    <a:pt x="67" y="95"/>
                  </a:cubicBezTo>
                  <a:cubicBezTo>
                    <a:pt x="67" y="95"/>
                    <a:pt x="65" y="94"/>
                    <a:pt x="68" y="97"/>
                  </a:cubicBezTo>
                  <a:cubicBezTo>
                    <a:pt x="67" y="94"/>
                    <a:pt x="75" y="103"/>
                    <a:pt x="77" y="105"/>
                  </a:cubicBezTo>
                  <a:cubicBezTo>
                    <a:pt x="76" y="105"/>
                    <a:pt x="81" y="109"/>
                    <a:pt x="82" y="110"/>
                  </a:cubicBezTo>
                  <a:cubicBezTo>
                    <a:pt x="81" y="110"/>
                    <a:pt x="81" y="110"/>
                    <a:pt x="80" y="110"/>
                  </a:cubicBezTo>
                  <a:cubicBezTo>
                    <a:pt x="93" y="118"/>
                    <a:pt x="108" y="105"/>
                    <a:pt x="114" y="94"/>
                  </a:cubicBezTo>
                  <a:cubicBezTo>
                    <a:pt x="114" y="94"/>
                    <a:pt x="113" y="86"/>
                    <a:pt x="112" y="84"/>
                  </a:cubicBezTo>
                  <a:cubicBezTo>
                    <a:pt x="115" y="88"/>
                    <a:pt x="112" y="84"/>
                    <a:pt x="113" y="83"/>
                  </a:cubicBezTo>
                  <a:close/>
                  <a:moveTo>
                    <a:pt x="89" y="9"/>
                  </a:move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90" y="9"/>
                    <a:pt x="89" y="9"/>
                  </a:cubicBezTo>
                  <a:close/>
                  <a:moveTo>
                    <a:pt x="85" y="7"/>
                  </a:moveTo>
                  <a:cubicBezTo>
                    <a:pt x="87" y="6"/>
                    <a:pt x="85" y="7"/>
                    <a:pt x="85" y="7"/>
                  </a:cubicBezTo>
                  <a:close/>
                  <a:moveTo>
                    <a:pt x="82" y="9"/>
                  </a:moveTo>
                  <a:cubicBezTo>
                    <a:pt x="82" y="9"/>
                    <a:pt x="83" y="8"/>
                    <a:pt x="83" y="8"/>
                  </a:cubicBezTo>
                  <a:cubicBezTo>
                    <a:pt x="83" y="8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39" y="107"/>
                  </a:moveTo>
                  <a:cubicBezTo>
                    <a:pt x="39" y="107"/>
                    <a:pt x="39" y="107"/>
                    <a:pt x="39" y="107"/>
                  </a:cubicBezTo>
                  <a:cubicBezTo>
                    <a:pt x="39" y="107"/>
                    <a:pt x="39" y="107"/>
                    <a:pt x="39" y="107"/>
                  </a:cubicBezTo>
                  <a:close/>
                  <a:moveTo>
                    <a:pt x="41" y="105"/>
                  </a:moveTo>
                  <a:cubicBezTo>
                    <a:pt x="41" y="105"/>
                    <a:pt x="41" y="105"/>
                    <a:pt x="41" y="106"/>
                  </a:cubicBezTo>
                  <a:cubicBezTo>
                    <a:pt x="41" y="105"/>
                    <a:pt x="41" y="105"/>
                    <a:pt x="42" y="104"/>
                  </a:cubicBezTo>
                  <a:cubicBezTo>
                    <a:pt x="41" y="105"/>
                    <a:pt x="41" y="105"/>
                    <a:pt x="41" y="10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9" name="Freeform 9615"/>
            <p:cNvSpPr/>
            <p:nvPr/>
          </p:nvSpPr>
          <p:spPr bwMode="auto">
            <a:xfrm>
              <a:off x="341313" y="382588"/>
              <a:ext cx="60325" cy="349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9"/>
                </a:cxn>
                <a:cxn ang="0">
                  <a:pos x="1" y="9"/>
                </a:cxn>
              </a:cxnLst>
              <a:rect l="0" t="0" r="r" b="b"/>
              <a:pathLst>
                <a:path w="16" h="9">
                  <a:moveTo>
                    <a:pt x="1" y="9"/>
                  </a:moveTo>
                  <a:cubicBezTo>
                    <a:pt x="5" y="6"/>
                    <a:pt x="10" y="3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0" y="2"/>
                    <a:pt x="5" y="6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0" name="Freeform 9616"/>
            <p:cNvSpPr/>
            <p:nvPr/>
          </p:nvSpPr>
          <p:spPr bwMode="auto">
            <a:xfrm>
              <a:off x="338138" y="357188"/>
              <a:ext cx="85725" cy="555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2" y="1"/>
                </a:cxn>
                <a:cxn ang="0">
                  <a:pos x="21" y="0"/>
                </a:cxn>
              </a:cxnLst>
              <a:rect l="0" t="0" r="r" b="b"/>
              <a:pathLst>
                <a:path w="23" h="15">
                  <a:moveTo>
                    <a:pt x="21" y="0"/>
                  </a:moveTo>
                  <a:cubicBezTo>
                    <a:pt x="15" y="5"/>
                    <a:pt x="8" y="10"/>
                    <a:pt x="1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8" y="10"/>
                    <a:pt x="15" y="6"/>
                    <a:pt x="22" y="1"/>
                  </a:cubicBezTo>
                  <a:cubicBezTo>
                    <a:pt x="23" y="0"/>
                    <a:pt x="22" y="0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1" name="Freeform 9617"/>
            <p:cNvSpPr/>
            <p:nvPr/>
          </p:nvSpPr>
          <p:spPr bwMode="auto">
            <a:xfrm>
              <a:off x="307975" y="330200"/>
              <a:ext cx="115888" cy="71438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0" y="1"/>
                </a:cxn>
                <a:cxn ang="0">
                  <a:pos x="30" y="1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1" h="19">
                  <a:moveTo>
                    <a:pt x="1" y="18"/>
                  </a:moveTo>
                  <a:cubicBezTo>
                    <a:pt x="10" y="12"/>
                    <a:pt x="20" y="6"/>
                    <a:pt x="30" y="1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19" y="6"/>
                    <a:pt x="10" y="12"/>
                    <a:pt x="0" y="18"/>
                  </a:cubicBezTo>
                  <a:cubicBezTo>
                    <a:pt x="0" y="19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2" name="Freeform 9618"/>
            <p:cNvSpPr/>
            <p:nvPr/>
          </p:nvSpPr>
          <p:spPr bwMode="auto">
            <a:xfrm>
              <a:off x="288925" y="311150"/>
              <a:ext cx="123825" cy="762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9"/>
                </a:cxn>
                <a:cxn ang="0">
                  <a:pos x="1" y="20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20">
                  <a:moveTo>
                    <a:pt x="32" y="0"/>
                  </a:moveTo>
                  <a:cubicBezTo>
                    <a:pt x="22" y="6"/>
                    <a:pt x="11" y="12"/>
                    <a:pt x="1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2" y="13"/>
                    <a:pt x="22" y="7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" name="Freeform 9619"/>
            <p:cNvSpPr/>
            <p:nvPr/>
          </p:nvSpPr>
          <p:spPr bwMode="auto">
            <a:xfrm>
              <a:off x="273050" y="292100"/>
              <a:ext cx="131763" cy="76200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5" y="1"/>
                </a:cxn>
                <a:cxn ang="0">
                  <a:pos x="34" y="1"/>
                </a:cxn>
                <a:cxn ang="0">
                  <a:pos x="1" y="20"/>
                </a:cxn>
                <a:cxn ang="0">
                  <a:pos x="1" y="20"/>
                </a:cxn>
              </a:cxnLst>
              <a:rect l="0" t="0" r="r" b="b"/>
              <a:pathLst>
                <a:path w="35" h="20">
                  <a:moveTo>
                    <a:pt x="1" y="20"/>
                  </a:moveTo>
                  <a:cubicBezTo>
                    <a:pt x="12" y="13"/>
                    <a:pt x="23" y="7"/>
                    <a:pt x="35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23" y="7"/>
                    <a:pt x="12" y="13"/>
                    <a:pt x="1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4" name="Freeform 9620"/>
            <p:cNvSpPr/>
            <p:nvPr/>
          </p:nvSpPr>
          <p:spPr bwMode="auto">
            <a:xfrm>
              <a:off x="266700" y="277813"/>
              <a:ext cx="123825" cy="74613"/>
            </a:xfrm>
            <a:custGeom>
              <a:avLst/>
              <a:gdLst/>
              <a:ahLst/>
              <a:cxnLst>
                <a:cxn ang="0">
                  <a:pos x="32" y="1"/>
                </a:cxn>
                <a:cxn ang="0">
                  <a:pos x="0" y="20"/>
                </a:cxn>
                <a:cxn ang="0">
                  <a:pos x="1" y="20"/>
                </a:cxn>
                <a:cxn ang="0">
                  <a:pos x="32" y="1"/>
                </a:cxn>
                <a:cxn ang="0">
                  <a:pos x="32" y="1"/>
                </a:cxn>
              </a:cxnLst>
              <a:rect l="0" t="0" r="r" b="b"/>
              <a:pathLst>
                <a:path w="33" h="20">
                  <a:moveTo>
                    <a:pt x="32" y="1"/>
                  </a:moveTo>
                  <a:cubicBezTo>
                    <a:pt x="21" y="7"/>
                    <a:pt x="11" y="14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1" y="14"/>
                    <a:pt x="22" y="7"/>
                    <a:pt x="32" y="1"/>
                  </a:cubicBezTo>
                  <a:cubicBezTo>
                    <a:pt x="33" y="0"/>
                    <a:pt x="32" y="1"/>
                    <a:pt x="3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" name="Freeform 9621"/>
            <p:cNvSpPr/>
            <p:nvPr/>
          </p:nvSpPr>
          <p:spPr bwMode="auto">
            <a:xfrm>
              <a:off x="239713" y="261938"/>
              <a:ext cx="128588" cy="79375"/>
            </a:xfrm>
            <a:custGeom>
              <a:avLst/>
              <a:gdLst/>
              <a:ahLst/>
              <a:cxnLst>
                <a:cxn ang="0">
                  <a:pos x="1" y="21"/>
                </a:cxn>
                <a:cxn ang="0">
                  <a:pos x="34" y="1"/>
                </a:cxn>
                <a:cxn ang="0">
                  <a:pos x="33" y="0"/>
                </a:cxn>
                <a:cxn ang="0">
                  <a:pos x="0" y="21"/>
                </a:cxn>
                <a:cxn ang="0">
                  <a:pos x="1" y="21"/>
                </a:cxn>
              </a:cxnLst>
              <a:rect l="0" t="0" r="r" b="b"/>
              <a:pathLst>
                <a:path w="34" h="21">
                  <a:moveTo>
                    <a:pt x="1" y="21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22" y="7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6" name="Freeform 9622"/>
            <p:cNvSpPr/>
            <p:nvPr/>
          </p:nvSpPr>
          <p:spPr bwMode="auto">
            <a:xfrm>
              <a:off x="96838" y="382588"/>
              <a:ext cx="79375" cy="38100"/>
            </a:xfrm>
            <a:custGeom>
              <a:avLst/>
              <a:gdLst/>
              <a:ahLst/>
              <a:cxnLst>
                <a:cxn ang="0">
                  <a:pos x="1" y="1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" y="10"/>
                </a:cxn>
                <a:cxn ang="0">
                  <a:pos x="1" y="10"/>
                </a:cxn>
              </a:cxnLst>
              <a:rect l="0" t="0" r="r" b="b"/>
              <a:pathLst>
                <a:path w="21" h="10">
                  <a:moveTo>
                    <a:pt x="1" y="10"/>
                  </a:moveTo>
                  <a:cubicBezTo>
                    <a:pt x="8" y="7"/>
                    <a:pt x="14" y="4"/>
                    <a:pt x="20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3" y="4"/>
                    <a:pt x="7" y="7"/>
                    <a:pt x="1" y="10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7" name="Freeform 9623"/>
            <p:cNvSpPr/>
            <p:nvPr/>
          </p:nvSpPr>
          <p:spPr bwMode="auto">
            <a:xfrm>
              <a:off x="93663" y="239713"/>
              <a:ext cx="247650" cy="17303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1" y="46"/>
                </a:cxn>
                <a:cxn ang="0">
                  <a:pos x="1" y="46"/>
                </a:cxn>
                <a:cxn ang="0">
                  <a:pos x="66" y="1"/>
                </a:cxn>
                <a:cxn ang="0">
                  <a:pos x="65" y="0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42" y="14"/>
                    <a:pt x="21" y="29"/>
                    <a:pt x="1" y="46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21" y="29"/>
                    <a:pt x="43" y="14"/>
                    <a:pt x="66" y="1"/>
                  </a:cubicBezTo>
                  <a:cubicBezTo>
                    <a:pt x="66" y="0"/>
                    <a:pt x="65" y="0"/>
                    <a:pt x="6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8" name="Freeform 9624"/>
            <p:cNvSpPr/>
            <p:nvPr/>
          </p:nvSpPr>
          <p:spPr bwMode="auto">
            <a:xfrm>
              <a:off x="74613" y="244475"/>
              <a:ext cx="269875" cy="157163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1" y="42"/>
                </a:cxn>
                <a:cxn ang="0">
                  <a:pos x="1" y="42"/>
                </a:cxn>
              </a:cxnLst>
              <a:rect l="0" t="0" r="r" b="b"/>
              <a:pathLst>
                <a:path w="72" h="42">
                  <a:moveTo>
                    <a:pt x="1" y="42"/>
                  </a:moveTo>
                  <a:cubicBezTo>
                    <a:pt x="25" y="28"/>
                    <a:pt x="48" y="14"/>
                    <a:pt x="71" y="0"/>
                  </a:cubicBezTo>
                  <a:cubicBezTo>
                    <a:pt x="72" y="0"/>
                    <a:pt x="71" y="0"/>
                    <a:pt x="71" y="0"/>
                  </a:cubicBezTo>
                  <a:cubicBezTo>
                    <a:pt x="47" y="14"/>
                    <a:pt x="24" y="28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9" name="Freeform 9625"/>
            <p:cNvSpPr/>
            <p:nvPr/>
          </p:nvSpPr>
          <p:spPr bwMode="auto">
            <a:xfrm>
              <a:off x="71438" y="206375"/>
              <a:ext cx="288925" cy="192088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77" h="51">
                  <a:moveTo>
                    <a:pt x="76" y="0"/>
                  </a:moveTo>
                  <a:cubicBezTo>
                    <a:pt x="50" y="16"/>
                    <a:pt x="25" y="33"/>
                    <a:pt x="1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6" y="33"/>
                    <a:pt x="51" y="16"/>
                    <a:pt x="76" y="0"/>
                  </a:cubicBezTo>
                  <a:cubicBezTo>
                    <a:pt x="77" y="0"/>
                    <a:pt x="76" y="0"/>
                    <a:pt x="7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0" name="Freeform 9626"/>
            <p:cNvSpPr/>
            <p:nvPr/>
          </p:nvSpPr>
          <p:spPr bwMode="auto">
            <a:xfrm>
              <a:off x="60325" y="168275"/>
              <a:ext cx="336550" cy="219075"/>
            </a:xfrm>
            <a:custGeom>
              <a:avLst/>
              <a:gdLst/>
              <a:ahLst/>
              <a:cxnLst>
                <a:cxn ang="0">
                  <a:pos x="1" y="58"/>
                </a:cxn>
                <a:cxn ang="0">
                  <a:pos x="90" y="0"/>
                </a:cxn>
                <a:cxn ang="0">
                  <a:pos x="89" y="0"/>
                </a:cxn>
                <a:cxn ang="0">
                  <a:pos x="0" y="57"/>
                </a:cxn>
                <a:cxn ang="0">
                  <a:pos x="1" y="58"/>
                </a:cxn>
              </a:cxnLst>
              <a:rect l="0" t="0" r="r" b="b"/>
              <a:pathLst>
                <a:path w="90" h="58">
                  <a:moveTo>
                    <a:pt x="1" y="58"/>
                  </a:moveTo>
                  <a:cubicBezTo>
                    <a:pt x="30" y="38"/>
                    <a:pt x="59" y="18"/>
                    <a:pt x="90" y="0"/>
                  </a:cubicBezTo>
                  <a:cubicBezTo>
                    <a:pt x="90" y="0"/>
                    <a:pt x="90" y="0"/>
                    <a:pt x="89" y="0"/>
                  </a:cubicBezTo>
                  <a:cubicBezTo>
                    <a:pt x="59" y="18"/>
                    <a:pt x="30" y="38"/>
                    <a:pt x="0" y="57"/>
                  </a:cubicBezTo>
                  <a:cubicBezTo>
                    <a:pt x="0" y="58"/>
                    <a:pt x="0" y="58"/>
                    <a:pt x="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1" name="Freeform 9627"/>
            <p:cNvSpPr/>
            <p:nvPr/>
          </p:nvSpPr>
          <p:spPr bwMode="auto">
            <a:xfrm>
              <a:off x="55563" y="134938"/>
              <a:ext cx="365125" cy="244475"/>
            </a:xfrm>
            <a:custGeom>
              <a:avLst/>
              <a:gdLst/>
              <a:ahLst/>
              <a:cxnLst>
                <a:cxn ang="0">
                  <a:pos x="96" y="1"/>
                </a:cxn>
                <a:cxn ang="0">
                  <a:pos x="0" y="64"/>
                </a:cxn>
                <a:cxn ang="0">
                  <a:pos x="1" y="64"/>
                </a:cxn>
                <a:cxn ang="0">
                  <a:pos x="97" y="1"/>
                </a:cxn>
                <a:cxn ang="0">
                  <a:pos x="96" y="1"/>
                </a:cxn>
              </a:cxnLst>
              <a:rect l="0" t="0" r="r" b="b"/>
              <a:pathLst>
                <a:path w="97" h="65">
                  <a:moveTo>
                    <a:pt x="96" y="1"/>
                  </a:moveTo>
                  <a:cubicBezTo>
                    <a:pt x="64" y="21"/>
                    <a:pt x="31" y="40"/>
                    <a:pt x="0" y="64"/>
                  </a:cubicBezTo>
                  <a:cubicBezTo>
                    <a:pt x="0" y="64"/>
                    <a:pt x="0" y="65"/>
                    <a:pt x="1" y="64"/>
                  </a:cubicBezTo>
                  <a:cubicBezTo>
                    <a:pt x="31" y="41"/>
                    <a:pt x="64" y="21"/>
                    <a:pt x="97" y="1"/>
                  </a:cubicBezTo>
                  <a:cubicBezTo>
                    <a:pt x="97" y="1"/>
                    <a:pt x="97" y="0"/>
                    <a:pt x="9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2" name="Freeform 9628"/>
            <p:cNvSpPr/>
            <p:nvPr/>
          </p:nvSpPr>
          <p:spPr bwMode="auto">
            <a:xfrm>
              <a:off x="33338" y="112713"/>
              <a:ext cx="393700" cy="236538"/>
            </a:xfrm>
            <a:custGeom>
              <a:avLst/>
              <a:gdLst/>
              <a:ahLst/>
              <a:cxnLst>
                <a:cxn ang="0">
                  <a:pos x="1" y="63"/>
                </a:cxn>
                <a:cxn ang="0">
                  <a:pos x="104" y="0"/>
                </a:cxn>
                <a:cxn ang="0">
                  <a:pos x="104" y="0"/>
                </a:cxn>
                <a:cxn ang="0">
                  <a:pos x="1" y="63"/>
                </a:cxn>
                <a:cxn ang="0">
                  <a:pos x="1" y="63"/>
                </a:cxn>
              </a:cxnLst>
              <a:rect l="0" t="0" r="r" b="b"/>
              <a:pathLst>
                <a:path w="105" h="63">
                  <a:moveTo>
                    <a:pt x="1" y="63"/>
                  </a:moveTo>
                  <a:cubicBezTo>
                    <a:pt x="34" y="39"/>
                    <a:pt x="68" y="18"/>
                    <a:pt x="104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68" y="18"/>
                    <a:pt x="34" y="39"/>
                    <a:pt x="1" y="63"/>
                  </a:cubicBezTo>
                  <a:cubicBezTo>
                    <a:pt x="0" y="63"/>
                    <a:pt x="1" y="63"/>
                    <a:pt x="1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3" name="Freeform 9629"/>
            <p:cNvSpPr/>
            <p:nvPr/>
          </p:nvSpPr>
          <p:spPr bwMode="auto">
            <a:xfrm>
              <a:off x="36513" y="82550"/>
              <a:ext cx="376238" cy="263525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0" y="69"/>
                </a:cxn>
                <a:cxn ang="0">
                  <a:pos x="1" y="70"/>
                </a:cxn>
                <a:cxn ang="0">
                  <a:pos x="99" y="0"/>
                </a:cxn>
                <a:cxn ang="0">
                  <a:pos x="99" y="0"/>
                </a:cxn>
              </a:cxnLst>
              <a:rect l="0" t="0" r="r" b="b"/>
              <a:pathLst>
                <a:path w="100" h="70">
                  <a:moveTo>
                    <a:pt x="99" y="0"/>
                  </a:moveTo>
                  <a:cubicBezTo>
                    <a:pt x="65" y="21"/>
                    <a:pt x="32" y="45"/>
                    <a:pt x="0" y="69"/>
                  </a:cubicBezTo>
                  <a:cubicBezTo>
                    <a:pt x="0" y="70"/>
                    <a:pt x="1" y="70"/>
                    <a:pt x="1" y="70"/>
                  </a:cubicBezTo>
                  <a:cubicBezTo>
                    <a:pt x="33" y="45"/>
                    <a:pt x="65" y="22"/>
                    <a:pt x="99" y="0"/>
                  </a:cubicBezTo>
                  <a:cubicBezTo>
                    <a:pt x="100" y="0"/>
                    <a:pt x="99" y="0"/>
                    <a:pt x="9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" name="Freeform 9630"/>
            <p:cNvSpPr/>
            <p:nvPr/>
          </p:nvSpPr>
          <p:spPr bwMode="auto">
            <a:xfrm>
              <a:off x="47625" y="82550"/>
              <a:ext cx="361950" cy="222250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96" y="0"/>
                </a:cxn>
                <a:cxn ang="0">
                  <a:pos x="95" y="0"/>
                </a:cxn>
                <a:cxn ang="0">
                  <a:pos x="1" y="59"/>
                </a:cxn>
                <a:cxn ang="0">
                  <a:pos x="1" y="59"/>
                </a:cxn>
              </a:cxnLst>
              <a:rect l="0" t="0" r="r" b="b"/>
              <a:pathLst>
                <a:path w="96" h="59">
                  <a:moveTo>
                    <a:pt x="1" y="59"/>
                  </a:moveTo>
                  <a:cubicBezTo>
                    <a:pt x="34" y="41"/>
                    <a:pt x="64" y="19"/>
                    <a:pt x="96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64" y="19"/>
                    <a:pt x="33" y="41"/>
                    <a:pt x="1" y="59"/>
                  </a:cubicBezTo>
                  <a:cubicBezTo>
                    <a:pt x="0" y="59"/>
                    <a:pt x="1" y="59"/>
                    <a:pt x="1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" name="Freeform 9631"/>
            <p:cNvSpPr/>
            <p:nvPr/>
          </p:nvSpPr>
          <p:spPr bwMode="auto">
            <a:xfrm>
              <a:off x="107950" y="60325"/>
              <a:ext cx="282575" cy="17938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75" y="1"/>
                </a:cxn>
                <a:cxn ang="0">
                  <a:pos x="74" y="0"/>
                </a:cxn>
              </a:cxnLst>
              <a:rect l="0" t="0" r="r" b="b"/>
              <a:pathLst>
                <a:path w="75" h="48">
                  <a:moveTo>
                    <a:pt x="74" y="0"/>
                  </a:moveTo>
                  <a:cubicBezTo>
                    <a:pt x="49" y="15"/>
                    <a:pt x="24" y="30"/>
                    <a:pt x="1" y="47"/>
                  </a:cubicBezTo>
                  <a:cubicBezTo>
                    <a:pt x="0" y="47"/>
                    <a:pt x="1" y="48"/>
                    <a:pt x="1" y="47"/>
                  </a:cubicBezTo>
                  <a:cubicBezTo>
                    <a:pt x="25" y="30"/>
                    <a:pt x="50" y="15"/>
                    <a:pt x="75" y="1"/>
                  </a:cubicBezTo>
                  <a:cubicBezTo>
                    <a:pt x="75" y="0"/>
                    <a:pt x="75" y="0"/>
                    <a:pt x="7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" name="Freeform 9632"/>
            <p:cNvSpPr/>
            <p:nvPr/>
          </p:nvSpPr>
          <p:spPr bwMode="auto">
            <a:xfrm>
              <a:off x="112713" y="60325"/>
              <a:ext cx="280988" cy="160338"/>
            </a:xfrm>
            <a:custGeom>
              <a:avLst/>
              <a:gdLst/>
              <a:ahLst/>
              <a:cxnLst>
                <a:cxn ang="0">
                  <a:pos x="1" y="43"/>
                </a:cxn>
                <a:cxn ang="0">
                  <a:pos x="74" y="1"/>
                </a:cxn>
                <a:cxn ang="0">
                  <a:pos x="74" y="0"/>
                </a:cxn>
                <a:cxn ang="0">
                  <a:pos x="0" y="42"/>
                </a:cxn>
                <a:cxn ang="0">
                  <a:pos x="1" y="43"/>
                </a:cxn>
              </a:cxnLst>
              <a:rect l="0" t="0" r="r" b="b"/>
              <a:pathLst>
                <a:path w="75" h="43">
                  <a:moveTo>
                    <a:pt x="1" y="43"/>
                  </a:moveTo>
                  <a:cubicBezTo>
                    <a:pt x="25" y="29"/>
                    <a:pt x="50" y="15"/>
                    <a:pt x="74" y="1"/>
                  </a:cubicBezTo>
                  <a:cubicBezTo>
                    <a:pt x="75" y="1"/>
                    <a:pt x="74" y="0"/>
                    <a:pt x="74" y="0"/>
                  </a:cubicBezTo>
                  <a:cubicBezTo>
                    <a:pt x="50" y="15"/>
                    <a:pt x="25" y="29"/>
                    <a:pt x="0" y="42"/>
                  </a:cubicBezTo>
                  <a:cubicBezTo>
                    <a:pt x="0" y="43"/>
                    <a:pt x="0" y="43"/>
                    <a:pt x="1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" name="Freeform 9634"/>
            <p:cNvSpPr/>
            <p:nvPr/>
          </p:nvSpPr>
          <p:spPr bwMode="auto">
            <a:xfrm>
              <a:off x="107950" y="41275"/>
              <a:ext cx="263525" cy="157163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69" y="1"/>
                </a:cxn>
                <a:cxn ang="0">
                  <a:pos x="69" y="1"/>
                </a:cxn>
              </a:cxnLst>
              <a:rect l="0" t="0" r="r" b="b"/>
              <a:pathLst>
                <a:path w="70" h="42">
                  <a:moveTo>
                    <a:pt x="69" y="1"/>
                  </a:moveTo>
                  <a:cubicBezTo>
                    <a:pt x="46" y="14"/>
                    <a:pt x="23" y="27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ubicBezTo>
                    <a:pt x="23" y="28"/>
                    <a:pt x="46" y="14"/>
                    <a:pt x="69" y="1"/>
                  </a:cubicBezTo>
                  <a:cubicBezTo>
                    <a:pt x="70" y="1"/>
                    <a:pt x="69" y="0"/>
                    <a:pt x="6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8" name="Freeform 9635"/>
            <p:cNvSpPr/>
            <p:nvPr/>
          </p:nvSpPr>
          <p:spPr bwMode="auto">
            <a:xfrm>
              <a:off x="242887" y="41275"/>
              <a:ext cx="128588" cy="66675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1"/>
                </a:cxn>
                <a:cxn ang="0">
                  <a:pos x="33" y="0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1" y="12"/>
                    <a:pt x="22" y="6"/>
                    <a:pt x="33" y="1"/>
                  </a:cubicBezTo>
                  <a:cubicBezTo>
                    <a:pt x="34" y="1"/>
                    <a:pt x="33" y="0"/>
                    <a:pt x="33" y="0"/>
                  </a:cubicBezTo>
                  <a:cubicBezTo>
                    <a:pt x="22" y="6"/>
                    <a:pt x="1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9" name="Freeform 9636"/>
            <p:cNvSpPr/>
            <p:nvPr/>
          </p:nvSpPr>
          <p:spPr bwMode="auto">
            <a:xfrm>
              <a:off x="101600" y="115888"/>
              <a:ext cx="127000" cy="74613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4" y="1"/>
                </a:cxn>
                <a:cxn ang="0">
                  <a:pos x="33" y="1"/>
                </a:cxn>
                <a:cxn ang="0">
                  <a:pos x="0" y="20"/>
                </a:cxn>
                <a:cxn ang="0">
                  <a:pos x="1" y="20"/>
                </a:cxn>
              </a:cxnLst>
              <a:rect l="0" t="0" r="r" b="b"/>
              <a:pathLst>
                <a:path w="34" h="20">
                  <a:moveTo>
                    <a:pt x="1" y="20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22" y="7"/>
                    <a:pt x="11" y="13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0" name="Freeform 9637"/>
            <p:cNvSpPr/>
            <p:nvPr/>
          </p:nvSpPr>
          <p:spPr bwMode="auto">
            <a:xfrm>
              <a:off x="85725" y="101600"/>
              <a:ext cx="115888" cy="7143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19"/>
                </a:cxn>
                <a:cxn ang="0">
                  <a:pos x="1" y="19"/>
                </a:cxn>
                <a:cxn ang="0">
                  <a:pos x="31" y="0"/>
                </a:cxn>
                <a:cxn ang="0">
                  <a:pos x="30" y="0"/>
                </a:cxn>
              </a:cxnLst>
              <a:rect l="0" t="0" r="r" b="b"/>
              <a:pathLst>
                <a:path w="31" h="19">
                  <a:moveTo>
                    <a:pt x="30" y="0"/>
                  </a:moveTo>
                  <a:cubicBezTo>
                    <a:pt x="20" y="6"/>
                    <a:pt x="10" y="12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1" y="12"/>
                    <a:pt x="21" y="6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1" name="Freeform 9638"/>
            <p:cNvSpPr/>
            <p:nvPr/>
          </p:nvSpPr>
          <p:spPr bwMode="auto">
            <a:xfrm>
              <a:off x="277812" y="22225"/>
              <a:ext cx="60325" cy="381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10" y="4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3" y="6"/>
                </a:cxn>
                <a:cxn ang="0">
                  <a:pos x="4" y="6"/>
                </a:cxn>
              </a:cxnLst>
              <a:rect l="0" t="0" r="r" b="b"/>
              <a:pathLst>
                <a:path w="16" h="10">
                  <a:moveTo>
                    <a:pt x="4" y="6"/>
                  </a:moveTo>
                  <a:cubicBezTo>
                    <a:pt x="6" y="5"/>
                    <a:pt x="8" y="5"/>
                    <a:pt x="10" y="4"/>
                  </a:cubicBezTo>
                  <a:cubicBezTo>
                    <a:pt x="11" y="3"/>
                    <a:pt x="12" y="2"/>
                    <a:pt x="13" y="2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9" y="4"/>
                    <a:pt x="4" y="7"/>
                    <a:pt x="0" y="9"/>
                  </a:cubicBezTo>
                  <a:cubicBezTo>
                    <a:pt x="0" y="10"/>
                    <a:pt x="1" y="10"/>
                    <a:pt x="1" y="9"/>
                  </a:cubicBezTo>
                  <a:cubicBezTo>
                    <a:pt x="6" y="7"/>
                    <a:pt x="10" y="4"/>
                    <a:pt x="15" y="1"/>
                  </a:cubicBezTo>
                  <a:cubicBezTo>
                    <a:pt x="16" y="1"/>
                    <a:pt x="15" y="0"/>
                    <a:pt x="15" y="1"/>
                  </a:cubicBezTo>
                  <a:cubicBezTo>
                    <a:pt x="11" y="2"/>
                    <a:pt x="7" y="4"/>
                    <a:pt x="3" y="6"/>
                  </a:cubicBezTo>
                  <a:cubicBezTo>
                    <a:pt x="3" y="7"/>
                    <a:pt x="4" y="7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2" name="Freeform 9639"/>
            <p:cNvSpPr/>
            <p:nvPr/>
          </p:nvSpPr>
          <p:spPr bwMode="auto">
            <a:xfrm>
              <a:off x="74612" y="96838"/>
              <a:ext cx="127000" cy="68263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1" y="17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2" y="12"/>
                    <a:pt x="23" y="6"/>
                    <a:pt x="33" y="0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2" y="6"/>
                    <a:pt x="12" y="12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3" name="Freeform 9640"/>
            <p:cNvSpPr/>
            <p:nvPr/>
          </p:nvSpPr>
          <p:spPr bwMode="auto">
            <a:xfrm>
              <a:off x="55562" y="77788"/>
              <a:ext cx="123825" cy="6826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18">
                  <a:moveTo>
                    <a:pt x="32" y="0"/>
                  </a:moveTo>
                  <a:cubicBezTo>
                    <a:pt x="22" y="5"/>
                    <a:pt x="11" y="11"/>
                    <a:pt x="1" y="17"/>
                  </a:cubicBezTo>
                  <a:cubicBezTo>
                    <a:pt x="0" y="18"/>
                    <a:pt x="1" y="18"/>
                    <a:pt x="1" y="17"/>
                  </a:cubicBezTo>
                  <a:cubicBezTo>
                    <a:pt x="11" y="11"/>
                    <a:pt x="22" y="6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4" name="Freeform 9641"/>
            <p:cNvSpPr/>
            <p:nvPr/>
          </p:nvSpPr>
          <p:spPr bwMode="auto">
            <a:xfrm>
              <a:off x="47625" y="71438"/>
              <a:ext cx="125413" cy="63500"/>
            </a:xfrm>
            <a:custGeom>
              <a:avLst/>
              <a:gdLst/>
              <a:ahLst/>
              <a:cxnLst>
                <a:cxn ang="0">
                  <a:pos x="1" y="17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0" y="16"/>
                </a:cxn>
                <a:cxn ang="0">
                  <a:pos x="1" y="17"/>
                </a:cxn>
              </a:cxnLst>
              <a:rect l="0" t="0" r="r" b="b"/>
              <a:pathLst>
                <a:path w="33" h="17">
                  <a:moveTo>
                    <a:pt x="1" y="17"/>
                  </a:moveTo>
                  <a:cubicBezTo>
                    <a:pt x="12" y="12"/>
                    <a:pt x="22" y="6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21" y="6"/>
                    <a:pt x="11" y="11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" name="Freeform 9642"/>
            <p:cNvSpPr/>
            <p:nvPr/>
          </p:nvSpPr>
          <p:spPr bwMode="auto">
            <a:xfrm>
              <a:off x="41275" y="41275"/>
              <a:ext cx="119063" cy="7778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0" y="21"/>
                </a:cxn>
                <a:cxn ang="0">
                  <a:pos x="1" y="21"/>
                </a:cxn>
                <a:cxn ang="0">
                  <a:pos x="32" y="1"/>
                </a:cxn>
                <a:cxn ang="0">
                  <a:pos x="31" y="1"/>
                </a:cxn>
              </a:cxnLst>
              <a:rect l="0" t="0" r="r" b="b"/>
              <a:pathLst>
                <a:path w="32" h="21">
                  <a:moveTo>
                    <a:pt x="31" y="1"/>
                  </a:moveTo>
                  <a:cubicBezTo>
                    <a:pt x="22" y="8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11" y="15"/>
                    <a:pt x="22" y="9"/>
                    <a:pt x="32" y="1"/>
                  </a:cubicBezTo>
                  <a:cubicBezTo>
                    <a:pt x="32" y="1"/>
                    <a:pt x="32" y="0"/>
                    <a:pt x="3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" name="Freeform 9643"/>
            <p:cNvSpPr/>
            <p:nvPr/>
          </p:nvSpPr>
          <p:spPr bwMode="auto">
            <a:xfrm>
              <a:off x="36512" y="41275"/>
              <a:ext cx="120650" cy="55563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0" y="14"/>
                </a:cxn>
                <a:cxn ang="0">
                  <a:pos x="1" y="15"/>
                </a:cxn>
              </a:cxnLst>
              <a:rect l="0" t="0" r="r" b="b"/>
              <a:pathLst>
                <a:path w="32" h="15">
                  <a:moveTo>
                    <a:pt x="1" y="15"/>
                  </a:moveTo>
                  <a:cubicBezTo>
                    <a:pt x="11" y="9"/>
                    <a:pt x="21" y="4"/>
                    <a:pt x="31" y="1"/>
                  </a:cubicBezTo>
                  <a:cubicBezTo>
                    <a:pt x="32" y="1"/>
                    <a:pt x="32" y="0"/>
                    <a:pt x="31" y="1"/>
                  </a:cubicBezTo>
                  <a:cubicBezTo>
                    <a:pt x="20" y="4"/>
                    <a:pt x="10" y="9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7" name="Freeform 9644"/>
            <p:cNvSpPr/>
            <p:nvPr/>
          </p:nvSpPr>
          <p:spPr bwMode="auto">
            <a:xfrm>
              <a:off x="36512" y="30163"/>
              <a:ext cx="101600" cy="555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15"/>
                </a:cxn>
                <a:cxn ang="0">
                  <a:pos x="1" y="15"/>
                </a:cxn>
                <a:cxn ang="0">
                  <a:pos x="26" y="1"/>
                </a:cxn>
                <a:cxn ang="0">
                  <a:pos x="25" y="0"/>
                </a:cxn>
              </a:cxnLst>
              <a:rect l="0" t="0" r="r" b="b"/>
              <a:pathLst>
                <a:path w="27" h="15">
                  <a:moveTo>
                    <a:pt x="25" y="0"/>
                  </a:moveTo>
                  <a:cubicBezTo>
                    <a:pt x="17" y="5"/>
                    <a:pt x="9" y="10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9" y="10"/>
                    <a:pt x="18" y="5"/>
                    <a:pt x="26" y="1"/>
                  </a:cubicBezTo>
                  <a:cubicBezTo>
                    <a:pt x="27" y="0"/>
                    <a:pt x="26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8" name="Freeform 9645"/>
            <p:cNvSpPr/>
            <p:nvPr/>
          </p:nvSpPr>
          <p:spPr bwMode="auto">
            <a:xfrm>
              <a:off x="101600" y="30163"/>
              <a:ext cx="33338" cy="1428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9" h="4">
                  <a:moveTo>
                    <a:pt x="1" y="3"/>
                  </a:moveTo>
                  <a:cubicBezTo>
                    <a:pt x="4" y="2"/>
                    <a:pt x="6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3" y="2"/>
                    <a:pt x="1" y="3"/>
                  </a:cubicBezTo>
                  <a:cubicBezTo>
                    <a:pt x="0" y="3"/>
                    <a:pt x="0" y="4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9" name="Group 115"/>
          <p:cNvGrpSpPr/>
          <p:nvPr/>
        </p:nvGrpSpPr>
        <p:grpSpPr bwMode="auto">
          <a:xfrm>
            <a:off x="7903630" y="3589287"/>
            <a:ext cx="656034" cy="567928"/>
            <a:chOff x="0" y="0"/>
            <a:chExt cx="307975" cy="266700"/>
          </a:xfrm>
          <a:solidFill>
            <a:schemeClr val="tx2"/>
          </a:solidFill>
        </p:grpSpPr>
        <p:sp>
          <p:nvSpPr>
            <p:cNvPr id="680" name="Freeform 10250"/>
            <p:cNvSpPr>
              <a:spLocks noEditPoints="1"/>
            </p:cNvSpPr>
            <p:nvPr/>
          </p:nvSpPr>
          <p:spPr bwMode="auto">
            <a:xfrm>
              <a:off x="0" y="0"/>
              <a:ext cx="307975" cy="266700"/>
            </a:xfrm>
            <a:custGeom>
              <a:avLst/>
              <a:gdLst/>
              <a:ahLst/>
              <a:cxnLst>
                <a:cxn ang="0">
                  <a:pos x="53" y="17"/>
                </a:cxn>
                <a:cxn ang="0">
                  <a:pos x="39" y="37"/>
                </a:cxn>
                <a:cxn ang="0">
                  <a:pos x="18" y="30"/>
                </a:cxn>
                <a:cxn ang="0">
                  <a:pos x="9" y="27"/>
                </a:cxn>
                <a:cxn ang="0">
                  <a:pos x="5" y="31"/>
                </a:cxn>
                <a:cxn ang="0">
                  <a:pos x="1" y="37"/>
                </a:cxn>
                <a:cxn ang="0">
                  <a:pos x="0" y="42"/>
                </a:cxn>
                <a:cxn ang="0">
                  <a:pos x="3" y="47"/>
                </a:cxn>
                <a:cxn ang="0">
                  <a:pos x="20" y="58"/>
                </a:cxn>
                <a:cxn ang="0">
                  <a:pos x="24" y="60"/>
                </a:cxn>
                <a:cxn ang="0">
                  <a:pos x="33" y="66"/>
                </a:cxn>
                <a:cxn ang="0">
                  <a:pos x="38" y="71"/>
                </a:cxn>
                <a:cxn ang="0">
                  <a:pos x="46" y="66"/>
                </a:cxn>
                <a:cxn ang="0">
                  <a:pos x="54" y="57"/>
                </a:cxn>
                <a:cxn ang="0">
                  <a:pos x="58" y="49"/>
                </a:cxn>
                <a:cxn ang="0">
                  <a:pos x="62" y="43"/>
                </a:cxn>
                <a:cxn ang="0">
                  <a:pos x="69" y="34"/>
                </a:cxn>
                <a:cxn ang="0">
                  <a:pos x="70" y="7"/>
                </a:cxn>
                <a:cxn ang="0">
                  <a:pos x="57" y="51"/>
                </a:cxn>
                <a:cxn ang="0">
                  <a:pos x="66" y="38"/>
                </a:cxn>
                <a:cxn ang="0">
                  <a:pos x="66" y="38"/>
                </a:cxn>
                <a:cxn ang="0">
                  <a:pos x="64" y="38"/>
                </a:cxn>
                <a:cxn ang="0">
                  <a:pos x="61" y="41"/>
                </a:cxn>
                <a:cxn ang="0">
                  <a:pos x="59" y="45"/>
                </a:cxn>
                <a:cxn ang="0">
                  <a:pos x="44" y="65"/>
                </a:cxn>
                <a:cxn ang="0">
                  <a:pos x="36" y="68"/>
                </a:cxn>
                <a:cxn ang="0">
                  <a:pos x="28" y="62"/>
                </a:cxn>
                <a:cxn ang="0">
                  <a:pos x="17" y="55"/>
                </a:cxn>
                <a:cxn ang="0">
                  <a:pos x="1" y="43"/>
                </a:cxn>
                <a:cxn ang="0">
                  <a:pos x="2" y="39"/>
                </a:cxn>
                <a:cxn ang="0">
                  <a:pos x="7" y="31"/>
                </a:cxn>
                <a:cxn ang="0">
                  <a:pos x="10" y="28"/>
                </a:cxn>
                <a:cxn ang="0">
                  <a:pos x="13" y="30"/>
                </a:cxn>
                <a:cxn ang="0">
                  <a:pos x="14" y="30"/>
                </a:cxn>
                <a:cxn ang="0">
                  <a:pos x="18" y="33"/>
                </a:cxn>
                <a:cxn ang="0">
                  <a:pos x="32" y="42"/>
                </a:cxn>
                <a:cxn ang="0">
                  <a:pos x="45" y="33"/>
                </a:cxn>
                <a:cxn ang="0">
                  <a:pos x="54" y="21"/>
                </a:cxn>
                <a:cxn ang="0">
                  <a:pos x="61" y="10"/>
                </a:cxn>
                <a:cxn ang="0">
                  <a:pos x="72" y="24"/>
                </a:cxn>
                <a:cxn ang="0">
                  <a:pos x="62" y="40"/>
                </a:cxn>
              </a:cxnLst>
              <a:rect l="0" t="0" r="r" b="b"/>
              <a:pathLst>
                <a:path w="82" h="71">
                  <a:moveTo>
                    <a:pt x="70" y="7"/>
                  </a:moveTo>
                  <a:cubicBezTo>
                    <a:pt x="64" y="0"/>
                    <a:pt x="55" y="11"/>
                    <a:pt x="53" y="17"/>
                  </a:cubicBezTo>
                  <a:cubicBezTo>
                    <a:pt x="51" y="21"/>
                    <a:pt x="48" y="25"/>
                    <a:pt x="45" y="29"/>
                  </a:cubicBezTo>
                  <a:cubicBezTo>
                    <a:pt x="44" y="30"/>
                    <a:pt x="39" y="38"/>
                    <a:pt x="39" y="37"/>
                  </a:cubicBezTo>
                  <a:cubicBezTo>
                    <a:pt x="33" y="47"/>
                    <a:pt x="22" y="32"/>
                    <a:pt x="16" y="29"/>
                  </a:cubicBezTo>
                  <a:cubicBezTo>
                    <a:pt x="17" y="29"/>
                    <a:pt x="18" y="30"/>
                    <a:pt x="18" y="30"/>
                  </a:cubicBezTo>
                  <a:cubicBezTo>
                    <a:pt x="18" y="29"/>
                    <a:pt x="13" y="28"/>
                    <a:pt x="14" y="28"/>
                  </a:cubicBezTo>
                  <a:cubicBezTo>
                    <a:pt x="12" y="27"/>
                    <a:pt x="9" y="26"/>
                    <a:pt x="9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30"/>
                    <a:pt x="6" y="29"/>
                    <a:pt x="5" y="31"/>
                  </a:cubicBezTo>
                  <a:cubicBezTo>
                    <a:pt x="4" y="34"/>
                    <a:pt x="2" y="36"/>
                    <a:pt x="1" y="38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8"/>
                    <a:pt x="0" y="38"/>
                  </a:cubicBezTo>
                  <a:cubicBezTo>
                    <a:pt x="2" y="36"/>
                    <a:pt x="0" y="41"/>
                    <a:pt x="0" y="42"/>
                  </a:cubicBezTo>
                  <a:cubicBezTo>
                    <a:pt x="0" y="42"/>
                    <a:pt x="1" y="45"/>
                    <a:pt x="1" y="45"/>
                  </a:cubicBezTo>
                  <a:cubicBezTo>
                    <a:pt x="2" y="45"/>
                    <a:pt x="5" y="48"/>
                    <a:pt x="3" y="47"/>
                  </a:cubicBezTo>
                  <a:cubicBezTo>
                    <a:pt x="4" y="47"/>
                    <a:pt x="6" y="48"/>
                    <a:pt x="8" y="49"/>
                  </a:cubicBezTo>
                  <a:cubicBezTo>
                    <a:pt x="10" y="51"/>
                    <a:pt x="16" y="55"/>
                    <a:pt x="20" y="58"/>
                  </a:cubicBezTo>
                  <a:cubicBezTo>
                    <a:pt x="19" y="57"/>
                    <a:pt x="24" y="60"/>
                    <a:pt x="24" y="60"/>
                  </a:cubicBezTo>
                  <a:cubicBezTo>
                    <a:pt x="22" y="59"/>
                    <a:pt x="24" y="60"/>
                    <a:pt x="24" y="60"/>
                  </a:cubicBezTo>
                  <a:cubicBezTo>
                    <a:pt x="25" y="61"/>
                    <a:pt x="26" y="62"/>
                    <a:pt x="27" y="62"/>
                  </a:cubicBezTo>
                  <a:cubicBezTo>
                    <a:pt x="26" y="62"/>
                    <a:pt x="32" y="66"/>
                    <a:pt x="33" y="66"/>
                  </a:cubicBezTo>
                  <a:cubicBezTo>
                    <a:pt x="36" y="67"/>
                    <a:pt x="36" y="70"/>
                    <a:pt x="39" y="70"/>
                  </a:cubicBezTo>
                  <a:cubicBezTo>
                    <a:pt x="38" y="70"/>
                    <a:pt x="38" y="71"/>
                    <a:pt x="38" y="71"/>
                  </a:cubicBezTo>
                  <a:cubicBezTo>
                    <a:pt x="39" y="71"/>
                    <a:pt x="43" y="69"/>
                    <a:pt x="41" y="71"/>
                  </a:cubicBezTo>
                  <a:cubicBezTo>
                    <a:pt x="42" y="71"/>
                    <a:pt x="45" y="67"/>
                    <a:pt x="46" y="66"/>
                  </a:cubicBezTo>
                  <a:cubicBezTo>
                    <a:pt x="47" y="65"/>
                    <a:pt x="51" y="60"/>
                    <a:pt x="51" y="60"/>
                  </a:cubicBezTo>
                  <a:cubicBezTo>
                    <a:pt x="50" y="59"/>
                    <a:pt x="54" y="57"/>
                    <a:pt x="54" y="57"/>
                  </a:cubicBezTo>
                  <a:cubicBezTo>
                    <a:pt x="54" y="56"/>
                    <a:pt x="55" y="53"/>
                    <a:pt x="56" y="52"/>
                  </a:cubicBezTo>
                  <a:cubicBezTo>
                    <a:pt x="56" y="51"/>
                    <a:pt x="57" y="51"/>
                    <a:pt x="58" y="49"/>
                  </a:cubicBezTo>
                  <a:cubicBezTo>
                    <a:pt x="58" y="49"/>
                    <a:pt x="57" y="51"/>
                    <a:pt x="57" y="51"/>
                  </a:cubicBezTo>
                  <a:cubicBezTo>
                    <a:pt x="58" y="48"/>
                    <a:pt x="61" y="45"/>
                    <a:pt x="62" y="43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5" y="42"/>
                    <a:pt x="67" y="37"/>
                    <a:pt x="69" y="34"/>
                  </a:cubicBezTo>
                  <a:cubicBezTo>
                    <a:pt x="71" y="30"/>
                    <a:pt x="74" y="25"/>
                    <a:pt x="76" y="22"/>
                  </a:cubicBezTo>
                  <a:cubicBezTo>
                    <a:pt x="82" y="15"/>
                    <a:pt x="78" y="8"/>
                    <a:pt x="70" y="7"/>
                  </a:cubicBezTo>
                  <a:close/>
                  <a:moveTo>
                    <a:pt x="56" y="51"/>
                  </a:moveTo>
                  <a:cubicBezTo>
                    <a:pt x="56" y="51"/>
                    <a:pt x="57" y="51"/>
                    <a:pt x="57" y="51"/>
                  </a:cubicBezTo>
                  <a:cubicBezTo>
                    <a:pt x="56" y="51"/>
                    <a:pt x="56" y="51"/>
                    <a:pt x="56" y="51"/>
                  </a:cubicBezTo>
                  <a:close/>
                  <a:moveTo>
                    <a:pt x="66" y="38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9"/>
                    <a:pt x="65" y="38"/>
                    <a:pt x="66" y="38"/>
                  </a:cubicBezTo>
                  <a:close/>
                  <a:moveTo>
                    <a:pt x="72" y="24"/>
                  </a:moveTo>
                  <a:cubicBezTo>
                    <a:pt x="70" y="28"/>
                    <a:pt x="67" y="35"/>
                    <a:pt x="64" y="38"/>
                  </a:cubicBezTo>
                  <a:cubicBezTo>
                    <a:pt x="64" y="37"/>
                    <a:pt x="64" y="37"/>
                    <a:pt x="65" y="36"/>
                  </a:cubicBezTo>
                  <a:cubicBezTo>
                    <a:pt x="64" y="37"/>
                    <a:pt x="61" y="39"/>
                    <a:pt x="61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62" y="42"/>
                    <a:pt x="60" y="44"/>
                    <a:pt x="59" y="45"/>
                  </a:cubicBezTo>
                  <a:cubicBezTo>
                    <a:pt x="56" y="48"/>
                    <a:pt x="54" y="53"/>
                    <a:pt x="51" y="56"/>
                  </a:cubicBezTo>
                  <a:cubicBezTo>
                    <a:pt x="49" y="59"/>
                    <a:pt x="47" y="62"/>
                    <a:pt x="44" y="65"/>
                  </a:cubicBezTo>
                  <a:cubicBezTo>
                    <a:pt x="44" y="66"/>
                    <a:pt x="40" y="69"/>
                    <a:pt x="39" y="70"/>
                  </a:cubicBezTo>
                  <a:cubicBezTo>
                    <a:pt x="38" y="70"/>
                    <a:pt x="38" y="69"/>
                    <a:pt x="36" y="68"/>
                  </a:cubicBezTo>
                  <a:cubicBezTo>
                    <a:pt x="37" y="68"/>
                    <a:pt x="35" y="67"/>
                    <a:pt x="35" y="67"/>
                  </a:cubicBezTo>
                  <a:cubicBezTo>
                    <a:pt x="35" y="66"/>
                    <a:pt x="29" y="63"/>
                    <a:pt x="28" y="62"/>
                  </a:cubicBezTo>
                  <a:cubicBezTo>
                    <a:pt x="27" y="62"/>
                    <a:pt x="23" y="58"/>
                    <a:pt x="23" y="58"/>
                  </a:cubicBezTo>
                  <a:cubicBezTo>
                    <a:pt x="20" y="57"/>
                    <a:pt x="19" y="56"/>
                    <a:pt x="17" y="55"/>
                  </a:cubicBezTo>
                  <a:cubicBezTo>
                    <a:pt x="17" y="55"/>
                    <a:pt x="17" y="55"/>
                    <a:pt x="18" y="55"/>
                  </a:cubicBezTo>
                  <a:cubicBezTo>
                    <a:pt x="16" y="53"/>
                    <a:pt x="0" y="44"/>
                    <a:pt x="1" y="43"/>
                  </a:cubicBezTo>
                  <a:cubicBezTo>
                    <a:pt x="1" y="42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3" y="37"/>
                    <a:pt x="3" y="38"/>
                  </a:cubicBezTo>
                  <a:cubicBezTo>
                    <a:pt x="3" y="38"/>
                    <a:pt x="6" y="33"/>
                    <a:pt x="7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10" y="28"/>
                    <a:pt x="10" y="28"/>
                  </a:cubicBezTo>
                  <a:cubicBezTo>
                    <a:pt x="10" y="28"/>
                    <a:pt x="12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7" y="32"/>
                    <a:pt x="18" y="33"/>
                  </a:cubicBezTo>
                  <a:cubicBezTo>
                    <a:pt x="19" y="33"/>
                    <a:pt x="23" y="36"/>
                    <a:pt x="22" y="36"/>
                  </a:cubicBezTo>
                  <a:cubicBezTo>
                    <a:pt x="24" y="38"/>
                    <a:pt x="28" y="41"/>
                    <a:pt x="32" y="42"/>
                  </a:cubicBezTo>
                  <a:cubicBezTo>
                    <a:pt x="32" y="46"/>
                    <a:pt x="40" y="40"/>
                    <a:pt x="41" y="39"/>
                  </a:cubicBezTo>
                  <a:cubicBezTo>
                    <a:pt x="41" y="39"/>
                    <a:pt x="44" y="35"/>
                    <a:pt x="45" y="33"/>
                  </a:cubicBezTo>
                  <a:cubicBezTo>
                    <a:pt x="44" y="38"/>
                    <a:pt x="45" y="34"/>
                    <a:pt x="45" y="34"/>
                  </a:cubicBezTo>
                  <a:cubicBezTo>
                    <a:pt x="45" y="30"/>
                    <a:pt x="52" y="23"/>
                    <a:pt x="54" y="21"/>
                  </a:cubicBezTo>
                  <a:cubicBezTo>
                    <a:pt x="52" y="22"/>
                    <a:pt x="55" y="19"/>
                    <a:pt x="55" y="18"/>
                  </a:cubicBezTo>
                  <a:cubicBezTo>
                    <a:pt x="57" y="15"/>
                    <a:pt x="60" y="13"/>
                    <a:pt x="61" y="10"/>
                  </a:cubicBezTo>
                  <a:cubicBezTo>
                    <a:pt x="64" y="5"/>
                    <a:pt x="70" y="10"/>
                    <a:pt x="73" y="12"/>
                  </a:cubicBezTo>
                  <a:cubicBezTo>
                    <a:pt x="79" y="15"/>
                    <a:pt x="75" y="19"/>
                    <a:pt x="72" y="24"/>
                  </a:cubicBezTo>
                  <a:close/>
                  <a:moveTo>
                    <a:pt x="62" y="40"/>
                  </a:moveTo>
                  <a:cubicBezTo>
                    <a:pt x="62" y="39"/>
                    <a:pt x="62" y="39"/>
                    <a:pt x="62" y="40"/>
                  </a:cubicBezTo>
                  <a:cubicBezTo>
                    <a:pt x="62" y="39"/>
                    <a:pt x="62" y="40"/>
                    <a:pt x="62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1" name="Freeform 10251"/>
            <p:cNvSpPr/>
            <p:nvPr/>
          </p:nvSpPr>
          <p:spPr bwMode="auto">
            <a:xfrm>
              <a:off x="139700" y="244475"/>
              <a:ext cx="25400" cy="1111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3" y="2"/>
                    <a:pt x="5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1"/>
                    <a:pt x="3" y="2"/>
                    <a:pt x="1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2" name="Freeform 10252"/>
            <p:cNvSpPr/>
            <p:nvPr/>
          </p:nvSpPr>
          <p:spPr bwMode="auto">
            <a:xfrm>
              <a:off x="134938" y="219075"/>
              <a:ext cx="57150" cy="333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5" y="0"/>
                </a:cxn>
                <a:cxn ang="0">
                  <a:pos x="14" y="0"/>
                </a:cxn>
              </a:cxnLst>
              <a:rect l="0" t="0" r="r" b="b"/>
              <a:pathLst>
                <a:path w="15" h="9">
                  <a:moveTo>
                    <a:pt x="14" y="0"/>
                  </a:moveTo>
                  <a:cubicBezTo>
                    <a:pt x="9" y="3"/>
                    <a:pt x="5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5" y="6"/>
                    <a:pt x="10" y="3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3" name="Freeform 10253"/>
            <p:cNvSpPr/>
            <p:nvPr/>
          </p:nvSpPr>
          <p:spPr bwMode="auto">
            <a:xfrm>
              <a:off x="123825" y="200025"/>
              <a:ext cx="79375" cy="44450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1" y="12"/>
                </a:cxn>
                <a:cxn ang="0">
                  <a:pos x="1" y="12"/>
                </a:cxn>
              </a:cxnLst>
              <a:rect l="0" t="0" r="r" b="b"/>
              <a:pathLst>
                <a:path w="21" h="12">
                  <a:moveTo>
                    <a:pt x="1" y="12"/>
                  </a:moveTo>
                  <a:cubicBezTo>
                    <a:pt x="8" y="9"/>
                    <a:pt x="14" y="4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4" y="4"/>
                    <a:pt x="8" y="8"/>
                    <a:pt x="1" y="12"/>
                  </a:cubicBezTo>
                  <a:cubicBezTo>
                    <a:pt x="0" y="12"/>
                    <a:pt x="1" y="12"/>
                    <a:pt x="1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4" name="Freeform 10254"/>
            <p:cNvSpPr/>
            <p:nvPr/>
          </p:nvSpPr>
          <p:spPr bwMode="auto">
            <a:xfrm>
              <a:off x="115888" y="184150"/>
              <a:ext cx="98425" cy="5715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26" h="15">
                  <a:moveTo>
                    <a:pt x="25" y="0"/>
                  </a:moveTo>
                  <a:cubicBezTo>
                    <a:pt x="17" y="4"/>
                    <a:pt x="8" y="9"/>
                    <a:pt x="1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9" y="9"/>
                    <a:pt x="17" y="5"/>
                    <a:pt x="25" y="0"/>
                  </a:cubicBezTo>
                  <a:cubicBezTo>
                    <a:pt x="26" y="0"/>
                    <a:pt x="25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5" name="Freeform 10255"/>
            <p:cNvSpPr/>
            <p:nvPr/>
          </p:nvSpPr>
          <p:spPr bwMode="auto">
            <a:xfrm>
              <a:off x="101600" y="161925"/>
              <a:ext cx="127000" cy="71438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1"/>
                </a:cxn>
                <a:cxn ang="0">
                  <a:pos x="33" y="0"/>
                </a:cxn>
                <a:cxn ang="0">
                  <a:pos x="1" y="18"/>
                </a:cxn>
                <a:cxn ang="0">
                  <a:pos x="1" y="18"/>
                </a:cxn>
              </a:cxnLst>
              <a:rect l="0" t="0" r="r" b="b"/>
              <a:pathLst>
                <a:path w="34" h="19">
                  <a:moveTo>
                    <a:pt x="1" y="18"/>
                  </a:moveTo>
                  <a:cubicBezTo>
                    <a:pt x="12" y="13"/>
                    <a:pt x="22" y="6"/>
                    <a:pt x="33" y="1"/>
                  </a:cubicBezTo>
                  <a:cubicBezTo>
                    <a:pt x="34" y="1"/>
                    <a:pt x="33" y="0"/>
                    <a:pt x="33" y="0"/>
                  </a:cubicBezTo>
                  <a:cubicBezTo>
                    <a:pt x="22" y="6"/>
                    <a:pt x="12" y="12"/>
                    <a:pt x="1" y="18"/>
                  </a:cubicBezTo>
                  <a:cubicBezTo>
                    <a:pt x="0" y="18"/>
                    <a:pt x="1" y="19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" name="Freeform 10256"/>
            <p:cNvSpPr/>
            <p:nvPr/>
          </p:nvSpPr>
          <p:spPr bwMode="auto">
            <a:xfrm>
              <a:off x="93663" y="139700"/>
              <a:ext cx="153988" cy="9048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" y="23"/>
                </a:cxn>
                <a:cxn ang="0">
                  <a:pos x="1" y="23"/>
                </a:cxn>
                <a:cxn ang="0">
                  <a:pos x="41" y="0"/>
                </a:cxn>
                <a:cxn ang="0">
                  <a:pos x="40" y="0"/>
                </a:cxn>
              </a:cxnLst>
              <a:rect l="0" t="0" r="r" b="b"/>
              <a:pathLst>
                <a:path w="41" h="24">
                  <a:moveTo>
                    <a:pt x="40" y="0"/>
                  </a:moveTo>
                  <a:cubicBezTo>
                    <a:pt x="27" y="8"/>
                    <a:pt x="14" y="15"/>
                    <a:pt x="1" y="23"/>
                  </a:cubicBezTo>
                  <a:cubicBezTo>
                    <a:pt x="0" y="23"/>
                    <a:pt x="1" y="24"/>
                    <a:pt x="1" y="23"/>
                  </a:cubicBezTo>
                  <a:cubicBezTo>
                    <a:pt x="14" y="15"/>
                    <a:pt x="27" y="8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7" name="Freeform 10257"/>
            <p:cNvSpPr/>
            <p:nvPr/>
          </p:nvSpPr>
          <p:spPr bwMode="auto">
            <a:xfrm>
              <a:off x="71438" y="117475"/>
              <a:ext cx="192088" cy="93663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51" y="0"/>
                </a:cxn>
                <a:cxn ang="0">
                  <a:pos x="50" y="0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51" h="25">
                  <a:moveTo>
                    <a:pt x="0" y="25"/>
                  </a:moveTo>
                  <a:cubicBezTo>
                    <a:pt x="18" y="17"/>
                    <a:pt x="34" y="8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34" y="8"/>
                    <a:pt x="17" y="17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8" name="Freeform 10258"/>
            <p:cNvSpPr/>
            <p:nvPr/>
          </p:nvSpPr>
          <p:spPr bwMode="auto">
            <a:xfrm>
              <a:off x="63500" y="82550"/>
              <a:ext cx="214313" cy="1238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1" y="33"/>
                </a:cxn>
                <a:cxn ang="0">
                  <a:pos x="1" y="33"/>
                </a:cxn>
                <a:cxn ang="0">
                  <a:pos x="56" y="0"/>
                </a:cxn>
                <a:cxn ang="0">
                  <a:pos x="56" y="0"/>
                </a:cxn>
              </a:cxnLst>
              <a:rect l="0" t="0" r="r" b="b"/>
              <a:pathLst>
                <a:path w="57" h="33">
                  <a:moveTo>
                    <a:pt x="56" y="0"/>
                  </a:moveTo>
                  <a:cubicBezTo>
                    <a:pt x="37" y="10"/>
                    <a:pt x="18" y="20"/>
                    <a:pt x="1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8" y="20"/>
                    <a:pt x="37" y="10"/>
                    <a:pt x="56" y="0"/>
                  </a:cubicBezTo>
                  <a:cubicBezTo>
                    <a:pt x="57" y="0"/>
                    <a:pt x="56" y="0"/>
                    <a:pt x="5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9" name="Freeform 10259"/>
            <p:cNvSpPr/>
            <p:nvPr/>
          </p:nvSpPr>
          <p:spPr bwMode="auto">
            <a:xfrm>
              <a:off x="157163" y="76200"/>
              <a:ext cx="120650" cy="55563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1" y="15"/>
                </a:cxn>
                <a:cxn ang="0">
                  <a:pos x="1" y="15"/>
                </a:cxn>
              </a:cxnLst>
              <a:rect l="0" t="0" r="r" b="b"/>
              <a:pathLst>
                <a:path w="32" h="15">
                  <a:moveTo>
                    <a:pt x="1" y="15"/>
                  </a:moveTo>
                  <a:cubicBezTo>
                    <a:pt x="11" y="10"/>
                    <a:pt x="21" y="5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5"/>
                    <a:pt x="11" y="10"/>
                    <a:pt x="1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0" name="Freeform 10260"/>
            <p:cNvSpPr/>
            <p:nvPr/>
          </p:nvSpPr>
          <p:spPr bwMode="auto">
            <a:xfrm>
              <a:off x="41275" y="158750"/>
              <a:ext cx="71438" cy="36513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" y="9"/>
                </a:cxn>
                <a:cxn ang="0">
                  <a:pos x="1" y="9"/>
                </a:cxn>
              </a:cxnLst>
              <a:rect l="0" t="0" r="r" b="b"/>
              <a:pathLst>
                <a:path w="19" h="10">
                  <a:moveTo>
                    <a:pt x="1" y="9"/>
                  </a:moveTo>
                  <a:cubicBezTo>
                    <a:pt x="7" y="6"/>
                    <a:pt x="13" y="3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2" y="3"/>
                    <a:pt x="7" y="6"/>
                    <a:pt x="1" y="9"/>
                  </a:cubicBezTo>
                  <a:cubicBezTo>
                    <a:pt x="0" y="9"/>
                    <a:pt x="1" y="10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1" name="Freeform 10261"/>
            <p:cNvSpPr/>
            <p:nvPr/>
          </p:nvSpPr>
          <p:spPr bwMode="auto">
            <a:xfrm>
              <a:off x="38100" y="147638"/>
              <a:ext cx="63500" cy="412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11"/>
                </a:cxn>
                <a:cxn ang="0">
                  <a:pos x="1" y="11"/>
                </a:cxn>
                <a:cxn ang="0">
                  <a:pos x="17" y="0"/>
                </a:cxn>
                <a:cxn ang="0">
                  <a:pos x="16" y="0"/>
                </a:cxn>
              </a:cxnLst>
              <a:rect l="0" t="0" r="r" b="b"/>
              <a:pathLst>
                <a:path w="17" h="11">
                  <a:moveTo>
                    <a:pt x="16" y="0"/>
                  </a:moveTo>
                  <a:cubicBezTo>
                    <a:pt x="11" y="4"/>
                    <a:pt x="6" y="7"/>
                    <a:pt x="0" y="11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6" y="7"/>
                    <a:pt x="11" y="4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2" name="Freeform 10262"/>
            <p:cNvSpPr/>
            <p:nvPr/>
          </p:nvSpPr>
          <p:spPr bwMode="auto">
            <a:xfrm>
              <a:off x="187325" y="52388"/>
              <a:ext cx="98425" cy="4921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12"/>
                </a:cxn>
                <a:cxn ang="0">
                  <a:pos x="0" y="13"/>
                </a:cxn>
                <a:cxn ang="0">
                  <a:pos x="26" y="0"/>
                </a:cxn>
                <a:cxn ang="0">
                  <a:pos x="25" y="0"/>
                </a:cxn>
              </a:cxnLst>
              <a:rect l="0" t="0" r="r" b="b"/>
              <a:pathLst>
                <a:path w="26" h="13">
                  <a:moveTo>
                    <a:pt x="25" y="0"/>
                  </a:moveTo>
                  <a:cubicBezTo>
                    <a:pt x="17" y="4"/>
                    <a:pt x="8" y="8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8"/>
                    <a:pt x="17" y="4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3" name="Freeform 10263"/>
            <p:cNvSpPr/>
            <p:nvPr/>
          </p:nvSpPr>
          <p:spPr bwMode="auto">
            <a:xfrm>
              <a:off x="195263" y="49213"/>
              <a:ext cx="90488" cy="41275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0" y="10"/>
                </a:cxn>
                <a:cxn ang="0">
                  <a:pos x="0" y="11"/>
                </a:cxn>
              </a:cxnLst>
              <a:rect l="0" t="0" r="r" b="b"/>
              <a:pathLst>
                <a:path w="24" h="11">
                  <a:moveTo>
                    <a:pt x="0" y="11"/>
                  </a:moveTo>
                  <a:cubicBezTo>
                    <a:pt x="8" y="7"/>
                    <a:pt x="16" y="3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5" y="3"/>
                    <a:pt x="8" y="7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4" name="Freeform 10264"/>
            <p:cNvSpPr/>
            <p:nvPr/>
          </p:nvSpPr>
          <p:spPr bwMode="auto">
            <a:xfrm>
              <a:off x="19050" y="142875"/>
              <a:ext cx="71438" cy="38100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" y="9"/>
                </a:cxn>
                <a:cxn ang="0">
                  <a:pos x="1" y="9"/>
                </a:cxn>
              </a:cxnLst>
              <a:rect l="0" t="0" r="r" b="b"/>
              <a:pathLst>
                <a:path w="19" h="10">
                  <a:moveTo>
                    <a:pt x="1" y="9"/>
                  </a:moveTo>
                  <a:cubicBezTo>
                    <a:pt x="7" y="6"/>
                    <a:pt x="13" y="3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3"/>
                    <a:pt x="7" y="6"/>
                    <a:pt x="1" y="9"/>
                  </a:cubicBezTo>
                  <a:cubicBezTo>
                    <a:pt x="0" y="10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5" name="Freeform 10265"/>
            <p:cNvSpPr/>
            <p:nvPr/>
          </p:nvSpPr>
          <p:spPr bwMode="auto">
            <a:xfrm>
              <a:off x="11113" y="131763"/>
              <a:ext cx="68263" cy="381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cubicBezTo>
                    <a:pt x="12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7"/>
                    <a:pt x="12" y="3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" name="Freeform 10266"/>
            <p:cNvSpPr/>
            <p:nvPr/>
          </p:nvSpPr>
          <p:spPr bwMode="auto">
            <a:xfrm>
              <a:off x="222250" y="30163"/>
              <a:ext cx="44450" cy="26988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12" y="1"/>
                </a:cxn>
                <a:cxn ang="0">
                  <a:pos x="11" y="1"/>
                </a:cxn>
              </a:cxnLst>
              <a:rect l="0" t="0" r="r" b="b"/>
              <a:pathLst>
                <a:path w="12" h="7">
                  <a:moveTo>
                    <a:pt x="11" y="1"/>
                  </a:moveTo>
                  <a:cubicBezTo>
                    <a:pt x="8" y="3"/>
                    <a:pt x="4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5"/>
                    <a:pt x="8" y="3"/>
                    <a:pt x="12" y="1"/>
                  </a:cubicBezTo>
                  <a:cubicBezTo>
                    <a:pt x="12" y="1"/>
                    <a:pt x="12" y="0"/>
                    <a:pt x="1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7" name="Freeform 10267"/>
            <p:cNvSpPr/>
            <p:nvPr/>
          </p:nvSpPr>
          <p:spPr bwMode="auto">
            <a:xfrm>
              <a:off x="228600" y="26988"/>
              <a:ext cx="30163" cy="14288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8" y="1"/>
                </a:cxn>
                <a:cxn ang="0">
                  <a:pos x="8" y="0"/>
                </a:cxn>
                <a:cxn ang="0">
                  <a:pos x="0" y="3"/>
                </a:cxn>
                <a:cxn ang="0">
                  <a:pos x="1" y="4"/>
                </a:cxn>
              </a:cxnLst>
              <a:rect l="0" t="0" r="r" b="b"/>
              <a:pathLst>
                <a:path w="8" h="4">
                  <a:moveTo>
                    <a:pt x="1" y="4"/>
                  </a:moveTo>
                  <a:cubicBezTo>
                    <a:pt x="3" y="3"/>
                    <a:pt x="5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1"/>
                    <a:pt x="3" y="2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8" name="Freeform 10268"/>
            <p:cNvSpPr/>
            <p:nvPr/>
          </p:nvSpPr>
          <p:spPr bwMode="auto">
            <a:xfrm>
              <a:off x="7938" y="117475"/>
              <a:ext cx="60325" cy="3016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5" y="6"/>
                    <a:pt x="10" y="3"/>
                    <a:pt x="15" y="1"/>
                  </a:cubicBezTo>
                  <a:cubicBezTo>
                    <a:pt x="16" y="1"/>
                    <a:pt x="15" y="0"/>
                    <a:pt x="15" y="1"/>
                  </a:cubicBezTo>
                  <a:cubicBezTo>
                    <a:pt x="10" y="3"/>
                    <a:pt x="5" y="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" name="Freeform 10269"/>
            <p:cNvSpPr/>
            <p:nvPr/>
          </p:nvSpPr>
          <p:spPr bwMode="auto">
            <a:xfrm>
              <a:off x="15875" y="109538"/>
              <a:ext cx="36513" cy="222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1"/>
                </a:cxn>
                <a:cxn ang="0">
                  <a:pos x="10" y="0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cubicBezTo>
                    <a:pt x="7" y="2"/>
                    <a:pt x="3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7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376179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图片 232"/>
          <p:cNvPicPr/>
          <p:nvPr/>
        </p:nvPicPr>
        <p:blipFill rotWithShape="1">
          <a:blip r:embed="rId3"/>
          <a:srcRect l="4611" t="7023" b="14409"/>
          <a:stretch/>
        </p:blipFill>
        <p:spPr>
          <a:xfrm>
            <a:off x="5302569" y="16259"/>
            <a:ext cx="3796459" cy="936105"/>
          </a:xfrm>
          <a:prstGeom prst="rect">
            <a:avLst/>
          </a:prstGeom>
        </p:spPr>
      </p:pic>
      <p:sp>
        <p:nvSpPr>
          <p:cNvPr id="19458" name="AutoShape 3"/>
          <p:cNvSpPr>
            <a:spLocks noChangeArrowheads="1"/>
          </p:cNvSpPr>
          <p:nvPr/>
        </p:nvSpPr>
        <p:spPr bwMode="auto">
          <a:xfrm>
            <a:off x="3280044" y="0"/>
            <a:ext cx="1710929" cy="130611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eaLnBrk="1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题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Bodoni MT Black" panose="02070A03080606020203" pitchFamily="2" charset="0"/>
              <a:ea typeface="宋体" panose="02010600030101010101" pitchFamily="2" charset="-122"/>
              <a:sym typeface="Bodoni MT Black" panose="02070A03080606020203" pitchFamily="2" charset="0"/>
            </a:endParaRPr>
          </a:p>
        </p:txBody>
      </p:sp>
      <p:sp>
        <p:nvSpPr>
          <p:cNvPr id="19460" name="AutoShape 25"/>
          <p:cNvSpPr>
            <a:spLocks noChangeArrowheads="1"/>
          </p:cNvSpPr>
          <p:nvPr/>
        </p:nvSpPr>
        <p:spPr bwMode="auto">
          <a:xfrm>
            <a:off x="2648158" y="1505136"/>
            <a:ext cx="4124325" cy="67681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miter lim="800000"/>
          </a:ln>
          <a:effectLst/>
        </p:spPr>
        <p:txBody>
          <a:bodyPr lIns="34289" tIns="34289" rIns="34289" bIns="34289"/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Calibri" panose="020F0502020204030204" pitchFamily="34" charset="0"/>
              </a:rPr>
              <a:t>用户对于艾滋病传播途径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  <a:sym typeface="Calibri" panose="020F0502020204030204" pitchFamily="34" charset="0"/>
            </a:endParaRPr>
          </a:p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Calibri" panose="020F0502020204030204" pitchFamily="34" charset="0"/>
              </a:rPr>
              <a:t>的了解存在一定误区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19462" name="AutoShape 27"/>
          <p:cNvSpPr>
            <a:spLocks noChangeArrowheads="1"/>
          </p:cNvSpPr>
          <p:nvPr/>
        </p:nvSpPr>
        <p:spPr bwMode="auto">
          <a:xfrm>
            <a:off x="2640895" y="2559359"/>
            <a:ext cx="4124325" cy="631646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miter lim="800000"/>
          </a:ln>
          <a:effectLst/>
        </p:spPr>
        <p:txBody>
          <a:bodyPr lIns="34289" tIns="34289" rIns="34289" bIns="34289"/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Calibri" panose="020F0502020204030204" pitchFamily="34" charset="0"/>
              </a:rPr>
              <a:t>用户对于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Calibri" panose="020F0502020204030204" pitchFamily="34" charset="0"/>
              </a:rPr>
              <a:t>hiv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Calibri" panose="020F0502020204030204" pitchFamily="34" charset="0"/>
              </a:rPr>
              <a:t>感染者的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  <a:sym typeface="Calibri" panose="020F0502020204030204" pitchFamily="34" charset="0"/>
            </a:endParaRPr>
          </a:p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Calibri" panose="020F0502020204030204" pitchFamily="34" charset="0"/>
              </a:rPr>
              <a:t>接受程度并不高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19464" name="AutoShape 29"/>
          <p:cNvSpPr>
            <a:spLocks noChangeArrowheads="1"/>
          </p:cNvSpPr>
          <p:nvPr/>
        </p:nvSpPr>
        <p:spPr bwMode="auto">
          <a:xfrm>
            <a:off x="2648158" y="3627598"/>
            <a:ext cx="4124325" cy="745146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miter lim="800000"/>
          </a:ln>
          <a:effectLst/>
        </p:spPr>
        <p:txBody>
          <a:bodyPr lIns="34289" tIns="34289" rIns="34289" bIns="34289"/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Calibri" panose="020F0502020204030204" pitchFamily="34" charset="0"/>
              </a:rPr>
              <a:t>用户对于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Calibri" panose="020F0502020204030204" pitchFamily="34" charset="0"/>
              </a:rPr>
              <a:t>hiv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a弯弯" panose="00020600040101010101" pitchFamily="18" charset="-122"/>
                <a:ea typeface="Aa弯弯" panose="00020600040101010101" pitchFamily="18" charset="-122"/>
                <a:sym typeface="Calibri" panose="020F0502020204030204" pitchFamily="34" charset="0"/>
              </a:rPr>
              <a:t>的了解程度不高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a弯弯" panose="00020600040101010101" pitchFamily="18" charset="-122"/>
              <a:ea typeface="Aa弯弯" panose="00020600040101010101" pitchFamily="18" charset="-122"/>
              <a:sym typeface="Calibri" panose="020F0502020204030204" pitchFamily="34" charset="0"/>
            </a:endParaRPr>
          </a:p>
        </p:txBody>
      </p:sp>
      <p:grpSp>
        <p:nvGrpSpPr>
          <p:cNvPr id="2" name="Group 9"/>
          <p:cNvGrpSpPr/>
          <p:nvPr/>
        </p:nvGrpSpPr>
        <p:grpSpPr bwMode="auto">
          <a:xfrm>
            <a:off x="257143" y="2212504"/>
            <a:ext cx="1285192" cy="1314401"/>
            <a:chOff x="0" y="0"/>
            <a:chExt cx="558800" cy="571500"/>
          </a:xfrm>
          <a:solidFill>
            <a:srgbClr val="404040"/>
          </a:solidFill>
        </p:grpSpPr>
        <p:sp>
          <p:nvSpPr>
            <p:cNvPr id="19466" name="Freeform 9411"/>
            <p:cNvSpPr/>
            <p:nvPr/>
          </p:nvSpPr>
          <p:spPr bwMode="auto">
            <a:xfrm>
              <a:off x="52387" y="93663"/>
              <a:ext cx="457200" cy="331788"/>
            </a:xfrm>
            <a:custGeom>
              <a:avLst/>
              <a:gdLst/>
              <a:ahLst/>
              <a:cxnLst>
                <a:cxn ang="0">
                  <a:pos x="120" y="76"/>
                </a:cxn>
                <a:cxn ang="0">
                  <a:pos x="118" y="19"/>
                </a:cxn>
                <a:cxn ang="0">
                  <a:pos x="117" y="13"/>
                </a:cxn>
                <a:cxn ang="0">
                  <a:pos x="116" y="13"/>
                </a:cxn>
                <a:cxn ang="0">
                  <a:pos x="116" y="37"/>
                </a:cxn>
                <a:cxn ang="0">
                  <a:pos x="117" y="53"/>
                </a:cxn>
                <a:cxn ang="0">
                  <a:pos x="116" y="55"/>
                </a:cxn>
                <a:cxn ang="0">
                  <a:pos x="116" y="69"/>
                </a:cxn>
                <a:cxn ang="0">
                  <a:pos x="89" y="81"/>
                </a:cxn>
                <a:cxn ang="0">
                  <a:pos x="15" y="83"/>
                </a:cxn>
                <a:cxn ang="0">
                  <a:pos x="7" y="51"/>
                </a:cxn>
                <a:cxn ang="0">
                  <a:pos x="12" y="6"/>
                </a:cxn>
                <a:cxn ang="0">
                  <a:pos x="15" y="6"/>
                </a:cxn>
                <a:cxn ang="0">
                  <a:pos x="44" y="4"/>
                </a:cxn>
                <a:cxn ang="0">
                  <a:pos x="56" y="4"/>
                </a:cxn>
                <a:cxn ang="0">
                  <a:pos x="69" y="4"/>
                </a:cxn>
                <a:cxn ang="0">
                  <a:pos x="103" y="3"/>
                </a:cxn>
                <a:cxn ang="0">
                  <a:pos x="118" y="9"/>
                </a:cxn>
                <a:cxn ang="0">
                  <a:pos x="117" y="6"/>
                </a:cxn>
                <a:cxn ang="0">
                  <a:pos x="89" y="1"/>
                </a:cxn>
                <a:cxn ang="0">
                  <a:pos x="89" y="2"/>
                </a:cxn>
                <a:cxn ang="0">
                  <a:pos x="63" y="2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29" y="0"/>
                </a:cxn>
                <a:cxn ang="0">
                  <a:pos x="16" y="2"/>
                </a:cxn>
                <a:cxn ang="0">
                  <a:pos x="15" y="2"/>
                </a:cxn>
                <a:cxn ang="0">
                  <a:pos x="12" y="2"/>
                </a:cxn>
                <a:cxn ang="0">
                  <a:pos x="3" y="37"/>
                </a:cxn>
                <a:cxn ang="0">
                  <a:pos x="4" y="64"/>
                </a:cxn>
                <a:cxn ang="0">
                  <a:pos x="2" y="79"/>
                </a:cxn>
                <a:cxn ang="0">
                  <a:pos x="9" y="86"/>
                </a:cxn>
                <a:cxn ang="0">
                  <a:pos x="89" y="86"/>
                </a:cxn>
                <a:cxn ang="0">
                  <a:pos x="118" y="84"/>
                </a:cxn>
              </a:cxnLst>
              <a:rect l="0" t="0" r="r" b="b"/>
              <a:pathLst>
                <a:path w="122" h="88">
                  <a:moveTo>
                    <a:pt x="120" y="73"/>
                  </a:moveTo>
                  <a:cubicBezTo>
                    <a:pt x="120" y="73"/>
                    <a:pt x="120" y="76"/>
                    <a:pt x="120" y="76"/>
                  </a:cubicBezTo>
                  <a:cubicBezTo>
                    <a:pt x="116" y="65"/>
                    <a:pt x="121" y="49"/>
                    <a:pt x="121" y="37"/>
                  </a:cubicBezTo>
                  <a:cubicBezTo>
                    <a:pt x="120" y="33"/>
                    <a:pt x="119" y="26"/>
                    <a:pt x="118" y="19"/>
                  </a:cubicBezTo>
                  <a:cubicBezTo>
                    <a:pt x="117" y="17"/>
                    <a:pt x="117" y="15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5" y="16"/>
                    <a:pt x="116" y="23"/>
                    <a:pt x="116" y="26"/>
                  </a:cubicBezTo>
                  <a:cubicBezTo>
                    <a:pt x="116" y="27"/>
                    <a:pt x="117" y="36"/>
                    <a:pt x="116" y="37"/>
                  </a:cubicBezTo>
                  <a:cubicBezTo>
                    <a:pt x="118" y="38"/>
                    <a:pt x="114" y="44"/>
                    <a:pt x="115" y="43"/>
                  </a:cubicBezTo>
                  <a:cubicBezTo>
                    <a:pt x="115" y="45"/>
                    <a:pt x="117" y="50"/>
                    <a:pt x="117" y="53"/>
                  </a:cubicBezTo>
                  <a:cubicBezTo>
                    <a:pt x="117" y="54"/>
                    <a:pt x="117" y="55"/>
                    <a:pt x="117" y="58"/>
                  </a:cubicBezTo>
                  <a:cubicBezTo>
                    <a:pt x="117" y="58"/>
                    <a:pt x="116" y="54"/>
                    <a:pt x="116" y="55"/>
                  </a:cubicBezTo>
                  <a:cubicBezTo>
                    <a:pt x="118" y="60"/>
                    <a:pt x="117" y="66"/>
                    <a:pt x="117" y="70"/>
                  </a:cubicBezTo>
                  <a:cubicBezTo>
                    <a:pt x="116" y="70"/>
                    <a:pt x="116" y="69"/>
                    <a:pt x="116" y="69"/>
                  </a:cubicBezTo>
                  <a:cubicBezTo>
                    <a:pt x="114" y="75"/>
                    <a:pt x="118" y="80"/>
                    <a:pt x="108" y="82"/>
                  </a:cubicBezTo>
                  <a:cubicBezTo>
                    <a:pt x="102" y="83"/>
                    <a:pt x="95" y="82"/>
                    <a:pt x="89" y="81"/>
                  </a:cubicBezTo>
                  <a:cubicBezTo>
                    <a:pt x="79" y="81"/>
                    <a:pt x="61" y="78"/>
                    <a:pt x="54" y="82"/>
                  </a:cubicBezTo>
                  <a:cubicBezTo>
                    <a:pt x="42" y="79"/>
                    <a:pt x="27" y="87"/>
                    <a:pt x="15" y="83"/>
                  </a:cubicBezTo>
                  <a:cubicBezTo>
                    <a:pt x="6" y="80"/>
                    <a:pt x="7" y="76"/>
                    <a:pt x="7" y="69"/>
                  </a:cubicBezTo>
                  <a:cubicBezTo>
                    <a:pt x="7" y="66"/>
                    <a:pt x="7" y="51"/>
                    <a:pt x="7" y="51"/>
                  </a:cubicBezTo>
                  <a:cubicBezTo>
                    <a:pt x="6" y="44"/>
                    <a:pt x="8" y="37"/>
                    <a:pt x="6" y="30"/>
                  </a:cubicBezTo>
                  <a:cubicBezTo>
                    <a:pt x="5" y="24"/>
                    <a:pt x="4" y="9"/>
                    <a:pt x="12" y="6"/>
                  </a:cubicBezTo>
                  <a:cubicBezTo>
                    <a:pt x="6" y="10"/>
                    <a:pt x="15" y="5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7" y="6"/>
                    <a:pt x="24" y="4"/>
                    <a:pt x="23" y="5"/>
                  </a:cubicBezTo>
                  <a:cubicBezTo>
                    <a:pt x="28" y="4"/>
                    <a:pt x="41" y="5"/>
                    <a:pt x="44" y="4"/>
                  </a:cubicBezTo>
                  <a:cubicBezTo>
                    <a:pt x="51" y="4"/>
                    <a:pt x="38" y="4"/>
                    <a:pt x="48" y="3"/>
                  </a:cubicBezTo>
                  <a:cubicBezTo>
                    <a:pt x="51" y="3"/>
                    <a:pt x="54" y="3"/>
                    <a:pt x="56" y="4"/>
                  </a:cubicBezTo>
                  <a:cubicBezTo>
                    <a:pt x="56" y="4"/>
                    <a:pt x="64" y="5"/>
                    <a:pt x="61" y="5"/>
                  </a:cubicBezTo>
                  <a:cubicBezTo>
                    <a:pt x="62" y="5"/>
                    <a:pt x="68" y="4"/>
                    <a:pt x="69" y="4"/>
                  </a:cubicBezTo>
                  <a:cubicBezTo>
                    <a:pt x="70" y="2"/>
                    <a:pt x="91" y="4"/>
                    <a:pt x="95" y="4"/>
                  </a:cubicBezTo>
                  <a:cubicBezTo>
                    <a:pt x="93" y="3"/>
                    <a:pt x="102" y="3"/>
                    <a:pt x="103" y="3"/>
                  </a:cubicBezTo>
                  <a:cubicBezTo>
                    <a:pt x="99" y="3"/>
                    <a:pt x="102" y="3"/>
                    <a:pt x="103" y="4"/>
                  </a:cubicBezTo>
                  <a:cubicBezTo>
                    <a:pt x="109" y="5"/>
                    <a:pt x="112" y="5"/>
                    <a:pt x="118" y="9"/>
                  </a:cubicBezTo>
                  <a:cubicBezTo>
                    <a:pt x="118" y="9"/>
                    <a:pt x="118" y="8"/>
                    <a:pt x="118" y="8"/>
                  </a:cubicBezTo>
                  <a:cubicBezTo>
                    <a:pt x="117" y="7"/>
                    <a:pt x="117" y="6"/>
                    <a:pt x="117" y="6"/>
                  </a:cubicBezTo>
                  <a:cubicBezTo>
                    <a:pt x="115" y="5"/>
                    <a:pt x="111" y="4"/>
                    <a:pt x="109" y="3"/>
                  </a:cubicBezTo>
                  <a:cubicBezTo>
                    <a:pt x="108" y="4"/>
                    <a:pt x="91" y="2"/>
                    <a:pt x="89" y="1"/>
                  </a:cubicBezTo>
                  <a:cubicBezTo>
                    <a:pt x="90" y="2"/>
                    <a:pt x="90" y="3"/>
                    <a:pt x="89" y="3"/>
                  </a:cubicBezTo>
                  <a:cubicBezTo>
                    <a:pt x="90" y="1"/>
                    <a:pt x="87" y="3"/>
                    <a:pt x="89" y="2"/>
                  </a:cubicBezTo>
                  <a:cubicBezTo>
                    <a:pt x="87" y="2"/>
                    <a:pt x="83" y="1"/>
                    <a:pt x="80" y="2"/>
                  </a:cubicBezTo>
                  <a:cubicBezTo>
                    <a:pt x="73" y="3"/>
                    <a:pt x="67" y="2"/>
                    <a:pt x="63" y="2"/>
                  </a:cubicBezTo>
                  <a:cubicBezTo>
                    <a:pt x="60" y="1"/>
                    <a:pt x="56" y="3"/>
                    <a:pt x="53" y="1"/>
                  </a:cubicBezTo>
                  <a:cubicBezTo>
                    <a:pt x="55" y="3"/>
                    <a:pt x="44" y="2"/>
                    <a:pt x="44" y="2"/>
                  </a:cubicBezTo>
                  <a:cubicBezTo>
                    <a:pt x="45" y="1"/>
                    <a:pt x="45" y="1"/>
                    <a:pt x="46" y="1"/>
                  </a:cubicBezTo>
                  <a:cubicBezTo>
                    <a:pt x="45" y="1"/>
                    <a:pt x="44" y="1"/>
                    <a:pt x="43" y="1"/>
                  </a:cubicBezTo>
                  <a:cubicBezTo>
                    <a:pt x="44" y="1"/>
                    <a:pt x="32" y="0"/>
                    <a:pt x="29" y="0"/>
                  </a:cubicBezTo>
                  <a:cubicBezTo>
                    <a:pt x="29" y="0"/>
                    <a:pt x="28" y="0"/>
                    <a:pt x="29" y="0"/>
                  </a:cubicBezTo>
                  <a:cubicBezTo>
                    <a:pt x="26" y="1"/>
                    <a:pt x="23" y="1"/>
                    <a:pt x="21" y="2"/>
                  </a:cubicBezTo>
                  <a:cubicBezTo>
                    <a:pt x="22" y="1"/>
                    <a:pt x="19" y="2"/>
                    <a:pt x="16" y="2"/>
                  </a:cubicBezTo>
                  <a:cubicBezTo>
                    <a:pt x="17" y="2"/>
                    <a:pt x="17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2"/>
                    <a:pt x="12" y="2"/>
                    <a:pt x="14" y="2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4" y="4"/>
                    <a:pt x="2" y="15"/>
                    <a:pt x="2" y="19"/>
                  </a:cubicBezTo>
                  <a:cubicBezTo>
                    <a:pt x="2" y="25"/>
                    <a:pt x="4" y="32"/>
                    <a:pt x="3" y="37"/>
                  </a:cubicBezTo>
                  <a:cubicBezTo>
                    <a:pt x="2" y="41"/>
                    <a:pt x="2" y="48"/>
                    <a:pt x="4" y="50"/>
                  </a:cubicBezTo>
                  <a:cubicBezTo>
                    <a:pt x="3" y="49"/>
                    <a:pt x="4" y="61"/>
                    <a:pt x="4" y="64"/>
                  </a:cubicBezTo>
                  <a:cubicBezTo>
                    <a:pt x="0" y="56"/>
                    <a:pt x="2" y="63"/>
                    <a:pt x="3" y="62"/>
                  </a:cubicBezTo>
                  <a:cubicBezTo>
                    <a:pt x="6" y="67"/>
                    <a:pt x="0" y="73"/>
                    <a:pt x="2" y="79"/>
                  </a:cubicBezTo>
                  <a:cubicBezTo>
                    <a:pt x="2" y="80"/>
                    <a:pt x="8" y="85"/>
                    <a:pt x="7" y="85"/>
                  </a:cubicBezTo>
                  <a:cubicBezTo>
                    <a:pt x="8" y="85"/>
                    <a:pt x="12" y="88"/>
                    <a:pt x="9" y="86"/>
                  </a:cubicBezTo>
                  <a:cubicBezTo>
                    <a:pt x="26" y="88"/>
                    <a:pt x="46" y="86"/>
                    <a:pt x="64" y="85"/>
                  </a:cubicBezTo>
                  <a:cubicBezTo>
                    <a:pt x="66" y="88"/>
                    <a:pt x="84" y="86"/>
                    <a:pt x="89" y="86"/>
                  </a:cubicBezTo>
                  <a:cubicBezTo>
                    <a:pt x="98" y="85"/>
                    <a:pt x="112" y="87"/>
                    <a:pt x="119" y="80"/>
                  </a:cubicBezTo>
                  <a:cubicBezTo>
                    <a:pt x="116" y="88"/>
                    <a:pt x="119" y="81"/>
                    <a:pt x="118" y="84"/>
                  </a:cubicBezTo>
                  <a:cubicBezTo>
                    <a:pt x="119" y="82"/>
                    <a:pt x="122" y="75"/>
                    <a:pt x="120" y="7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7" name="Freeform 9412"/>
            <p:cNvSpPr/>
            <p:nvPr/>
          </p:nvSpPr>
          <p:spPr bwMode="auto">
            <a:xfrm>
              <a:off x="0" y="0"/>
              <a:ext cx="558800" cy="571500"/>
            </a:xfrm>
            <a:custGeom>
              <a:avLst/>
              <a:gdLst/>
              <a:ahLst/>
              <a:cxnLst>
                <a:cxn ang="0">
                  <a:pos x="147" y="20"/>
                </a:cxn>
                <a:cxn ang="0">
                  <a:pos x="139" y="40"/>
                </a:cxn>
                <a:cxn ang="0">
                  <a:pos x="139" y="53"/>
                </a:cxn>
                <a:cxn ang="0">
                  <a:pos x="138" y="66"/>
                </a:cxn>
                <a:cxn ang="0">
                  <a:pos x="140" y="75"/>
                </a:cxn>
                <a:cxn ang="0">
                  <a:pos x="139" y="77"/>
                </a:cxn>
                <a:cxn ang="0">
                  <a:pos x="139" y="91"/>
                </a:cxn>
                <a:cxn ang="0">
                  <a:pos x="136" y="113"/>
                </a:cxn>
                <a:cxn ang="0">
                  <a:pos x="131" y="115"/>
                </a:cxn>
                <a:cxn ang="0">
                  <a:pos x="118" y="114"/>
                </a:cxn>
                <a:cxn ang="0">
                  <a:pos x="105" y="115"/>
                </a:cxn>
                <a:cxn ang="0">
                  <a:pos x="103" y="114"/>
                </a:cxn>
                <a:cxn ang="0">
                  <a:pos x="94" y="114"/>
                </a:cxn>
                <a:cxn ang="0">
                  <a:pos x="92" y="117"/>
                </a:cxn>
                <a:cxn ang="0">
                  <a:pos x="104" y="128"/>
                </a:cxn>
                <a:cxn ang="0">
                  <a:pos x="111" y="135"/>
                </a:cxn>
                <a:cxn ang="0">
                  <a:pos x="111" y="145"/>
                </a:cxn>
                <a:cxn ang="0">
                  <a:pos x="103" y="145"/>
                </a:cxn>
                <a:cxn ang="0">
                  <a:pos x="92" y="135"/>
                </a:cxn>
                <a:cxn ang="0">
                  <a:pos x="67" y="125"/>
                </a:cxn>
                <a:cxn ang="0">
                  <a:pos x="51" y="142"/>
                </a:cxn>
                <a:cxn ang="0">
                  <a:pos x="36" y="141"/>
                </a:cxn>
                <a:cxn ang="0">
                  <a:pos x="56" y="120"/>
                </a:cxn>
                <a:cxn ang="0">
                  <a:pos x="62" y="114"/>
                </a:cxn>
                <a:cxn ang="0">
                  <a:pos x="56" y="114"/>
                </a:cxn>
                <a:cxn ang="0">
                  <a:pos x="18" y="114"/>
                </a:cxn>
                <a:cxn ang="0">
                  <a:pos x="12" y="39"/>
                </a:cxn>
                <a:cxn ang="0">
                  <a:pos x="7" y="17"/>
                </a:cxn>
                <a:cxn ang="0">
                  <a:pos x="17" y="15"/>
                </a:cxn>
                <a:cxn ang="0">
                  <a:pos x="30" y="15"/>
                </a:cxn>
                <a:cxn ang="0">
                  <a:pos x="43" y="7"/>
                </a:cxn>
                <a:cxn ang="0">
                  <a:pos x="50" y="5"/>
                </a:cxn>
                <a:cxn ang="0">
                  <a:pos x="105" y="7"/>
                </a:cxn>
                <a:cxn ang="0">
                  <a:pos x="123" y="15"/>
                </a:cxn>
                <a:cxn ang="0">
                  <a:pos x="135" y="11"/>
                </a:cxn>
                <a:cxn ang="0">
                  <a:pos x="117" y="9"/>
                </a:cxn>
                <a:cxn ang="0">
                  <a:pos x="100" y="2"/>
                </a:cxn>
                <a:cxn ang="0">
                  <a:pos x="74" y="4"/>
                </a:cxn>
                <a:cxn ang="0">
                  <a:pos x="73" y="5"/>
                </a:cxn>
                <a:cxn ang="0">
                  <a:pos x="71" y="4"/>
                </a:cxn>
                <a:cxn ang="0">
                  <a:pos x="52" y="2"/>
                </a:cxn>
                <a:cxn ang="0">
                  <a:pos x="49" y="2"/>
                </a:cxn>
                <a:cxn ang="0">
                  <a:pos x="1" y="18"/>
                </a:cxn>
                <a:cxn ang="0">
                  <a:pos x="9" y="38"/>
                </a:cxn>
                <a:cxn ang="0">
                  <a:pos x="8" y="62"/>
                </a:cxn>
                <a:cxn ang="0">
                  <a:pos x="8" y="86"/>
                </a:cxn>
                <a:cxn ang="0">
                  <a:pos x="12" y="114"/>
                </a:cxn>
                <a:cxn ang="0">
                  <a:pos x="51" y="119"/>
                </a:cxn>
                <a:cxn ang="0">
                  <a:pos x="40" y="150"/>
                </a:cxn>
                <a:cxn ang="0">
                  <a:pos x="53" y="146"/>
                </a:cxn>
                <a:cxn ang="0">
                  <a:pos x="76" y="121"/>
                </a:cxn>
                <a:cxn ang="0">
                  <a:pos x="109" y="150"/>
                </a:cxn>
                <a:cxn ang="0">
                  <a:pos x="115" y="144"/>
                </a:cxn>
                <a:cxn ang="0">
                  <a:pos x="97" y="117"/>
                </a:cxn>
                <a:cxn ang="0">
                  <a:pos x="107" y="117"/>
                </a:cxn>
                <a:cxn ang="0">
                  <a:pos x="123" y="117"/>
                </a:cxn>
                <a:cxn ang="0">
                  <a:pos x="131" y="118"/>
                </a:cxn>
                <a:cxn ang="0">
                  <a:pos x="141" y="67"/>
                </a:cxn>
                <a:cxn ang="0">
                  <a:pos x="140" y="54"/>
                </a:cxn>
                <a:cxn ang="0">
                  <a:pos x="140" y="44"/>
                </a:cxn>
                <a:cxn ang="0">
                  <a:pos x="141" y="38"/>
                </a:cxn>
                <a:cxn ang="0">
                  <a:pos x="148" y="21"/>
                </a:cxn>
              </a:cxnLst>
              <a:rect l="0" t="0" r="r" b="b"/>
              <a:pathLst>
                <a:path w="149" h="152">
                  <a:moveTo>
                    <a:pt x="147" y="18"/>
                  </a:moveTo>
                  <a:cubicBezTo>
                    <a:pt x="146" y="18"/>
                    <a:pt x="147" y="20"/>
                    <a:pt x="147" y="20"/>
                  </a:cubicBezTo>
                  <a:cubicBezTo>
                    <a:pt x="147" y="20"/>
                    <a:pt x="147" y="22"/>
                    <a:pt x="147" y="24"/>
                  </a:cubicBezTo>
                  <a:cubicBezTo>
                    <a:pt x="141" y="20"/>
                    <a:pt x="140" y="39"/>
                    <a:pt x="139" y="40"/>
                  </a:cubicBezTo>
                  <a:cubicBezTo>
                    <a:pt x="140" y="39"/>
                    <a:pt x="140" y="42"/>
                    <a:pt x="139" y="44"/>
                  </a:cubicBezTo>
                  <a:cubicBezTo>
                    <a:pt x="138" y="42"/>
                    <a:pt x="139" y="51"/>
                    <a:pt x="139" y="53"/>
                  </a:cubicBezTo>
                  <a:cubicBezTo>
                    <a:pt x="139" y="57"/>
                    <a:pt x="139" y="62"/>
                    <a:pt x="139" y="67"/>
                  </a:cubicBezTo>
                  <a:cubicBezTo>
                    <a:pt x="139" y="67"/>
                    <a:pt x="138" y="66"/>
                    <a:pt x="138" y="66"/>
                  </a:cubicBezTo>
                  <a:cubicBezTo>
                    <a:pt x="139" y="69"/>
                    <a:pt x="139" y="73"/>
                    <a:pt x="139" y="76"/>
                  </a:cubicBezTo>
                  <a:cubicBezTo>
                    <a:pt x="139" y="76"/>
                    <a:pt x="140" y="76"/>
                    <a:pt x="140" y="75"/>
                  </a:cubicBezTo>
                  <a:cubicBezTo>
                    <a:pt x="141" y="76"/>
                    <a:pt x="140" y="78"/>
                    <a:pt x="140" y="78"/>
                  </a:cubicBezTo>
                  <a:cubicBezTo>
                    <a:pt x="140" y="78"/>
                    <a:pt x="139" y="77"/>
                    <a:pt x="139" y="77"/>
                  </a:cubicBezTo>
                  <a:cubicBezTo>
                    <a:pt x="139" y="77"/>
                    <a:pt x="139" y="78"/>
                    <a:pt x="139" y="78"/>
                  </a:cubicBezTo>
                  <a:cubicBezTo>
                    <a:pt x="139" y="82"/>
                    <a:pt x="138" y="87"/>
                    <a:pt x="139" y="91"/>
                  </a:cubicBezTo>
                  <a:cubicBezTo>
                    <a:pt x="141" y="97"/>
                    <a:pt x="142" y="109"/>
                    <a:pt x="136" y="114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7" y="112"/>
                  </a:cubicBezTo>
                  <a:cubicBezTo>
                    <a:pt x="135" y="114"/>
                    <a:pt x="133" y="115"/>
                    <a:pt x="131" y="115"/>
                  </a:cubicBezTo>
                  <a:cubicBezTo>
                    <a:pt x="134" y="115"/>
                    <a:pt x="130" y="115"/>
                    <a:pt x="129" y="115"/>
                  </a:cubicBezTo>
                  <a:cubicBezTo>
                    <a:pt x="127" y="114"/>
                    <a:pt x="121" y="115"/>
                    <a:pt x="118" y="114"/>
                  </a:cubicBezTo>
                  <a:cubicBezTo>
                    <a:pt x="118" y="114"/>
                    <a:pt x="119" y="115"/>
                    <a:pt x="119" y="115"/>
                  </a:cubicBezTo>
                  <a:cubicBezTo>
                    <a:pt x="117" y="115"/>
                    <a:pt x="107" y="117"/>
                    <a:pt x="105" y="115"/>
                  </a:cubicBezTo>
                  <a:cubicBezTo>
                    <a:pt x="105" y="115"/>
                    <a:pt x="107" y="114"/>
                    <a:pt x="107" y="114"/>
                  </a:cubicBezTo>
                  <a:cubicBezTo>
                    <a:pt x="106" y="114"/>
                    <a:pt x="102" y="114"/>
                    <a:pt x="103" y="114"/>
                  </a:cubicBezTo>
                  <a:cubicBezTo>
                    <a:pt x="100" y="114"/>
                    <a:pt x="97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3" y="114"/>
                    <a:pt x="91" y="114"/>
                    <a:pt x="91" y="115"/>
                  </a:cubicBezTo>
                  <a:cubicBezTo>
                    <a:pt x="91" y="116"/>
                    <a:pt x="97" y="121"/>
                    <a:pt x="92" y="117"/>
                  </a:cubicBezTo>
                  <a:cubicBezTo>
                    <a:pt x="94" y="119"/>
                    <a:pt x="96" y="121"/>
                    <a:pt x="98" y="124"/>
                  </a:cubicBezTo>
                  <a:cubicBezTo>
                    <a:pt x="100" y="124"/>
                    <a:pt x="104" y="126"/>
                    <a:pt x="104" y="128"/>
                  </a:cubicBezTo>
                  <a:cubicBezTo>
                    <a:pt x="101" y="125"/>
                    <a:pt x="103" y="127"/>
                    <a:pt x="102" y="127"/>
                  </a:cubicBezTo>
                  <a:cubicBezTo>
                    <a:pt x="105" y="129"/>
                    <a:pt x="109" y="133"/>
                    <a:pt x="111" y="135"/>
                  </a:cubicBezTo>
                  <a:cubicBezTo>
                    <a:pt x="111" y="136"/>
                    <a:pt x="112" y="140"/>
                    <a:pt x="111" y="143"/>
                  </a:cubicBezTo>
                  <a:cubicBezTo>
                    <a:pt x="111" y="143"/>
                    <a:pt x="111" y="143"/>
                    <a:pt x="111" y="145"/>
                  </a:cubicBezTo>
                  <a:cubicBezTo>
                    <a:pt x="111" y="146"/>
                    <a:pt x="110" y="147"/>
                    <a:pt x="110" y="147"/>
                  </a:cubicBezTo>
                  <a:cubicBezTo>
                    <a:pt x="108" y="146"/>
                    <a:pt x="105" y="145"/>
                    <a:pt x="103" y="145"/>
                  </a:cubicBezTo>
                  <a:cubicBezTo>
                    <a:pt x="99" y="145"/>
                    <a:pt x="93" y="138"/>
                    <a:pt x="91" y="134"/>
                  </a:cubicBezTo>
                  <a:cubicBezTo>
                    <a:pt x="92" y="135"/>
                    <a:pt x="90" y="133"/>
                    <a:pt x="92" y="135"/>
                  </a:cubicBezTo>
                  <a:cubicBezTo>
                    <a:pt x="89" y="130"/>
                    <a:pt x="86" y="125"/>
                    <a:pt x="81" y="122"/>
                  </a:cubicBezTo>
                  <a:cubicBezTo>
                    <a:pt x="75" y="117"/>
                    <a:pt x="72" y="121"/>
                    <a:pt x="67" y="125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2" y="121"/>
                    <a:pt x="54" y="144"/>
                    <a:pt x="51" y="142"/>
                  </a:cubicBezTo>
                  <a:cubicBezTo>
                    <a:pt x="51" y="142"/>
                    <a:pt x="51" y="141"/>
                    <a:pt x="52" y="141"/>
                  </a:cubicBezTo>
                  <a:cubicBezTo>
                    <a:pt x="49" y="142"/>
                    <a:pt x="38" y="152"/>
                    <a:pt x="36" y="141"/>
                  </a:cubicBezTo>
                  <a:cubicBezTo>
                    <a:pt x="37" y="143"/>
                    <a:pt x="38" y="144"/>
                    <a:pt x="40" y="144"/>
                  </a:cubicBezTo>
                  <a:cubicBezTo>
                    <a:pt x="30" y="138"/>
                    <a:pt x="50" y="125"/>
                    <a:pt x="56" y="120"/>
                  </a:cubicBezTo>
                  <a:cubicBezTo>
                    <a:pt x="54" y="121"/>
                    <a:pt x="60" y="115"/>
                    <a:pt x="60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0" y="114"/>
                    <a:pt x="58" y="114"/>
                    <a:pt x="55" y="113"/>
                  </a:cubicBezTo>
                  <a:cubicBezTo>
                    <a:pt x="56" y="114"/>
                    <a:pt x="56" y="114"/>
                    <a:pt x="56" y="114"/>
                  </a:cubicBezTo>
                  <a:cubicBezTo>
                    <a:pt x="53" y="115"/>
                    <a:pt x="49" y="113"/>
                    <a:pt x="46" y="114"/>
                  </a:cubicBezTo>
                  <a:cubicBezTo>
                    <a:pt x="42" y="116"/>
                    <a:pt x="24" y="117"/>
                    <a:pt x="18" y="114"/>
                  </a:cubicBezTo>
                  <a:cubicBezTo>
                    <a:pt x="7" y="115"/>
                    <a:pt x="16" y="75"/>
                    <a:pt x="13" y="70"/>
                  </a:cubicBezTo>
                  <a:cubicBezTo>
                    <a:pt x="18" y="64"/>
                    <a:pt x="12" y="46"/>
                    <a:pt x="12" y="39"/>
                  </a:cubicBezTo>
                  <a:cubicBezTo>
                    <a:pt x="13" y="33"/>
                    <a:pt x="13" y="30"/>
                    <a:pt x="9" y="25"/>
                  </a:cubicBezTo>
                  <a:cubicBezTo>
                    <a:pt x="6" y="22"/>
                    <a:pt x="3" y="21"/>
                    <a:pt x="7" y="17"/>
                  </a:cubicBezTo>
                  <a:cubicBezTo>
                    <a:pt x="10" y="15"/>
                    <a:pt x="14" y="14"/>
                    <a:pt x="18" y="14"/>
                  </a:cubicBezTo>
                  <a:cubicBezTo>
                    <a:pt x="18" y="14"/>
                    <a:pt x="18" y="15"/>
                    <a:pt x="17" y="15"/>
                  </a:cubicBezTo>
                  <a:cubicBezTo>
                    <a:pt x="24" y="15"/>
                    <a:pt x="30" y="16"/>
                    <a:pt x="35" y="12"/>
                  </a:cubicBezTo>
                  <a:cubicBezTo>
                    <a:pt x="34" y="14"/>
                    <a:pt x="32" y="15"/>
                    <a:pt x="30" y="15"/>
                  </a:cubicBezTo>
                  <a:cubicBezTo>
                    <a:pt x="30" y="16"/>
                    <a:pt x="34" y="15"/>
                    <a:pt x="31" y="16"/>
                  </a:cubicBezTo>
                  <a:cubicBezTo>
                    <a:pt x="35" y="15"/>
                    <a:pt x="40" y="10"/>
                    <a:pt x="43" y="7"/>
                  </a:cubicBezTo>
                  <a:cubicBezTo>
                    <a:pt x="42" y="7"/>
                    <a:pt x="40" y="8"/>
                    <a:pt x="39" y="8"/>
                  </a:cubicBezTo>
                  <a:cubicBezTo>
                    <a:pt x="41" y="6"/>
                    <a:pt x="47" y="5"/>
                    <a:pt x="50" y="5"/>
                  </a:cubicBezTo>
                  <a:cubicBezTo>
                    <a:pt x="51" y="5"/>
                    <a:pt x="56" y="6"/>
                    <a:pt x="57" y="6"/>
                  </a:cubicBezTo>
                  <a:cubicBezTo>
                    <a:pt x="73" y="6"/>
                    <a:pt x="89" y="6"/>
                    <a:pt x="105" y="7"/>
                  </a:cubicBezTo>
                  <a:cubicBezTo>
                    <a:pt x="109" y="7"/>
                    <a:pt x="112" y="6"/>
                    <a:pt x="115" y="10"/>
                  </a:cubicBezTo>
                  <a:cubicBezTo>
                    <a:pt x="117" y="13"/>
                    <a:pt x="118" y="15"/>
                    <a:pt x="123" y="15"/>
                  </a:cubicBezTo>
                  <a:cubicBezTo>
                    <a:pt x="128" y="15"/>
                    <a:pt x="135" y="13"/>
                    <a:pt x="139" y="14"/>
                  </a:cubicBezTo>
                  <a:cubicBezTo>
                    <a:pt x="139" y="14"/>
                    <a:pt x="139" y="11"/>
                    <a:pt x="135" y="11"/>
                  </a:cubicBezTo>
                  <a:cubicBezTo>
                    <a:pt x="135" y="11"/>
                    <a:pt x="129" y="12"/>
                    <a:pt x="128" y="12"/>
                  </a:cubicBezTo>
                  <a:cubicBezTo>
                    <a:pt x="124" y="12"/>
                    <a:pt x="121" y="12"/>
                    <a:pt x="117" y="9"/>
                  </a:cubicBezTo>
                  <a:cubicBezTo>
                    <a:pt x="114" y="6"/>
                    <a:pt x="111" y="3"/>
                    <a:pt x="106" y="3"/>
                  </a:cubicBezTo>
                  <a:cubicBezTo>
                    <a:pt x="103" y="4"/>
                    <a:pt x="99" y="3"/>
                    <a:pt x="100" y="2"/>
                  </a:cubicBezTo>
                  <a:cubicBezTo>
                    <a:pt x="100" y="3"/>
                    <a:pt x="90" y="2"/>
                    <a:pt x="89" y="2"/>
                  </a:cubicBezTo>
                  <a:cubicBezTo>
                    <a:pt x="86" y="2"/>
                    <a:pt x="76" y="7"/>
                    <a:pt x="74" y="4"/>
                  </a:cubicBezTo>
                  <a:cubicBezTo>
                    <a:pt x="75" y="5"/>
                    <a:pt x="72" y="6"/>
                    <a:pt x="72" y="5"/>
                  </a:cubicBezTo>
                  <a:cubicBezTo>
                    <a:pt x="71" y="5"/>
                    <a:pt x="73" y="5"/>
                    <a:pt x="73" y="5"/>
                  </a:cubicBezTo>
                  <a:cubicBezTo>
                    <a:pt x="72" y="4"/>
                    <a:pt x="69" y="5"/>
                    <a:pt x="67" y="5"/>
                  </a:cubicBezTo>
                  <a:cubicBezTo>
                    <a:pt x="68" y="4"/>
                    <a:pt x="71" y="4"/>
                    <a:pt x="71" y="4"/>
                  </a:cubicBezTo>
                  <a:cubicBezTo>
                    <a:pt x="68" y="4"/>
                    <a:pt x="65" y="4"/>
                    <a:pt x="61" y="4"/>
                  </a:cubicBezTo>
                  <a:cubicBezTo>
                    <a:pt x="60" y="4"/>
                    <a:pt x="50" y="3"/>
                    <a:pt x="52" y="2"/>
                  </a:cubicBezTo>
                  <a:cubicBezTo>
                    <a:pt x="51" y="2"/>
                    <a:pt x="49" y="2"/>
                    <a:pt x="47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39" y="0"/>
                    <a:pt x="35" y="11"/>
                    <a:pt x="26" y="11"/>
                  </a:cubicBezTo>
                  <a:cubicBezTo>
                    <a:pt x="20" y="11"/>
                    <a:pt x="2" y="10"/>
                    <a:pt x="1" y="18"/>
                  </a:cubicBezTo>
                  <a:cubicBezTo>
                    <a:pt x="0" y="22"/>
                    <a:pt x="3" y="24"/>
                    <a:pt x="6" y="26"/>
                  </a:cubicBezTo>
                  <a:cubicBezTo>
                    <a:pt x="10" y="29"/>
                    <a:pt x="9" y="33"/>
                    <a:pt x="9" y="38"/>
                  </a:cubicBezTo>
                  <a:cubicBezTo>
                    <a:pt x="9" y="43"/>
                    <a:pt x="8" y="47"/>
                    <a:pt x="9" y="52"/>
                  </a:cubicBezTo>
                  <a:cubicBezTo>
                    <a:pt x="9" y="54"/>
                    <a:pt x="9" y="66"/>
                    <a:pt x="8" y="62"/>
                  </a:cubicBezTo>
                  <a:cubicBezTo>
                    <a:pt x="10" y="69"/>
                    <a:pt x="8" y="77"/>
                    <a:pt x="8" y="84"/>
                  </a:cubicBezTo>
                  <a:cubicBezTo>
                    <a:pt x="9" y="81"/>
                    <a:pt x="9" y="86"/>
                    <a:pt x="8" y="86"/>
                  </a:cubicBezTo>
                  <a:cubicBezTo>
                    <a:pt x="8" y="88"/>
                    <a:pt x="7" y="95"/>
                    <a:pt x="7" y="100"/>
                  </a:cubicBezTo>
                  <a:cubicBezTo>
                    <a:pt x="8" y="105"/>
                    <a:pt x="9" y="110"/>
                    <a:pt x="12" y="114"/>
                  </a:cubicBezTo>
                  <a:cubicBezTo>
                    <a:pt x="14" y="116"/>
                    <a:pt x="25" y="121"/>
                    <a:pt x="24" y="119"/>
                  </a:cubicBezTo>
                  <a:cubicBezTo>
                    <a:pt x="33" y="119"/>
                    <a:pt x="42" y="119"/>
                    <a:pt x="51" y="119"/>
                  </a:cubicBezTo>
                  <a:cubicBezTo>
                    <a:pt x="44" y="126"/>
                    <a:pt x="37" y="128"/>
                    <a:pt x="34" y="139"/>
                  </a:cubicBezTo>
                  <a:cubicBezTo>
                    <a:pt x="33" y="144"/>
                    <a:pt x="35" y="149"/>
                    <a:pt x="40" y="150"/>
                  </a:cubicBezTo>
                  <a:cubicBezTo>
                    <a:pt x="43" y="151"/>
                    <a:pt x="46" y="149"/>
                    <a:pt x="48" y="148"/>
                  </a:cubicBezTo>
                  <a:cubicBezTo>
                    <a:pt x="49" y="147"/>
                    <a:pt x="54" y="142"/>
                    <a:pt x="53" y="146"/>
                  </a:cubicBezTo>
                  <a:cubicBezTo>
                    <a:pt x="57" y="141"/>
                    <a:pt x="62" y="133"/>
                    <a:pt x="67" y="130"/>
                  </a:cubicBezTo>
                  <a:cubicBezTo>
                    <a:pt x="69" y="128"/>
                    <a:pt x="74" y="124"/>
                    <a:pt x="76" y="121"/>
                  </a:cubicBezTo>
                  <a:cubicBezTo>
                    <a:pt x="76" y="123"/>
                    <a:pt x="86" y="134"/>
                    <a:pt x="88" y="136"/>
                  </a:cubicBezTo>
                  <a:cubicBezTo>
                    <a:pt x="93" y="143"/>
                    <a:pt x="9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12" y="149"/>
                    <a:pt x="116" y="148"/>
                    <a:pt x="115" y="144"/>
                  </a:cubicBezTo>
                  <a:cubicBezTo>
                    <a:pt x="115" y="149"/>
                    <a:pt x="113" y="128"/>
                    <a:pt x="111" y="130"/>
                  </a:cubicBezTo>
                  <a:cubicBezTo>
                    <a:pt x="111" y="131"/>
                    <a:pt x="101" y="118"/>
                    <a:pt x="97" y="117"/>
                  </a:cubicBezTo>
                  <a:cubicBezTo>
                    <a:pt x="100" y="117"/>
                    <a:pt x="106" y="116"/>
                    <a:pt x="103" y="117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6" y="117"/>
                    <a:pt x="106" y="117"/>
                    <a:pt x="105" y="117"/>
                  </a:cubicBezTo>
                  <a:cubicBezTo>
                    <a:pt x="111" y="116"/>
                    <a:pt x="120" y="117"/>
                    <a:pt x="123" y="117"/>
                  </a:cubicBezTo>
                  <a:cubicBezTo>
                    <a:pt x="126" y="118"/>
                    <a:pt x="130" y="117"/>
                    <a:pt x="133" y="117"/>
                  </a:cubicBezTo>
                  <a:cubicBezTo>
                    <a:pt x="133" y="117"/>
                    <a:pt x="131" y="118"/>
                    <a:pt x="131" y="118"/>
                  </a:cubicBezTo>
                  <a:cubicBezTo>
                    <a:pt x="140" y="117"/>
                    <a:pt x="142" y="108"/>
                    <a:pt x="142" y="100"/>
                  </a:cubicBezTo>
                  <a:cubicBezTo>
                    <a:pt x="142" y="89"/>
                    <a:pt x="142" y="75"/>
                    <a:pt x="141" y="67"/>
                  </a:cubicBezTo>
                  <a:cubicBezTo>
                    <a:pt x="139" y="69"/>
                    <a:pt x="140" y="67"/>
                    <a:pt x="140" y="64"/>
                  </a:cubicBezTo>
                  <a:cubicBezTo>
                    <a:pt x="140" y="57"/>
                    <a:pt x="140" y="61"/>
                    <a:pt x="140" y="54"/>
                  </a:cubicBezTo>
                  <a:cubicBezTo>
                    <a:pt x="141" y="60"/>
                    <a:pt x="140" y="55"/>
                    <a:pt x="141" y="54"/>
                  </a:cubicBezTo>
                  <a:cubicBezTo>
                    <a:pt x="142" y="51"/>
                    <a:pt x="141" y="47"/>
                    <a:pt x="140" y="44"/>
                  </a:cubicBezTo>
                  <a:cubicBezTo>
                    <a:pt x="141" y="47"/>
                    <a:pt x="141" y="37"/>
                    <a:pt x="142" y="37"/>
                  </a:cubicBezTo>
                  <a:cubicBezTo>
                    <a:pt x="141" y="37"/>
                    <a:pt x="141" y="38"/>
                    <a:pt x="141" y="38"/>
                  </a:cubicBezTo>
                  <a:cubicBezTo>
                    <a:pt x="140" y="34"/>
                    <a:pt x="143" y="29"/>
                    <a:pt x="145" y="26"/>
                  </a:cubicBezTo>
                  <a:cubicBezTo>
                    <a:pt x="147" y="24"/>
                    <a:pt x="149" y="25"/>
                    <a:pt x="148" y="21"/>
                  </a:cubicBezTo>
                  <a:cubicBezTo>
                    <a:pt x="148" y="20"/>
                    <a:pt x="148" y="19"/>
                    <a:pt x="147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8" name="Freeform 9413"/>
            <p:cNvSpPr>
              <a:spLocks noEditPoints="1"/>
            </p:cNvSpPr>
            <p:nvPr/>
          </p:nvSpPr>
          <p:spPr bwMode="auto">
            <a:xfrm>
              <a:off x="149225" y="187325"/>
              <a:ext cx="87313" cy="200025"/>
            </a:xfrm>
            <a:custGeom>
              <a:avLst/>
              <a:gdLst/>
              <a:ahLst/>
              <a:cxnLst>
                <a:cxn ang="0">
                  <a:pos x="23" y="41"/>
                </a:cxn>
                <a:cxn ang="0">
                  <a:pos x="22" y="30"/>
                </a:cxn>
                <a:cxn ang="0">
                  <a:pos x="21" y="10"/>
                </a:cxn>
                <a:cxn ang="0">
                  <a:pos x="7" y="4"/>
                </a:cxn>
                <a:cxn ang="0">
                  <a:pos x="3" y="29"/>
                </a:cxn>
                <a:cxn ang="0">
                  <a:pos x="4" y="33"/>
                </a:cxn>
                <a:cxn ang="0">
                  <a:pos x="3" y="41"/>
                </a:cxn>
                <a:cxn ang="0">
                  <a:pos x="6" y="48"/>
                </a:cxn>
                <a:cxn ang="0">
                  <a:pos x="12" y="51"/>
                </a:cxn>
                <a:cxn ang="0">
                  <a:pos x="12" y="52"/>
                </a:cxn>
                <a:cxn ang="0">
                  <a:pos x="13" y="52"/>
                </a:cxn>
                <a:cxn ang="0">
                  <a:pos x="15" y="52"/>
                </a:cxn>
                <a:cxn ang="0">
                  <a:pos x="20" y="47"/>
                </a:cxn>
                <a:cxn ang="0">
                  <a:pos x="23" y="46"/>
                </a:cxn>
                <a:cxn ang="0">
                  <a:pos x="22" y="40"/>
                </a:cxn>
                <a:cxn ang="0">
                  <a:pos x="23" y="41"/>
                </a:cxn>
                <a:cxn ang="0">
                  <a:pos x="19" y="35"/>
                </a:cxn>
                <a:cxn ang="0">
                  <a:pos x="19" y="35"/>
                </a:cxn>
                <a:cxn ang="0">
                  <a:pos x="15" y="48"/>
                </a:cxn>
                <a:cxn ang="0">
                  <a:pos x="14" y="49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3" y="50"/>
                </a:cxn>
                <a:cxn ang="0">
                  <a:pos x="13" y="50"/>
                </a:cxn>
                <a:cxn ang="0">
                  <a:pos x="11" y="51"/>
                </a:cxn>
                <a:cxn ang="0">
                  <a:pos x="5" y="40"/>
                </a:cxn>
                <a:cxn ang="0">
                  <a:pos x="6" y="40"/>
                </a:cxn>
                <a:cxn ang="0">
                  <a:pos x="7" y="36"/>
                </a:cxn>
                <a:cxn ang="0">
                  <a:pos x="6" y="35"/>
                </a:cxn>
                <a:cxn ang="0">
                  <a:pos x="7" y="3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6" y="15"/>
                </a:cxn>
                <a:cxn ang="0">
                  <a:pos x="6" y="10"/>
                </a:cxn>
                <a:cxn ang="0">
                  <a:pos x="7" y="11"/>
                </a:cxn>
                <a:cxn ang="0">
                  <a:pos x="10" y="7"/>
                </a:cxn>
                <a:cxn ang="0">
                  <a:pos x="11" y="8"/>
                </a:cxn>
                <a:cxn ang="0">
                  <a:pos x="18" y="9"/>
                </a:cxn>
                <a:cxn ang="0">
                  <a:pos x="18" y="19"/>
                </a:cxn>
                <a:cxn ang="0">
                  <a:pos x="19" y="33"/>
                </a:cxn>
                <a:cxn ang="0">
                  <a:pos x="18" y="33"/>
                </a:cxn>
                <a:cxn ang="0">
                  <a:pos x="19" y="35"/>
                </a:cxn>
                <a:cxn ang="0">
                  <a:pos x="22" y="33"/>
                </a:cxn>
                <a:cxn ang="0">
                  <a:pos x="22" y="33"/>
                </a:cxn>
              </a:cxnLst>
              <a:rect l="0" t="0" r="r" b="b"/>
              <a:pathLst>
                <a:path w="23" h="53">
                  <a:moveTo>
                    <a:pt x="23" y="41"/>
                  </a:moveTo>
                  <a:cubicBezTo>
                    <a:pt x="23" y="41"/>
                    <a:pt x="23" y="30"/>
                    <a:pt x="22" y="30"/>
                  </a:cubicBezTo>
                  <a:cubicBezTo>
                    <a:pt x="20" y="24"/>
                    <a:pt x="23" y="17"/>
                    <a:pt x="21" y="10"/>
                  </a:cubicBezTo>
                  <a:cubicBezTo>
                    <a:pt x="20" y="5"/>
                    <a:pt x="11" y="0"/>
                    <a:pt x="7" y="4"/>
                  </a:cubicBezTo>
                  <a:cubicBezTo>
                    <a:pt x="0" y="10"/>
                    <a:pt x="2" y="21"/>
                    <a:pt x="3" y="29"/>
                  </a:cubicBezTo>
                  <a:cubicBezTo>
                    <a:pt x="2" y="27"/>
                    <a:pt x="2" y="33"/>
                    <a:pt x="4" y="33"/>
                  </a:cubicBezTo>
                  <a:cubicBezTo>
                    <a:pt x="1" y="35"/>
                    <a:pt x="5" y="40"/>
                    <a:pt x="3" y="41"/>
                  </a:cubicBezTo>
                  <a:cubicBezTo>
                    <a:pt x="4" y="41"/>
                    <a:pt x="5" y="48"/>
                    <a:pt x="6" y="48"/>
                  </a:cubicBezTo>
                  <a:cubicBezTo>
                    <a:pt x="7" y="50"/>
                    <a:pt x="11" y="51"/>
                    <a:pt x="12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3" y="52"/>
                  </a:cubicBezTo>
                  <a:cubicBezTo>
                    <a:pt x="13" y="53"/>
                    <a:pt x="15" y="53"/>
                    <a:pt x="15" y="52"/>
                  </a:cubicBezTo>
                  <a:cubicBezTo>
                    <a:pt x="16" y="52"/>
                    <a:pt x="23" y="50"/>
                    <a:pt x="20" y="47"/>
                  </a:cubicBezTo>
                  <a:cubicBezTo>
                    <a:pt x="22" y="47"/>
                    <a:pt x="22" y="47"/>
                    <a:pt x="23" y="46"/>
                  </a:cubicBezTo>
                  <a:cubicBezTo>
                    <a:pt x="23" y="43"/>
                    <a:pt x="20" y="42"/>
                    <a:pt x="22" y="40"/>
                  </a:cubicBezTo>
                  <a:cubicBezTo>
                    <a:pt x="22" y="40"/>
                    <a:pt x="22" y="41"/>
                    <a:pt x="23" y="41"/>
                  </a:cubicBezTo>
                  <a:close/>
                  <a:moveTo>
                    <a:pt x="19" y="35"/>
                  </a:moveTo>
                  <a:cubicBezTo>
                    <a:pt x="19" y="35"/>
                    <a:pt x="19" y="35"/>
                    <a:pt x="19" y="35"/>
                  </a:cubicBezTo>
                  <a:cubicBezTo>
                    <a:pt x="19" y="39"/>
                    <a:pt x="21" y="45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2" y="51"/>
                    <a:pt x="11" y="51"/>
                  </a:cubicBezTo>
                  <a:cubicBezTo>
                    <a:pt x="11" y="49"/>
                    <a:pt x="6" y="41"/>
                    <a:pt x="5" y="40"/>
                  </a:cubicBezTo>
                  <a:cubicBezTo>
                    <a:pt x="5" y="39"/>
                    <a:pt x="6" y="39"/>
                    <a:pt x="6" y="40"/>
                  </a:cubicBezTo>
                  <a:cubicBezTo>
                    <a:pt x="5" y="38"/>
                    <a:pt x="5" y="37"/>
                    <a:pt x="7" y="36"/>
                  </a:cubicBezTo>
                  <a:cubicBezTo>
                    <a:pt x="7" y="35"/>
                    <a:pt x="7" y="35"/>
                    <a:pt x="6" y="35"/>
                  </a:cubicBezTo>
                  <a:cubicBezTo>
                    <a:pt x="6" y="35"/>
                    <a:pt x="7" y="34"/>
                    <a:pt x="7" y="34"/>
                  </a:cubicBezTo>
                  <a:cubicBezTo>
                    <a:pt x="7" y="34"/>
                    <a:pt x="6" y="32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5" y="14"/>
                    <a:pt x="6" y="15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5" y="9"/>
                    <a:pt x="12" y="9"/>
                    <a:pt x="10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3" y="7"/>
                    <a:pt x="15" y="7"/>
                    <a:pt x="18" y="9"/>
                  </a:cubicBezTo>
                  <a:cubicBezTo>
                    <a:pt x="17" y="12"/>
                    <a:pt x="19" y="16"/>
                    <a:pt x="18" y="19"/>
                  </a:cubicBezTo>
                  <a:cubicBezTo>
                    <a:pt x="18" y="21"/>
                    <a:pt x="20" y="32"/>
                    <a:pt x="19" y="33"/>
                  </a:cubicBezTo>
                  <a:cubicBezTo>
                    <a:pt x="19" y="33"/>
                    <a:pt x="18" y="33"/>
                    <a:pt x="18" y="33"/>
                  </a:cubicBezTo>
                  <a:cubicBezTo>
                    <a:pt x="19" y="34"/>
                    <a:pt x="19" y="35"/>
                    <a:pt x="19" y="35"/>
                  </a:cubicBezTo>
                  <a:close/>
                  <a:moveTo>
                    <a:pt x="22" y="33"/>
                  </a:moveTo>
                  <a:cubicBezTo>
                    <a:pt x="22" y="33"/>
                    <a:pt x="21" y="33"/>
                    <a:pt x="22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9" name="Freeform 9414"/>
            <p:cNvSpPr>
              <a:spLocks noEditPoints="1"/>
            </p:cNvSpPr>
            <p:nvPr/>
          </p:nvSpPr>
          <p:spPr bwMode="auto">
            <a:xfrm>
              <a:off x="236537" y="134938"/>
              <a:ext cx="88900" cy="252413"/>
            </a:xfrm>
            <a:custGeom>
              <a:avLst/>
              <a:gdLst/>
              <a:ahLst/>
              <a:cxnLst>
                <a:cxn ang="0">
                  <a:pos x="22" y="45"/>
                </a:cxn>
                <a:cxn ang="0">
                  <a:pos x="2" y="9"/>
                </a:cxn>
                <a:cxn ang="0">
                  <a:pos x="2" y="32"/>
                </a:cxn>
                <a:cxn ang="0">
                  <a:pos x="3" y="51"/>
                </a:cxn>
                <a:cxn ang="0">
                  <a:pos x="8" y="63"/>
                </a:cxn>
                <a:cxn ang="0">
                  <a:pos x="6" y="47"/>
                </a:cxn>
                <a:cxn ang="0">
                  <a:pos x="6" y="41"/>
                </a:cxn>
                <a:cxn ang="0">
                  <a:pos x="6" y="34"/>
                </a:cxn>
                <a:cxn ang="0">
                  <a:pos x="5" y="16"/>
                </a:cxn>
                <a:cxn ang="0">
                  <a:pos x="5" y="15"/>
                </a:cxn>
                <a:cxn ang="0">
                  <a:pos x="11" y="5"/>
                </a:cxn>
                <a:cxn ang="0">
                  <a:pos x="19" y="17"/>
                </a:cxn>
                <a:cxn ang="0">
                  <a:pos x="19" y="42"/>
                </a:cxn>
                <a:cxn ang="0">
                  <a:pos x="18" y="44"/>
                </a:cxn>
                <a:cxn ang="0">
                  <a:pos x="18" y="44"/>
                </a:cxn>
                <a:cxn ang="0">
                  <a:pos x="13" y="63"/>
                </a:cxn>
                <a:cxn ang="0">
                  <a:pos x="8" y="63"/>
                </a:cxn>
                <a:cxn ang="0">
                  <a:pos x="11" y="65"/>
                </a:cxn>
                <a:cxn ang="0">
                  <a:pos x="11" y="65"/>
                </a:cxn>
                <a:cxn ang="0">
                  <a:pos x="13" y="66"/>
                </a:cxn>
                <a:cxn ang="0">
                  <a:pos x="11" y="66"/>
                </a:cxn>
                <a:cxn ang="0">
                  <a:pos x="16" y="67"/>
                </a:cxn>
                <a:cxn ang="0">
                  <a:pos x="16" y="65"/>
                </a:cxn>
                <a:cxn ang="0">
                  <a:pos x="16" y="64"/>
                </a:cxn>
                <a:cxn ang="0">
                  <a:pos x="17" y="64"/>
                </a:cxn>
                <a:cxn ang="0">
                  <a:pos x="17" y="64"/>
                </a:cxn>
                <a:cxn ang="0">
                  <a:pos x="21" y="59"/>
                </a:cxn>
                <a:cxn ang="0">
                  <a:pos x="22" y="50"/>
                </a:cxn>
                <a:cxn ang="0">
                  <a:pos x="11" y="64"/>
                </a:cxn>
                <a:cxn ang="0">
                  <a:pos x="12" y="64"/>
                </a:cxn>
                <a:cxn ang="0">
                  <a:pos x="13" y="66"/>
                </a:cxn>
                <a:cxn ang="0">
                  <a:pos x="13" y="66"/>
                </a:cxn>
                <a:cxn ang="0">
                  <a:pos x="13" y="66"/>
                </a:cxn>
              </a:cxnLst>
              <a:rect l="0" t="0" r="r" b="b"/>
              <a:pathLst>
                <a:path w="24" h="67">
                  <a:moveTo>
                    <a:pt x="23" y="51"/>
                  </a:moveTo>
                  <a:cubicBezTo>
                    <a:pt x="23" y="49"/>
                    <a:pt x="23" y="47"/>
                    <a:pt x="22" y="45"/>
                  </a:cubicBezTo>
                  <a:cubicBezTo>
                    <a:pt x="19" y="44"/>
                    <a:pt x="23" y="15"/>
                    <a:pt x="22" y="10"/>
                  </a:cubicBezTo>
                  <a:cubicBezTo>
                    <a:pt x="20" y="0"/>
                    <a:pt x="6" y="1"/>
                    <a:pt x="2" y="9"/>
                  </a:cubicBezTo>
                  <a:cubicBezTo>
                    <a:pt x="0" y="13"/>
                    <a:pt x="2" y="17"/>
                    <a:pt x="2" y="22"/>
                  </a:cubicBezTo>
                  <a:cubicBezTo>
                    <a:pt x="2" y="24"/>
                    <a:pt x="4" y="34"/>
                    <a:pt x="2" y="32"/>
                  </a:cubicBezTo>
                  <a:cubicBezTo>
                    <a:pt x="3" y="35"/>
                    <a:pt x="2" y="39"/>
                    <a:pt x="4" y="39"/>
                  </a:cubicBezTo>
                  <a:cubicBezTo>
                    <a:pt x="2" y="40"/>
                    <a:pt x="2" y="49"/>
                    <a:pt x="3" y="51"/>
                  </a:cubicBezTo>
                  <a:cubicBezTo>
                    <a:pt x="4" y="53"/>
                    <a:pt x="2" y="53"/>
                    <a:pt x="3" y="57"/>
                  </a:cubicBezTo>
                  <a:cubicBezTo>
                    <a:pt x="3" y="58"/>
                    <a:pt x="6" y="61"/>
                    <a:pt x="8" y="63"/>
                  </a:cubicBezTo>
                  <a:cubicBezTo>
                    <a:pt x="8" y="61"/>
                    <a:pt x="5" y="49"/>
                    <a:pt x="4" y="47"/>
                  </a:cubicBezTo>
                  <a:cubicBezTo>
                    <a:pt x="5" y="45"/>
                    <a:pt x="5" y="48"/>
                    <a:pt x="6" y="47"/>
                  </a:cubicBezTo>
                  <a:cubicBezTo>
                    <a:pt x="5" y="45"/>
                    <a:pt x="5" y="43"/>
                    <a:pt x="7" y="42"/>
                  </a:cubicBezTo>
                  <a:cubicBezTo>
                    <a:pt x="7" y="42"/>
                    <a:pt x="6" y="41"/>
                    <a:pt x="6" y="41"/>
                  </a:cubicBezTo>
                  <a:cubicBezTo>
                    <a:pt x="6" y="40"/>
                    <a:pt x="6" y="40"/>
                    <a:pt x="7" y="41"/>
                  </a:cubicBezTo>
                  <a:cubicBezTo>
                    <a:pt x="6" y="40"/>
                    <a:pt x="7" y="35"/>
                    <a:pt x="6" y="34"/>
                  </a:cubicBezTo>
                  <a:cubicBezTo>
                    <a:pt x="7" y="36"/>
                    <a:pt x="7" y="35"/>
                    <a:pt x="6" y="36"/>
                  </a:cubicBezTo>
                  <a:cubicBezTo>
                    <a:pt x="7" y="35"/>
                    <a:pt x="5" y="16"/>
                    <a:pt x="5" y="16"/>
                  </a:cubicBezTo>
                  <a:cubicBezTo>
                    <a:pt x="5" y="15"/>
                    <a:pt x="5" y="15"/>
                    <a:pt x="4" y="15"/>
                  </a:cubicBezTo>
                  <a:cubicBezTo>
                    <a:pt x="5" y="14"/>
                    <a:pt x="5" y="14"/>
                    <a:pt x="5" y="15"/>
                  </a:cubicBezTo>
                  <a:cubicBezTo>
                    <a:pt x="9" y="14"/>
                    <a:pt x="2" y="8"/>
                    <a:pt x="6" y="11"/>
                  </a:cubicBezTo>
                  <a:cubicBezTo>
                    <a:pt x="4" y="9"/>
                    <a:pt x="11" y="7"/>
                    <a:pt x="11" y="5"/>
                  </a:cubicBezTo>
                  <a:cubicBezTo>
                    <a:pt x="11" y="6"/>
                    <a:pt x="12" y="6"/>
                    <a:pt x="12" y="7"/>
                  </a:cubicBezTo>
                  <a:cubicBezTo>
                    <a:pt x="16" y="5"/>
                    <a:pt x="18" y="12"/>
                    <a:pt x="19" y="17"/>
                  </a:cubicBezTo>
                  <a:cubicBezTo>
                    <a:pt x="20" y="20"/>
                    <a:pt x="19" y="26"/>
                    <a:pt x="17" y="28"/>
                  </a:cubicBezTo>
                  <a:cubicBezTo>
                    <a:pt x="18" y="28"/>
                    <a:pt x="20" y="41"/>
                    <a:pt x="19" y="42"/>
                  </a:cubicBezTo>
                  <a:cubicBezTo>
                    <a:pt x="19" y="39"/>
                    <a:pt x="19" y="42"/>
                    <a:pt x="18" y="41"/>
                  </a:cubicBezTo>
                  <a:cubicBezTo>
                    <a:pt x="18" y="42"/>
                    <a:pt x="19" y="43"/>
                    <a:pt x="18" y="44"/>
                  </a:cubicBezTo>
                  <a:cubicBezTo>
                    <a:pt x="19" y="44"/>
                    <a:pt x="19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0"/>
                    <a:pt x="21" y="62"/>
                    <a:pt x="13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0" y="64"/>
                    <a:pt x="9" y="64"/>
                    <a:pt x="8" y="63"/>
                  </a:cubicBezTo>
                  <a:cubicBezTo>
                    <a:pt x="9" y="64"/>
                    <a:pt x="10" y="65"/>
                    <a:pt x="9" y="64"/>
                  </a:cubicBezTo>
                  <a:cubicBezTo>
                    <a:pt x="10" y="65"/>
                    <a:pt x="10" y="65"/>
                    <a:pt x="11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6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2" y="65"/>
                    <a:pt x="11" y="66"/>
                    <a:pt x="11" y="66"/>
                  </a:cubicBezTo>
                  <a:cubicBezTo>
                    <a:pt x="10" y="67"/>
                    <a:pt x="12" y="67"/>
                    <a:pt x="14" y="66"/>
                  </a:cubicBezTo>
                  <a:cubicBezTo>
                    <a:pt x="15" y="66"/>
                    <a:pt x="15" y="67"/>
                    <a:pt x="16" y="67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5"/>
                    <a:pt x="16" y="65"/>
                    <a:pt x="16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65"/>
                    <a:pt x="17" y="66"/>
                    <a:pt x="17" y="66"/>
                  </a:cubicBezTo>
                  <a:cubicBezTo>
                    <a:pt x="19" y="64"/>
                    <a:pt x="23" y="62"/>
                    <a:pt x="21" y="59"/>
                  </a:cubicBezTo>
                  <a:cubicBezTo>
                    <a:pt x="22" y="59"/>
                    <a:pt x="22" y="58"/>
                    <a:pt x="23" y="57"/>
                  </a:cubicBezTo>
                  <a:cubicBezTo>
                    <a:pt x="24" y="54"/>
                    <a:pt x="21" y="53"/>
                    <a:pt x="22" y="50"/>
                  </a:cubicBezTo>
                  <a:cubicBezTo>
                    <a:pt x="23" y="50"/>
                    <a:pt x="22" y="51"/>
                    <a:pt x="23" y="51"/>
                  </a:cubicBezTo>
                  <a:close/>
                  <a:moveTo>
                    <a:pt x="11" y="64"/>
                  </a:move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1" y="64"/>
                  </a:cubicBezTo>
                  <a:close/>
                  <a:moveTo>
                    <a:pt x="13" y="66"/>
                  </a:move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13" y="66"/>
                    <a:pt x="13" y="6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0" name="Freeform 9415"/>
            <p:cNvSpPr>
              <a:spLocks noEditPoints="1"/>
            </p:cNvSpPr>
            <p:nvPr/>
          </p:nvSpPr>
          <p:spPr bwMode="auto">
            <a:xfrm>
              <a:off x="319087" y="233363"/>
              <a:ext cx="96838" cy="153988"/>
            </a:xfrm>
            <a:custGeom>
              <a:avLst/>
              <a:gdLst/>
              <a:ahLst/>
              <a:cxnLst>
                <a:cxn ang="0">
                  <a:pos x="23" y="32"/>
                </a:cxn>
                <a:cxn ang="0">
                  <a:pos x="21" y="8"/>
                </a:cxn>
                <a:cxn ang="0">
                  <a:pos x="15" y="4"/>
                </a:cxn>
                <a:cxn ang="0">
                  <a:pos x="4" y="7"/>
                </a:cxn>
                <a:cxn ang="0">
                  <a:pos x="4" y="29"/>
                </a:cxn>
                <a:cxn ang="0">
                  <a:pos x="12" y="39"/>
                </a:cxn>
                <a:cxn ang="0">
                  <a:pos x="13" y="39"/>
                </a:cxn>
                <a:cxn ang="0">
                  <a:pos x="13" y="39"/>
                </a:cxn>
                <a:cxn ang="0">
                  <a:pos x="14" y="40"/>
                </a:cxn>
                <a:cxn ang="0">
                  <a:pos x="13" y="40"/>
                </a:cxn>
                <a:cxn ang="0">
                  <a:pos x="14" y="41"/>
                </a:cxn>
                <a:cxn ang="0">
                  <a:pos x="17" y="39"/>
                </a:cxn>
                <a:cxn ang="0">
                  <a:pos x="17" y="40"/>
                </a:cxn>
                <a:cxn ang="0">
                  <a:pos x="18" y="39"/>
                </a:cxn>
                <a:cxn ang="0">
                  <a:pos x="21" y="37"/>
                </a:cxn>
                <a:cxn ang="0">
                  <a:pos x="22" y="36"/>
                </a:cxn>
                <a:cxn ang="0">
                  <a:pos x="22" y="32"/>
                </a:cxn>
                <a:cxn ang="0">
                  <a:pos x="22" y="31"/>
                </a:cxn>
                <a:cxn ang="0">
                  <a:pos x="23" y="32"/>
                </a:cxn>
                <a:cxn ang="0">
                  <a:pos x="20" y="29"/>
                </a:cxn>
                <a:cxn ang="0">
                  <a:pos x="20" y="29"/>
                </a:cxn>
                <a:cxn ang="0">
                  <a:pos x="19" y="34"/>
                </a:cxn>
                <a:cxn ang="0">
                  <a:pos x="14" y="37"/>
                </a:cxn>
                <a:cxn ang="0">
                  <a:pos x="13" y="37"/>
                </a:cxn>
                <a:cxn ang="0">
                  <a:pos x="13" y="37"/>
                </a:cxn>
                <a:cxn ang="0">
                  <a:pos x="13" y="37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13" y="37"/>
                </a:cxn>
                <a:cxn ang="0">
                  <a:pos x="7" y="33"/>
                </a:cxn>
                <a:cxn ang="0">
                  <a:pos x="7" y="33"/>
                </a:cxn>
                <a:cxn ang="0">
                  <a:pos x="7" y="33"/>
                </a:cxn>
                <a:cxn ang="0">
                  <a:pos x="5" y="24"/>
                </a:cxn>
                <a:cxn ang="0">
                  <a:pos x="6" y="21"/>
                </a:cxn>
                <a:cxn ang="0">
                  <a:pos x="7" y="10"/>
                </a:cxn>
                <a:cxn ang="0">
                  <a:pos x="10" y="7"/>
                </a:cxn>
                <a:cxn ang="0">
                  <a:pos x="12" y="8"/>
                </a:cxn>
                <a:cxn ang="0">
                  <a:pos x="22" y="24"/>
                </a:cxn>
                <a:cxn ang="0">
                  <a:pos x="20" y="29"/>
                </a:cxn>
              </a:cxnLst>
              <a:rect l="0" t="0" r="r" b="b"/>
              <a:pathLst>
                <a:path w="26" h="41">
                  <a:moveTo>
                    <a:pt x="23" y="32"/>
                  </a:moveTo>
                  <a:cubicBezTo>
                    <a:pt x="26" y="29"/>
                    <a:pt x="22" y="8"/>
                    <a:pt x="21" y="8"/>
                  </a:cubicBezTo>
                  <a:cubicBezTo>
                    <a:pt x="20" y="9"/>
                    <a:pt x="18" y="0"/>
                    <a:pt x="15" y="4"/>
                  </a:cubicBezTo>
                  <a:cubicBezTo>
                    <a:pt x="10" y="4"/>
                    <a:pt x="7" y="2"/>
                    <a:pt x="4" y="7"/>
                  </a:cubicBezTo>
                  <a:cubicBezTo>
                    <a:pt x="2" y="12"/>
                    <a:pt x="0" y="29"/>
                    <a:pt x="4" y="29"/>
                  </a:cubicBezTo>
                  <a:cubicBezTo>
                    <a:pt x="0" y="31"/>
                    <a:pt x="8" y="37"/>
                    <a:pt x="12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40"/>
                    <a:pt x="14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cubicBezTo>
                    <a:pt x="13" y="40"/>
                    <a:pt x="13" y="41"/>
                    <a:pt x="14" y="41"/>
                  </a:cubicBezTo>
                  <a:cubicBezTo>
                    <a:pt x="14" y="41"/>
                    <a:pt x="15" y="40"/>
                    <a:pt x="17" y="39"/>
                  </a:cubicBezTo>
                  <a:cubicBezTo>
                    <a:pt x="17" y="39"/>
                    <a:pt x="17" y="40"/>
                    <a:pt x="17" y="40"/>
                  </a:cubicBezTo>
                  <a:cubicBezTo>
                    <a:pt x="17" y="40"/>
                    <a:pt x="17" y="39"/>
                    <a:pt x="18" y="39"/>
                  </a:cubicBezTo>
                  <a:cubicBezTo>
                    <a:pt x="19" y="38"/>
                    <a:pt x="21" y="37"/>
                    <a:pt x="21" y="37"/>
                  </a:cubicBezTo>
                  <a:cubicBezTo>
                    <a:pt x="20" y="35"/>
                    <a:pt x="22" y="36"/>
                    <a:pt x="22" y="36"/>
                  </a:cubicBezTo>
                  <a:cubicBezTo>
                    <a:pt x="22" y="36"/>
                    <a:pt x="22" y="32"/>
                    <a:pt x="22" y="32"/>
                  </a:cubicBezTo>
                  <a:cubicBezTo>
                    <a:pt x="22" y="32"/>
                    <a:pt x="22" y="31"/>
                    <a:pt x="22" y="31"/>
                  </a:cubicBezTo>
                  <a:cubicBezTo>
                    <a:pt x="23" y="31"/>
                    <a:pt x="22" y="32"/>
                    <a:pt x="23" y="32"/>
                  </a:cubicBezTo>
                  <a:close/>
                  <a:moveTo>
                    <a:pt x="20" y="29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20" y="31"/>
                    <a:pt x="20" y="33"/>
                    <a:pt x="19" y="34"/>
                  </a:cubicBezTo>
                  <a:cubicBezTo>
                    <a:pt x="18" y="34"/>
                    <a:pt x="15" y="36"/>
                    <a:pt x="14" y="37"/>
                  </a:cubicBezTo>
                  <a:cubicBezTo>
                    <a:pt x="14" y="37"/>
                    <a:pt x="14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1" y="37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1"/>
                    <a:pt x="4" y="26"/>
                    <a:pt x="5" y="24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17"/>
                    <a:pt x="6" y="14"/>
                    <a:pt x="7" y="10"/>
                  </a:cubicBezTo>
                  <a:cubicBezTo>
                    <a:pt x="8" y="13"/>
                    <a:pt x="10" y="6"/>
                    <a:pt x="10" y="7"/>
                  </a:cubicBezTo>
                  <a:cubicBezTo>
                    <a:pt x="11" y="7"/>
                    <a:pt x="11" y="7"/>
                    <a:pt x="12" y="8"/>
                  </a:cubicBezTo>
                  <a:cubicBezTo>
                    <a:pt x="14" y="2"/>
                    <a:pt x="23" y="19"/>
                    <a:pt x="22" y="24"/>
                  </a:cubicBezTo>
                  <a:cubicBezTo>
                    <a:pt x="22" y="26"/>
                    <a:pt x="22" y="27"/>
                    <a:pt x="20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1" name="Freeform 9416"/>
            <p:cNvSpPr/>
            <p:nvPr/>
          </p:nvSpPr>
          <p:spPr bwMode="auto">
            <a:xfrm>
              <a:off x="22225" y="49213"/>
              <a:ext cx="79375" cy="44450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19" y="2"/>
                </a:cxn>
                <a:cxn ang="0">
                  <a:pos x="17" y="1"/>
                </a:cxn>
                <a:cxn ang="0">
                  <a:pos x="2" y="10"/>
                </a:cxn>
                <a:cxn ang="0">
                  <a:pos x="5" y="11"/>
                </a:cxn>
              </a:cxnLst>
              <a:rect l="0" t="0" r="r" b="b"/>
              <a:pathLst>
                <a:path w="21" h="12">
                  <a:moveTo>
                    <a:pt x="5" y="11"/>
                  </a:moveTo>
                  <a:cubicBezTo>
                    <a:pt x="9" y="8"/>
                    <a:pt x="14" y="5"/>
                    <a:pt x="19" y="2"/>
                  </a:cubicBezTo>
                  <a:cubicBezTo>
                    <a:pt x="21" y="1"/>
                    <a:pt x="18" y="0"/>
                    <a:pt x="17" y="1"/>
                  </a:cubicBezTo>
                  <a:cubicBezTo>
                    <a:pt x="12" y="4"/>
                    <a:pt x="7" y="6"/>
                    <a:pt x="2" y="10"/>
                  </a:cubicBezTo>
                  <a:cubicBezTo>
                    <a:pt x="0" y="11"/>
                    <a:pt x="3" y="12"/>
                    <a:pt x="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2" name="Freeform 9417"/>
            <p:cNvSpPr/>
            <p:nvPr/>
          </p:nvSpPr>
          <p:spPr bwMode="auto">
            <a:xfrm>
              <a:off x="390525" y="530225"/>
              <a:ext cx="30163" cy="19050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1" y="4"/>
                </a:cxn>
                <a:cxn ang="0">
                  <a:pos x="1" y="5"/>
                </a:cxn>
              </a:cxnLst>
              <a:rect l="0" t="0" r="r" b="b"/>
              <a:pathLst>
                <a:path w="8" h="5">
                  <a:moveTo>
                    <a:pt x="1" y="5"/>
                  </a:moveTo>
                  <a:cubicBezTo>
                    <a:pt x="4" y="3"/>
                    <a:pt x="6" y="2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5" y="2"/>
                    <a:pt x="3" y="3"/>
                    <a:pt x="1" y="4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3" name="Freeform 9418"/>
            <p:cNvSpPr/>
            <p:nvPr/>
          </p:nvSpPr>
          <p:spPr bwMode="auto">
            <a:xfrm>
              <a:off x="363537" y="503238"/>
              <a:ext cx="52388" cy="38100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0" y="10"/>
                </a:cxn>
                <a:cxn ang="0">
                  <a:pos x="1" y="10"/>
                </a:cxn>
                <a:cxn ang="0">
                  <a:pos x="14" y="1"/>
                </a:cxn>
                <a:cxn ang="0">
                  <a:pos x="13" y="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9" y="3"/>
                    <a:pt x="4" y="6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5" y="6"/>
                    <a:pt x="9" y="4"/>
                    <a:pt x="14" y="1"/>
                  </a:cubicBezTo>
                  <a:cubicBezTo>
                    <a:pt x="14" y="0"/>
                    <a:pt x="13" y="0"/>
                    <a:pt x="1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4" name="Freeform 9419"/>
            <p:cNvSpPr/>
            <p:nvPr/>
          </p:nvSpPr>
          <p:spPr bwMode="auto">
            <a:xfrm>
              <a:off x="446087" y="417513"/>
              <a:ext cx="79375" cy="22225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19" y="0"/>
                </a:cxn>
                <a:cxn ang="0">
                  <a:pos x="16" y="1"/>
                </a:cxn>
                <a:cxn ang="0">
                  <a:pos x="19" y="1"/>
                </a:cxn>
                <a:cxn ang="0">
                  <a:pos x="17" y="4"/>
                </a:cxn>
                <a:cxn ang="0">
                  <a:pos x="18" y="4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16" y="3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1" y="5"/>
                </a:cxn>
                <a:cxn ang="0">
                  <a:pos x="1" y="5"/>
                </a:cxn>
              </a:cxnLst>
              <a:rect l="0" t="0" r="r" b="b"/>
              <a:pathLst>
                <a:path w="21" h="6">
                  <a:moveTo>
                    <a:pt x="1" y="5"/>
                  </a:moveTo>
                  <a:cubicBezTo>
                    <a:pt x="7" y="2"/>
                    <a:pt x="13" y="1"/>
                    <a:pt x="19" y="0"/>
                  </a:cubicBezTo>
                  <a:cubicBezTo>
                    <a:pt x="21" y="0"/>
                    <a:pt x="16" y="5"/>
                    <a:pt x="16" y="1"/>
                  </a:cubicBezTo>
                  <a:cubicBezTo>
                    <a:pt x="17" y="0"/>
                    <a:pt x="20" y="0"/>
                    <a:pt x="19" y="1"/>
                  </a:cubicBezTo>
                  <a:cubicBezTo>
                    <a:pt x="19" y="2"/>
                    <a:pt x="18" y="3"/>
                    <a:pt x="17" y="4"/>
                  </a:cubicBezTo>
                  <a:cubicBezTo>
                    <a:pt x="17" y="4"/>
                    <a:pt x="18" y="4"/>
                    <a:pt x="18" y="4"/>
                  </a:cubicBezTo>
                  <a:cubicBezTo>
                    <a:pt x="19" y="3"/>
                    <a:pt x="20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5" y="0"/>
                    <a:pt x="16" y="3"/>
                  </a:cubicBezTo>
                  <a:cubicBezTo>
                    <a:pt x="16" y="6"/>
                    <a:pt x="21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4" y="0"/>
                    <a:pt x="7" y="2"/>
                    <a:pt x="1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5" name="Freeform 9420"/>
            <p:cNvSpPr/>
            <p:nvPr/>
          </p:nvSpPr>
          <p:spPr bwMode="auto">
            <a:xfrm>
              <a:off x="333375" y="474663"/>
              <a:ext cx="60325" cy="33338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" y="8"/>
                </a:cxn>
                <a:cxn ang="0">
                  <a:pos x="1" y="9"/>
                </a:cxn>
              </a:cxnLst>
              <a:rect l="0" t="0" r="r" b="b"/>
              <a:pathLst>
                <a:path w="16" h="9">
                  <a:moveTo>
                    <a:pt x="1" y="9"/>
                  </a:moveTo>
                  <a:cubicBezTo>
                    <a:pt x="6" y="6"/>
                    <a:pt x="11" y="3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0" y="3"/>
                    <a:pt x="6" y="6"/>
                    <a:pt x="1" y="8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6" name="Freeform 9421"/>
            <p:cNvSpPr/>
            <p:nvPr/>
          </p:nvSpPr>
          <p:spPr bwMode="auto">
            <a:xfrm>
              <a:off x="333375" y="469900"/>
              <a:ext cx="60325" cy="412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16" y="1"/>
                </a:cxn>
                <a:cxn ang="0">
                  <a:pos x="15" y="0"/>
                </a:cxn>
              </a:cxnLst>
              <a:rect l="0" t="0" r="r" b="b"/>
              <a:pathLst>
                <a:path w="16" h="11">
                  <a:moveTo>
                    <a:pt x="15" y="0"/>
                  </a:moveTo>
                  <a:cubicBezTo>
                    <a:pt x="10" y="4"/>
                    <a:pt x="5" y="7"/>
                    <a:pt x="1" y="11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6" y="7"/>
                    <a:pt x="11" y="4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7" name="Freeform 9422"/>
            <p:cNvSpPr/>
            <p:nvPr/>
          </p:nvSpPr>
          <p:spPr bwMode="auto">
            <a:xfrm>
              <a:off x="442912" y="387350"/>
              <a:ext cx="90488" cy="4921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1" y="13"/>
                </a:cxn>
                <a:cxn ang="0">
                  <a:pos x="2" y="13"/>
                </a:cxn>
                <a:cxn ang="0">
                  <a:pos x="24" y="0"/>
                </a:cxn>
                <a:cxn ang="0">
                  <a:pos x="23" y="0"/>
                </a:cxn>
              </a:cxnLst>
              <a:rect l="0" t="0" r="r" b="b"/>
              <a:pathLst>
                <a:path w="24" h="13">
                  <a:moveTo>
                    <a:pt x="23" y="0"/>
                  </a:moveTo>
                  <a:cubicBezTo>
                    <a:pt x="16" y="5"/>
                    <a:pt x="8" y="8"/>
                    <a:pt x="1" y="13"/>
                  </a:cubicBezTo>
                  <a:cubicBezTo>
                    <a:pt x="0" y="13"/>
                    <a:pt x="1" y="13"/>
                    <a:pt x="2" y="13"/>
                  </a:cubicBezTo>
                  <a:cubicBezTo>
                    <a:pt x="9" y="8"/>
                    <a:pt x="17" y="5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8" name="Freeform 9423"/>
            <p:cNvSpPr/>
            <p:nvPr/>
          </p:nvSpPr>
          <p:spPr bwMode="auto">
            <a:xfrm>
              <a:off x="487362" y="365125"/>
              <a:ext cx="46038" cy="19050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1" y="5"/>
                </a:cxn>
                <a:cxn ang="0">
                  <a:pos x="1" y="5"/>
                </a:cxn>
              </a:cxnLst>
              <a:rect l="0" t="0" r="r" b="b"/>
              <a:pathLst>
                <a:path w="12" h="5">
                  <a:moveTo>
                    <a:pt x="1" y="5"/>
                  </a:moveTo>
                  <a:cubicBezTo>
                    <a:pt x="5" y="4"/>
                    <a:pt x="8" y="2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8" y="2"/>
                    <a:pt x="4" y="3"/>
                    <a:pt x="1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9" name="Freeform 9424"/>
            <p:cNvSpPr/>
            <p:nvPr/>
          </p:nvSpPr>
          <p:spPr bwMode="auto">
            <a:xfrm>
              <a:off x="390525" y="406400"/>
              <a:ext cx="52388" cy="25400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" y="7"/>
                </a:cxn>
                <a:cxn ang="0">
                  <a:pos x="1" y="7"/>
                </a:cxn>
              </a:cxnLst>
              <a:rect l="0" t="0" r="r" b="b"/>
              <a:pathLst>
                <a:path w="14" h="7">
                  <a:moveTo>
                    <a:pt x="1" y="7"/>
                  </a:moveTo>
                  <a:cubicBezTo>
                    <a:pt x="5" y="5"/>
                    <a:pt x="9" y="3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9" y="2"/>
                    <a:pt x="5" y="5"/>
                    <a:pt x="1" y="7"/>
                  </a:cubicBezTo>
                  <a:cubicBezTo>
                    <a:pt x="0" y="7"/>
                    <a:pt x="1" y="7"/>
                    <a:pt x="1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0" name="Freeform 9425"/>
            <p:cNvSpPr/>
            <p:nvPr/>
          </p:nvSpPr>
          <p:spPr bwMode="auto">
            <a:xfrm>
              <a:off x="314325" y="447675"/>
              <a:ext cx="52388" cy="30163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0" y="7"/>
                </a:cxn>
                <a:cxn ang="0">
                  <a:pos x="1" y="7"/>
                </a:cxn>
              </a:cxnLst>
              <a:rect l="0" t="0" r="r" b="b"/>
              <a:pathLst>
                <a:path w="14" h="8">
                  <a:moveTo>
                    <a:pt x="1" y="7"/>
                  </a:moveTo>
                  <a:cubicBezTo>
                    <a:pt x="5" y="5"/>
                    <a:pt x="9" y="3"/>
                    <a:pt x="14" y="0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9" y="2"/>
                    <a:pt x="5" y="4"/>
                    <a:pt x="0" y="7"/>
                  </a:cubicBezTo>
                  <a:cubicBezTo>
                    <a:pt x="0" y="7"/>
                    <a:pt x="0" y="8"/>
                    <a:pt x="1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1" name="Freeform 9426"/>
            <p:cNvSpPr/>
            <p:nvPr/>
          </p:nvSpPr>
          <p:spPr bwMode="auto">
            <a:xfrm>
              <a:off x="176212" y="538163"/>
              <a:ext cx="25400" cy="19050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0" y="4"/>
                </a:cxn>
                <a:cxn ang="0">
                  <a:pos x="1" y="4"/>
                </a:cxn>
              </a:cxnLst>
              <a:rect l="0" t="0" r="r" b="b"/>
              <a:pathLst>
                <a:path w="7" h="5">
                  <a:moveTo>
                    <a:pt x="1" y="4"/>
                  </a:moveTo>
                  <a:cubicBezTo>
                    <a:pt x="3" y="3"/>
                    <a:pt x="4" y="2"/>
                    <a:pt x="6" y="1"/>
                  </a:cubicBezTo>
                  <a:cubicBezTo>
                    <a:pt x="7" y="1"/>
                    <a:pt x="6" y="0"/>
                    <a:pt x="6" y="1"/>
                  </a:cubicBezTo>
                  <a:cubicBezTo>
                    <a:pt x="4" y="2"/>
                    <a:pt x="2" y="3"/>
                    <a:pt x="0" y="4"/>
                  </a:cubicBezTo>
                  <a:cubicBezTo>
                    <a:pt x="0" y="4"/>
                    <a:pt x="0" y="5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2" name="Freeform 9427"/>
            <p:cNvSpPr/>
            <p:nvPr/>
          </p:nvSpPr>
          <p:spPr bwMode="auto">
            <a:xfrm>
              <a:off x="303212" y="406400"/>
              <a:ext cx="90488" cy="63500"/>
            </a:xfrm>
            <a:custGeom>
              <a:avLst/>
              <a:gdLst/>
              <a:ahLst/>
              <a:cxnLst>
                <a:cxn ang="0">
                  <a:pos x="23" y="1"/>
                </a:cxn>
                <a:cxn ang="0">
                  <a:pos x="0" y="16"/>
                </a:cxn>
                <a:cxn ang="0">
                  <a:pos x="1" y="16"/>
                </a:cxn>
                <a:cxn ang="0">
                  <a:pos x="23" y="1"/>
                </a:cxn>
                <a:cxn ang="0">
                  <a:pos x="23" y="1"/>
                </a:cxn>
              </a:cxnLst>
              <a:rect l="0" t="0" r="r" b="b"/>
              <a:pathLst>
                <a:path w="24" h="17">
                  <a:moveTo>
                    <a:pt x="23" y="1"/>
                  </a:moveTo>
                  <a:cubicBezTo>
                    <a:pt x="15" y="6"/>
                    <a:pt x="8" y="11"/>
                    <a:pt x="0" y="16"/>
                  </a:cubicBezTo>
                  <a:cubicBezTo>
                    <a:pt x="0" y="16"/>
                    <a:pt x="0" y="17"/>
                    <a:pt x="1" y="16"/>
                  </a:cubicBezTo>
                  <a:cubicBezTo>
                    <a:pt x="8" y="11"/>
                    <a:pt x="16" y="6"/>
                    <a:pt x="23" y="1"/>
                  </a:cubicBezTo>
                  <a:cubicBezTo>
                    <a:pt x="24" y="1"/>
                    <a:pt x="23" y="0"/>
                    <a:pt x="2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3" name="Freeform 9428"/>
            <p:cNvSpPr/>
            <p:nvPr/>
          </p:nvSpPr>
          <p:spPr bwMode="auto">
            <a:xfrm>
              <a:off x="495300" y="315913"/>
              <a:ext cx="38100" cy="222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6" y="2"/>
                    <a:pt x="3" y="4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4" y="4"/>
                    <a:pt x="7" y="2"/>
                    <a:pt x="9" y="0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4" name="Freeform 9429"/>
            <p:cNvSpPr/>
            <p:nvPr/>
          </p:nvSpPr>
          <p:spPr bwMode="auto">
            <a:xfrm>
              <a:off x="498475" y="282575"/>
              <a:ext cx="30163" cy="1428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0" y="3"/>
                </a:cxn>
                <a:cxn ang="0">
                  <a:pos x="0" y="4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3" y="3"/>
                    <a:pt x="5" y="2"/>
                    <a:pt x="7" y="1"/>
                  </a:cubicBezTo>
                  <a:cubicBezTo>
                    <a:pt x="8" y="1"/>
                    <a:pt x="8" y="0"/>
                    <a:pt x="7" y="1"/>
                  </a:cubicBezTo>
                  <a:cubicBezTo>
                    <a:pt x="5" y="1"/>
                    <a:pt x="3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5" name="Freeform 9430"/>
            <p:cNvSpPr/>
            <p:nvPr/>
          </p:nvSpPr>
          <p:spPr bwMode="auto">
            <a:xfrm>
              <a:off x="349250" y="338138"/>
              <a:ext cx="55563" cy="30163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7"/>
                </a:cxn>
                <a:cxn ang="0">
                  <a:pos x="1" y="8"/>
                </a:cxn>
              </a:cxnLst>
              <a:rect l="0" t="0" r="r" b="b"/>
              <a:pathLst>
                <a:path w="15" h="8">
                  <a:moveTo>
                    <a:pt x="1" y="8"/>
                  </a:moveTo>
                  <a:cubicBezTo>
                    <a:pt x="5" y="5"/>
                    <a:pt x="10" y="3"/>
                    <a:pt x="14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6" name="Freeform 9431"/>
            <p:cNvSpPr/>
            <p:nvPr/>
          </p:nvSpPr>
          <p:spPr bwMode="auto">
            <a:xfrm>
              <a:off x="184150" y="403225"/>
              <a:ext cx="107950" cy="58738"/>
            </a:xfrm>
            <a:custGeom>
              <a:avLst/>
              <a:gdLst/>
              <a:ahLst/>
              <a:cxnLst>
                <a:cxn ang="0">
                  <a:pos x="1" y="16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0" y="16"/>
                </a:cxn>
                <a:cxn ang="0">
                  <a:pos x="1" y="16"/>
                </a:cxn>
              </a:cxnLst>
              <a:rect l="0" t="0" r="r" b="b"/>
              <a:pathLst>
                <a:path w="29" h="16">
                  <a:moveTo>
                    <a:pt x="1" y="16"/>
                  </a:moveTo>
                  <a:cubicBezTo>
                    <a:pt x="10" y="11"/>
                    <a:pt x="19" y="5"/>
                    <a:pt x="28" y="0"/>
                  </a:cubicBezTo>
                  <a:cubicBezTo>
                    <a:pt x="29" y="0"/>
                    <a:pt x="28" y="0"/>
                    <a:pt x="28" y="0"/>
                  </a:cubicBezTo>
                  <a:cubicBezTo>
                    <a:pt x="19" y="5"/>
                    <a:pt x="9" y="11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7" name="Freeform 9433"/>
            <p:cNvSpPr/>
            <p:nvPr/>
          </p:nvSpPr>
          <p:spPr bwMode="auto">
            <a:xfrm>
              <a:off x="171450" y="398462"/>
              <a:ext cx="117475" cy="7143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" y="19"/>
                </a:cxn>
                <a:cxn ang="0">
                  <a:pos x="1" y="19"/>
                </a:cxn>
                <a:cxn ang="0">
                  <a:pos x="30" y="1"/>
                </a:cxn>
                <a:cxn ang="0">
                  <a:pos x="30" y="0"/>
                </a:cxn>
              </a:cxnLst>
              <a:rect l="0" t="0" r="r" b="b"/>
              <a:pathLst>
                <a:path w="31" h="19">
                  <a:moveTo>
                    <a:pt x="30" y="0"/>
                  </a:moveTo>
                  <a:cubicBezTo>
                    <a:pt x="20" y="7"/>
                    <a:pt x="10" y="13"/>
                    <a:pt x="1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1" y="13"/>
                    <a:pt x="21" y="7"/>
                    <a:pt x="30" y="1"/>
                  </a:cubicBezTo>
                  <a:cubicBezTo>
                    <a:pt x="31" y="0"/>
                    <a:pt x="30" y="0"/>
                    <a:pt x="3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8" name="Freeform 9434"/>
            <p:cNvSpPr/>
            <p:nvPr/>
          </p:nvSpPr>
          <p:spPr bwMode="auto">
            <a:xfrm>
              <a:off x="341312" y="323850"/>
              <a:ext cx="63500" cy="3651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" y="10"/>
                </a:cxn>
                <a:cxn ang="0">
                  <a:pos x="1" y="1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7" h="10">
                  <a:moveTo>
                    <a:pt x="16" y="0"/>
                  </a:moveTo>
                  <a:cubicBezTo>
                    <a:pt x="11" y="3"/>
                    <a:pt x="6" y="6"/>
                    <a:pt x="1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6" y="7"/>
                    <a:pt x="11" y="4"/>
                    <a:pt x="16" y="0"/>
                  </a:cubicBezTo>
                  <a:cubicBezTo>
                    <a:pt x="17" y="0"/>
                    <a:pt x="16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9" name="Freeform 9435"/>
            <p:cNvSpPr/>
            <p:nvPr/>
          </p:nvSpPr>
          <p:spPr bwMode="auto">
            <a:xfrm>
              <a:off x="495300" y="255587"/>
              <a:ext cx="30163" cy="158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8" y="0"/>
                </a:cxn>
                <a:cxn ang="0">
                  <a:pos x="7" y="0"/>
                </a:cxn>
              </a:cxnLst>
              <a:rect l="0" t="0" r="r" b="b"/>
              <a:pathLst>
                <a:path w="8" h="4">
                  <a:moveTo>
                    <a:pt x="7" y="0"/>
                  </a:moveTo>
                  <a:cubicBezTo>
                    <a:pt x="5" y="1"/>
                    <a:pt x="3" y="2"/>
                    <a:pt x="1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3" y="3"/>
                    <a:pt x="6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0" name="Freeform 9436"/>
            <p:cNvSpPr/>
            <p:nvPr/>
          </p:nvSpPr>
          <p:spPr bwMode="auto">
            <a:xfrm>
              <a:off x="495300" y="233362"/>
              <a:ext cx="30163" cy="14288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1" y="4"/>
                </a:cxn>
              </a:cxnLst>
              <a:rect l="0" t="0" r="r" b="b"/>
              <a:pathLst>
                <a:path w="8" h="4">
                  <a:moveTo>
                    <a:pt x="1" y="4"/>
                  </a:moveTo>
                  <a:cubicBezTo>
                    <a:pt x="3" y="3"/>
                    <a:pt x="5" y="2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5" y="1"/>
                    <a:pt x="3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1" name="Freeform 9437"/>
            <p:cNvSpPr/>
            <p:nvPr/>
          </p:nvSpPr>
          <p:spPr bwMode="auto">
            <a:xfrm>
              <a:off x="338137" y="293687"/>
              <a:ext cx="58738" cy="25400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" y="7"/>
                </a:cxn>
                <a:cxn ang="0">
                  <a:pos x="1" y="7"/>
                </a:cxn>
              </a:cxnLst>
              <a:rect l="0" t="0" r="r" b="b"/>
              <a:pathLst>
                <a:path w="16" h="7">
                  <a:moveTo>
                    <a:pt x="1" y="7"/>
                  </a:moveTo>
                  <a:cubicBezTo>
                    <a:pt x="6" y="5"/>
                    <a:pt x="11" y="2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0" y="2"/>
                    <a:pt x="5" y="5"/>
                    <a:pt x="1" y="7"/>
                  </a:cubicBezTo>
                  <a:cubicBezTo>
                    <a:pt x="0" y="7"/>
                    <a:pt x="1" y="7"/>
                    <a:pt x="1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2" name="Freeform 9438"/>
            <p:cNvSpPr/>
            <p:nvPr/>
          </p:nvSpPr>
          <p:spPr bwMode="auto">
            <a:xfrm>
              <a:off x="261937" y="338137"/>
              <a:ext cx="49213" cy="22225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1" y="6"/>
                </a:cxn>
              </a:cxnLst>
              <a:rect l="0" t="0" r="r" b="b"/>
              <a:pathLst>
                <a:path w="13" h="6">
                  <a:moveTo>
                    <a:pt x="1" y="6"/>
                  </a:moveTo>
                  <a:cubicBezTo>
                    <a:pt x="5" y="4"/>
                    <a:pt x="9" y="2"/>
                    <a:pt x="12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8" y="2"/>
                    <a:pt x="4" y="4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3" name="Freeform 9439"/>
            <p:cNvSpPr/>
            <p:nvPr/>
          </p:nvSpPr>
          <p:spPr bwMode="auto">
            <a:xfrm>
              <a:off x="130175" y="406400"/>
              <a:ext cx="53975" cy="30163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0" y="7"/>
                </a:cxn>
                <a:cxn ang="0">
                  <a:pos x="1" y="8"/>
                </a:cxn>
              </a:cxnLst>
              <a:rect l="0" t="0" r="r" b="b"/>
              <a:pathLst>
                <a:path w="14" h="8">
                  <a:moveTo>
                    <a:pt x="1" y="8"/>
                  </a:moveTo>
                  <a:cubicBezTo>
                    <a:pt x="5" y="5"/>
                    <a:pt x="9" y="3"/>
                    <a:pt x="13" y="1"/>
                  </a:cubicBezTo>
                  <a:cubicBezTo>
                    <a:pt x="14" y="1"/>
                    <a:pt x="13" y="0"/>
                    <a:pt x="13" y="1"/>
                  </a:cubicBezTo>
                  <a:cubicBezTo>
                    <a:pt x="9" y="3"/>
                    <a:pt x="5" y="5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4" name="Freeform 9440"/>
            <p:cNvSpPr/>
            <p:nvPr/>
          </p:nvSpPr>
          <p:spPr bwMode="auto">
            <a:xfrm>
              <a:off x="153987" y="406400"/>
              <a:ext cx="55563" cy="3016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5" y="0"/>
                </a:cxn>
                <a:cxn ang="0">
                  <a:pos x="14" y="0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cubicBezTo>
                    <a:pt x="10" y="3"/>
                    <a:pt x="5" y="5"/>
                    <a:pt x="1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6" y="5"/>
                    <a:pt x="10" y="3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5" name="Freeform 9441"/>
            <p:cNvSpPr/>
            <p:nvPr/>
          </p:nvSpPr>
          <p:spPr bwMode="auto">
            <a:xfrm>
              <a:off x="266700" y="338137"/>
              <a:ext cx="44450" cy="30163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0" y="8"/>
                </a:cxn>
                <a:cxn ang="0">
                  <a:pos x="1" y="8"/>
                </a:cxn>
                <a:cxn ang="0">
                  <a:pos x="12" y="1"/>
                </a:cxn>
                <a:cxn ang="0">
                  <a:pos x="11" y="1"/>
                </a:cxn>
              </a:cxnLst>
              <a:rect l="0" t="0" r="r" b="b"/>
              <a:pathLst>
                <a:path w="12" h="8">
                  <a:moveTo>
                    <a:pt x="11" y="1"/>
                  </a:moveTo>
                  <a:cubicBezTo>
                    <a:pt x="8" y="3"/>
                    <a:pt x="4" y="5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5" y="6"/>
                    <a:pt x="8" y="3"/>
                    <a:pt x="12" y="1"/>
                  </a:cubicBezTo>
                  <a:cubicBezTo>
                    <a:pt x="12" y="1"/>
                    <a:pt x="12" y="0"/>
                    <a:pt x="1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6" name="Freeform 9442"/>
            <p:cNvSpPr/>
            <p:nvPr/>
          </p:nvSpPr>
          <p:spPr bwMode="auto">
            <a:xfrm>
              <a:off x="338137" y="288925"/>
              <a:ext cx="58738" cy="3492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6" h="9">
                  <a:moveTo>
                    <a:pt x="15" y="0"/>
                  </a:moveTo>
                  <a:cubicBezTo>
                    <a:pt x="10" y="3"/>
                    <a:pt x="5" y="6"/>
                    <a:pt x="1" y="8"/>
                  </a:cubicBezTo>
                  <a:cubicBezTo>
                    <a:pt x="0" y="9"/>
                    <a:pt x="1" y="9"/>
                    <a:pt x="1" y="8"/>
                  </a:cubicBezTo>
                  <a:cubicBezTo>
                    <a:pt x="6" y="6"/>
                    <a:pt x="11" y="3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7" name="Freeform 9443"/>
            <p:cNvSpPr/>
            <p:nvPr/>
          </p:nvSpPr>
          <p:spPr bwMode="auto">
            <a:xfrm>
              <a:off x="487362" y="214312"/>
              <a:ext cx="30163" cy="2698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8" y="1"/>
                </a:cxn>
                <a:cxn ang="0">
                  <a:pos x="8" y="0"/>
                </a:cxn>
                <a:cxn ang="0">
                  <a:pos x="1" y="2"/>
                </a:cxn>
                <a:cxn ang="0">
                  <a:pos x="1" y="3"/>
                </a:cxn>
              </a:cxnLst>
              <a:rect l="0" t="0" r="r" b="b"/>
              <a:pathLst>
                <a:path w="8" h="7">
                  <a:moveTo>
                    <a:pt x="1" y="3"/>
                  </a:moveTo>
                  <a:cubicBezTo>
                    <a:pt x="3" y="2"/>
                    <a:pt x="6" y="1"/>
                    <a:pt x="8" y="1"/>
                  </a:cubicBezTo>
                  <a:cubicBezTo>
                    <a:pt x="8" y="1"/>
                    <a:pt x="8" y="1"/>
                    <a:pt x="7" y="0"/>
                  </a:cubicBezTo>
                  <a:cubicBezTo>
                    <a:pt x="6" y="3"/>
                    <a:pt x="4" y="5"/>
                    <a:pt x="1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4" y="6"/>
                    <a:pt x="7" y="4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1"/>
                    <a:pt x="3" y="2"/>
                    <a:pt x="1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8" name="Freeform 9444"/>
            <p:cNvSpPr/>
            <p:nvPr/>
          </p:nvSpPr>
          <p:spPr bwMode="auto">
            <a:xfrm>
              <a:off x="487362" y="214312"/>
              <a:ext cx="30163" cy="19050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8" y="1"/>
                </a:cxn>
                <a:cxn ang="0">
                  <a:pos x="8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8" h="5">
                  <a:moveTo>
                    <a:pt x="1" y="3"/>
                  </a:moveTo>
                  <a:cubicBezTo>
                    <a:pt x="3" y="2"/>
                    <a:pt x="6" y="1"/>
                    <a:pt x="8" y="1"/>
                  </a:cubicBezTo>
                  <a:cubicBezTo>
                    <a:pt x="8" y="1"/>
                    <a:pt x="8" y="1"/>
                    <a:pt x="7" y="0"/>
                  </a:cubicBezTo>
                  <a:cubicBezTo>
                    <a:pt x="6" y="2"/>
                    <a:pt x="3" y="3"/>
                    <a:pt x="1" y="4"/>
                  </a:cubicBezTo>
                  <a:cubicBezTo>
                    <a:pt x="1" y="4"/>
                    <a:pt x="1" y="5"/>
                    <a:pt x="1" y="4"/>
                  </a:cubicBezTo>
                  <a:cubicBezTo>
                    <a:pt x="4" y="4"/>
                    <a:pt x="6" y="3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1"/>
                    <a:pt x="3" y="2"/>
                    <a:pt x="1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9" name="Freeform 9445"/>
            <p:cNvSpPr/>
            <p:nvPr/>
          </p:nvSpPr>
          <p:spPr bwMode="auto">
            <a:xfrm>
              <a:off x="341312" y="271462"/>
              <a:ext cx="41275" cy="17463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0" y="5"/>
                </a:cxn>
                <a:cxn ang="0">
                  <a:pos x="1" y="5"/>
                </a:cxn>
              </a:cxnLst>
              <a:rect l="0" t="0" r="r" b="b"/>
              <a:pathLst>
                <a:path w="11" h="5">
                  <a:moveTo>
                    <a:pt x="1" y="5"/>
                  </a:moveTo>
                  <a:cubicBezTo>
                    <a:pt x="4" y="3"/>
                    <a:pt x="7" y="1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7" y="1"/>
                    <a:pt x="3" y="3"/>
                    <a:pt x="0" y="5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0" name="Freeform 9446"/>
            <p:cNvSpPr/>
            <p:nvPr/>
          </p:nvSpPr>
          <p:spPr bwMode="auto">
            <a:xfrm>
              <a:off x="255587" y="304800"/>
              <a:ext cx="55563" cy="30163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5" y="1"/>
                </a:cxn>
                <a:cxn ang="0">
                  <a:pos x="14" y="0"/>
                </a:cxn>
                <a:cxn ang="0">
                  <a:pos x="1" y="7"/>
                </a:cxn>
                <a:cxn ang="0">
                  <a:pos x="1" y="8"/>
                </a:cxn>
              </a:cxnLst>
              <a:rect l="0" t="0" r="r" b="b"/>
              <a:pathLst>
                <a:path w="15" h="8">
                  <a:moveTo>
                    <a:pt x="1" y="8"/>
                  </a:moveTo>
                  <a:cubicBezTo>
                    <a:pt x="5" y="5"/>
                    <a:pt x="10" y="3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2"/>
                    <a:pt x="5" y="5"/>
                    <a:pt x="1" y="7"/>
                  </a:cubicBezTo>
                  <a:cubicBezTo>
                    <a:pt x="0" y="7"/>
                    <a:pt x="1" y="8"/>
                    <a:pt x="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1" name="Freeform 9447"/>
            <p:cNvSpPr/>
            <p:nvPr/>
          </p:nvSpPr>
          <p:spPr bwMode="auto">
            <a:xfrm>
              <a:off x="187325" y="349250"/>
              <a:ext cx="41275" cy="23813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1" y="5"/>
                </a:cxn>
                <a:cxn ang="0">
                  <a:pos x="1" y="6"/>
                </a:cxn>
              </a:cxnLst>
              <a:rect l="0" t="0" r="r" b="b"/>
              <a:pathLst>
                <a:path w="11" h="6">
                  <a:moveTo>
                    <a:pt x="1" y="6"/>
                  </a:moveTo>
                  <a:cubicBezTo>
                    <a:pt x="4" y="4"/>
                    <a:pt x="7" y="2"/>
                    <a:pt x="10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7" y="2"/>
                    <a:pt x="4" y="4"/>
                    <a:pt x="1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2" name="Freeform 9448"/>
            <p:cNvSpPr/>
            <p:nvPr/>
          </p:nvSpPr>
          <p:spPr bwMode="auto">
            <a:xfrm>
              <a:off x="77787" y="409575"/>
              <a:ext cx="46038" cy="22225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" y="5"/>
                </a:cxn>
                <a:cxn ang="0">
                  <a:pos x="1" y="6"/>
                </a:cxn>
              </a:cxnLst>
              <a:rect l="0" t="0" r="r" b="b"/>
              <a:pathLst>
                <a:path w="12" h="6">
                  <a:moveTo>
                    <a:pt x="1" y="6"/>
                  </a:moveTo>
                  <a:cubicBezTo>
                    <a:pt x="4" y="4"/>
                    <a:pt x="8" y="2"/>
                    <a:pt x="11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7" y="2"/>
                    <a:pt x="4" y="4"/>
                    <a:pt x="1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3" name="Freeform 9449"/>
            <p:cNvSpPr/>
            <p:nvPr/>
          </p:nvSpPr>
          <p:spPr bwMode="auto">
            <a:xfrm>
              <a:off x="88900" y="409575"/>
              <a:ext cx="38100" cy="222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9" y="1"/>
                </a:cxn>
                <a:cxn ang="0">
                  <a:pos x="9" y="0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6" y="2"/>
                    <a:pt x="3" y="4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4" y="4"/>
                    <a:pt x="7" y="2"/>
                    <a:pt x="9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4" name="Freeform 9450"/>
            <p:cNvSpPr/>
            <p:nvPr/>
          </p:nvSpPr>
          <p:spPr bwMode="auto">
            <a:xfrm>
              <a:off x="184150" y="346075"/>
              <a:ext cx="41275" cy="26988"/>
            </a:xfrm>
            <a:custGeom>
              <a:avLst/>
              <a:gdLst/>
              <a:ahLst/>
              <a:cxnLst>
                <a:cxn ang="0">
                  <a:pos x="10" y="1"/>
                </a:cxn>
                <a:cxn ang="0">
                  <a:pos x="0" y="7"/>
                </a:cxn>
                <a:cxn ang="0">
                  <a:pos x="1" y="7"/>
                </a:cxn>
                <a:cxn ang="0">
                  <a:pos x="10" y="1"/>
                </a:cxn>
                <a:cxn ang="0">
                  <a:pos x="10" y="1"/>
                </a:cxn>
              </a:cxnLst>
              <a:rect l="0" t="0" r="r" b="b"/>
              <a:pathLst>
                <a:path w="11" h="7">
                  <a:moveTo>
                    <a:pt x="10" y="1"/>
                  </a:moveTo>
                  <a:cubicBezTo>
                    <a:pt x="6" y="3"/>
                    <a:pt x="3" y="5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1" y="0"/>
                    <a:pt x="10" y="0"/>
                    <a:pt x="1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5" name="Freeform 9451"/>
            <p:cNvSpPr/>
            <p:nvPr/>
          </p:nvSpPr>
          <p:spPr bwMode="auto">
            <a:xfrm>
              <a:off x="250825" y="296862"/>
              <a:ext cx="57150" cy="3016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8"/>
                </a:cxn>
                <a:cxn ang="0">
                  <a:pos x="1" y="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cubicBezTo>
                    <a:pt x="9" y="3"/>
                    <a:pt x="5" y="5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6" y="5"/>
                    <a:pt x="10" y="3"/>
                    <a:pt x="14" y="0"/>
                  </a:cubicBezTo>
                  <a:cubicBezTo>
                    <a:pt x="15" y="0"/>
                    <a:pt x="14" y="0"/>
                    <a:pt x="1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6" name="Freeform 9452"/>
            <p:cNvSpPr/>
            <p:nvPr/>
          </p:nvSpPr>
          <p:spPr bwMode="auto">
            <a:xfrm>
              <a:off x="333375" y="255587"/>
              <a:ext cx="38100" cy="222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10" y="1"/>
                </a:cxn>
                <a:cxn ang="0">
                  <a:pos x="9" y="0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6" y="2"/>
                    <a:pt x="4" y="4"/>
                    <a:pt x="1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4" y="4"/>
                    <a:pt x="7" y="2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7" name="Freeform 9453"/>
            <p:cNvSpPr/>
            <p:nvPr/>
          </p:nvSpPr>
          <p:spPr bwMode="auto">
            <a:xfrm>
              <a:off x="492125" y="165100"/>
              <a:ext cx="33338" cy="222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9" y="1"/>
                </a:cxn>
                <a:cxn ang="0">
                  <a:pos x="8" y="0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2"/>
                    <a:pt x="3" y="3"/>
                    <a:pt x="1" y="5"/>
                  </a:cubicBezTo>
                  <a:cubicBezTo>
                    <a:pt x="0" y="5"/>
                    <a:pt x="1" y="6"/>
                    <a:pt x="1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8" name="Freeform 9454"/>
            <p:cNvSpPr/>
            <p:nvPr/>
          </p:nvSpPr>
          <p:spPr bwMode="auto">
            <a:xfrm>
              <a:off x="495300" y="150812"/>
              <a:ext cx="30163" cy="1111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1" y="3"/>
                </a:cxn>
              </a:cxnLst>
              <a:rect l="0" t="0" r="r" b="b"/>
              <a:pathLst>
                <a:path w="8" h="3">
                  <a:moveTo>
                    <a:pt x="1" y="3"/>
                  </a:moveTo>
                  <a:cubicBezTo>
                    <a:pt x="3" y="2"/>
                    <a:pt x="5" y="1"/>
                    <a:pt x="7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5" y="1"/>
                    <a:pt x="2" y="2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9" name="Freeform 9455"/>
            <p:cNvSpPr/>
            <p:nvPr/>
          </p:nvSpPr>
          <p:spPr bwMode="auto">
            <a:xfrm>
              <a:off x="255587" y="252412"/>
              <a:ext cx="55563" cy="25400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" y="7"/>
                </a:cxn>
                <a:cxn ang="0">
                  <a:pos x="1" y="7"/>
                </a:cxn>
              </a:cxnLst>
              <a:rect l="0" t="0" r="r" b="b"/>
              <a:pathLst>
                <a:path w="15" h="7">
                  <a:moveTo>
                    <a:pt x="1" y="7"/>
                  </a:moveTo>
                  <a:cubicBezTo>
                    <a:pt x="6" y="5"/>
                    <a:pt x="10" y="2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0" y="2"/>
                    <a:pt x="5" y="4"/>
                    <a:pt x="1" y="7"/>
                  </a:cubicBezTo>
                  <a:cubicBezTo>
                    <a:pt x="0" y="7"/>
                    <a:pt x="1" y="7"/>
                    <a:pt x="1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0" name="Freeform 9456"/>
            <p:cNvSpPr/>
            <p:nvPr/>
          </p:nvSpPr>
          <p:spPr bwMode="auto">
            <a:xfrm>
              <a:off x="168275" y="296862"/>
              <a:ext cx="60325" cy="30163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8"/>
                </a:cxn>
                <a:cxn ang="0">
                  <a:pos x="1" y="8"/>
                </a:cxn>
              </a:cxnLst>
              <a:rect l="0" t="0" r="r" b="b"/>
              <a:pathLst>
                <a:path w="16" h="8">
                  <a:moveTo>
                    <a:pt x="1" y="8"/>
                  </a:moveTo>
                  <a:cubicBezTo>
                    <a:pt x="5" y="5"/>
                    <a:pt x="10" y="3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0" y="2"/>
                    <a:pt x="5" y="5"/>
                    <a:pt x="0" y="8"/>
                  </a:cubicBezTo>
                  <a:cubicBezTo>
                    <a:pt x="0" y="8"/>
                    <a:pt x="0" y="8"/>
                    <a:pt x="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1" name="Freeform 9457"/>
            <p:cNvSpPr/>
            <p:nvPr/>
          </p:nvSpPr>
          <p:spPr bwMode="auto">
            <a:xfrm>
              <a:off x="41275" y="384175"/>
              <a:ext cx="33338" cy="14288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9" h="4">
                  <a:moveTo>
                    <a:pt x="1" y="4"/>
                  </a:moveTo>
                  <a:cubicBezTo>
                    <a:pt x="4" y="3"/>
                    <a:pt x="6" y="2"/>
                    <a:pt x="8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3" y="3"/>
                    <a:pt x="1" y="4"/>
                  </a:cubicBezTo>
                  <a:cubicBezTo>
                    <a:pt x="0" y="4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2" name="Freeform 9458"/>
            <p:cNvSpPr/>
            <p:nvPr/>
          </p:nvSpPr>
          <p:spPr bwMode="auto">
            <a:xfrm>
              <a:off x="41275" y="379412"/>
              <a:ext cx="30163" cy="1905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8" h="5">
                  <a:moveTo>
                    <a:pt x="7" y="0"/>
                  </a:moveTo>
                  <a:cubicBezTo>
                    <a:pt x="4" y="1"/>
                    <a:pt x="2" y="3"/>
                    <a:pt x="0" y="4"/>
                  </a:cubicBezTo>
                  <a:cubicBezTo>
                    <a:pt x="0" y="4"/>
                    <a:pt x="0" y="5"/>
                    <a:pt x="1" y="4"/>
                  </a:cubicBezTo>
                  <a:cubicBezTo>
                    <a:pt x="3" y="3"/>
                    <a:pt x="5" y="1"/>
                    <a:pt x="7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3" name="Freeform 9459"/>
            <p:cNvSpPr/>
            <p:nvPr/>
          </p:nvSpPr>
          <p:spPr bwMode="auto">
            <a:xfrm>
              <a:off x="165100" y="282575"/>
              <a:ext cx="60325" cy="3333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" y="9"/>
                </a:cxn>
                <a:cxn ang="0">
                  <a:pos x="2" y="9"/>
                </a:cxn>
                <a:cxn ang="0">
                  <a:pos x="16" y="0"/>
                </a:cxn>
                <a:cxn ang="0">
                  <a:pos x="15" y="0"/>
                </a:cxn>
              </a:cxnLst>
              <a:rect l="0" t="0" r="r" b="b"/>
              <a:pathLst>
                <a:path w="16" h="9">
                  <a:moveTo>
                    <a:pt x="15" y="0"/>
                  </a:moveTo>
                  <a:cubicBezTo>
                    <a:pt x="10" y="3"/>
                    <a:pt x="6" y="6"/>
                    <a:pt x="1" y="9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6" y="6"/>
                    <a:pt x="11" y="3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4" name="Freeform 9460"/>
            <p:cNvSpPr/>
            <p:nvPr/>
          </p:nvSpPr>
          <p:spPr bwMode="auto">
            <a:xfrm>
              <a:off x="247650" y="233362"/>
              <a:ext cx="60325" cy="3333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" y="8"/>
                </a:cxn>
                <a:cxn ang="0">
                  <a:pos x="2" y="9"/>
                </a:cxn>
                <a:cxn ang="0">
                  <a:pos x="16" y="0"/>
                </a:cxn>
                <a:cxn ang="0">
                  <a:pos x="15" y="0"/>
                </a:cxn>
              </a:cxnLst>
              <a:rect l="0" t="0" r="r" b="b"/>
              <a:pathLst>
                <a:path w="16" h="9">
                  <a:moveTo>
                    <a:pt x="15" y="0"/>
                  </a:moveTo>
                  <a:cubicBezTo>
                    <a:pt x="11" y="3"/>
                    <a:pt x="6" y="5"/>
                    <a:pt x="1" y="8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6" y="6"/>
                    <a:pt x="11" y="3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5" name="Freeform 9461"/>
            <p:cNvSpPr/>
            <p:nvPr/>
          </p:nvSpPr>
          <p:spPr bwMode="auto">
            <a:xfrm>
              <a:off x="487362" y="98425"/>
              <a:ext cx="49213" cy="30163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7"/>
                </a:cxn>
                <a:cxn ang="0">
                  <a:pos x="1" y="8"/>
                </a:cxn>
                <a:cxn ang="0">
                  <a:pos x="13" y="0"/>
                </a:cxn>
                <a:cxn ang="0">
                  <a:pos x="12" y="0"/>
                </a:cxn>
              </a:cxnLst>
              <a:rect l="0" t="0" r="r" b="b"/>
              <a:pathLst>
                <a:path w="13" h="8">
                  <a:moveTo>
                    <a:pt x="12" y="0"/>
                  </a:moveTo>
                  <a:cubicBezTo>
                    <a:pt x="8" y="3"/>
                    <a:pt x="4" y="5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5" y="5"/>
                    <a:pt x="9" y="3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6" name="Freeform 9462"/>
            <p:cNvSpPr/>
            <p:nvPr/>
          </p:nvSpPr>
          <p:spPr bwMode="auto">
            <a:xfrm>
              <a:off x="517525" y="82550"/>
              <a:ext cx="26988" cy="22225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" y="5"/>
                </a:cxn>
                <a:cxn ang="0">
                  <a:pos x="2" y="5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6" y="4"/>
                </a:cxn>
                <a:cxn ang="0">
                  <a:pos x="5" y="4"/>
                </a:cxn>
              </a:cxnLst>
              <a:rect l="0" t="0" r="r" b="b"/>
              <a:pathLst>
                <a:path w="7" h="6">
                  <a:moveTo>
                    <a:pt x="5" y="4"/>
                  </a:moveTo>
                  <a:cubicBezTo>
                    <a:pt x="4" y="4"/>
                    <a:pt x="2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" y="2"/>
                    <a:pt x="5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4" y="1"/>
                    <a:pt x="0" y="2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5"/>
                    <a:pt x="4" y="5"/>
                    <a:pt x="6" y="4"/>
                  </a:cubicBezTo>
                  <a:cubicBezTo>
                    <a:pt x="6" y="4"/>
                    <a:pt x="6" y="3"/>
                    <a:pt x="5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7" name="Freeform 9463"/>
            <p:cNvSpPr/>
            <p:nvPr/>
          </p:nvSpPr>
          <p:spPr bwMode="auto">
            <a:xfrm>
              <a:off x="473075" y="79375"/>
              <a:ext cx="71438" cy="33338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8" y="1"/>
                </a:cxn>
                <a:cxn ang="0">
                  <a:pos x="18" y="0"/>
                </a:cxn>
                <a:cxn ang="0">
                  <a:pos x="1" y="9"/>
                </a:cxn>
                <a:cxn ang="0">
                  <a:pos x="1" y="9"/>
                </a:cxn>
              </a:cxnLst>
              <a:rect l="0" t="0" r="r" b="b"/>
              <a:pathLst>
                <a:path w="19" h="9">
                  <a:moveTo>
                    <a:pt x="1" y="9"/>
                  </a:moveTo>
                  <a:cubicBezTo>
                    <a:pt x="7" y="6"/>
                    <a:pt x="13" y="4"/>
                    <a:pt x="18" y="1"/>
                  </a:cubicBezTo>
                  <a:cubicBezTo>
                    <a:pt x="19" y="1"/>
                    <a:pt x="18" y="0"/>
                    <a:pt x="18" y="0"/>
                  </a:cubicBezTo>
                  <a:cubicBezTo>
                    <a:pt x="12" y="3"/>
                    <a:pt x="6" y="6"/>
                    <a:pt x="1" y="9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8" name="Freeform 9464"/>
            <p:cNvSpPr/>
            <p:nvPr/>
          </p:nvSpPr>
          <p:spPr bwMode="auto">
            <a:xfrm>
              <a:off x="247650" y="195262"/>
              <a:ext cx="66675" cy="349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" y="9"/>
                </a:cxn>
                <a:cxn ang="0">
                  <a:pos x="1" y="9"/>
                </a:cxn>
              </a:cxnLst>
              <a:rect l="0" t="0" r="r" b="b"/>
              <a:pathLst>
                <a:path w="18" h="9">
                  <a:moveTo>
                    <a:pt x="1" y="9"/>
                  </a:moveTo>
                  <a:cubicBezTo>
                    <a:pt x="7" y="6"/>
                    <a:pt x="12" y="3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2" y="3"/>
                    <a:pt x="6" y="6"/>
                    <a:pt x="1" y="9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9" name="Freeform 9465"/>
            <p:cNvSpPr/>
            <p:nvPr/>
          </p:nvSpPr>
          <p:spPr bwMode="auto">
            <a:xfrm>
              <a:off x="160337" y="241300"/>
              <a:ext cx="68263" cy="36513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" y="9"/>
                </a:cxn>
                <a:cxn ang="0">
                  <a:pos x="1" y="9"/>
                </a:cxn>
              </a:cxnLst>
              <a:rect l="0" t="0" r="r" b="b"/>
              <a:pathLst>
                <a:path w="18" h="10">
                  <a:moveTo>
                    <a:pt x="1" y="9"/>
                  </a:moveTo>
                  <a:cubicBezTo>
                    <a:pt x="7" y="6"/>
                    <a:pt x="12" y="4"/>
                    <a:pt x="18" y="1"/>
                  </a:cubicBezTo>
                  <a:cubicBezTo>
                    <a:pt x="18" y="0"/>
                    <a:pt x="17" y="0"/>
                    <a:pt x="17" y="1"/>
                  </a:cubicBezTo>
                  <a:cubicBezTo>
                    <a:pt x="11" y="3"/>
                    <a:pt x="6" y="6"/>
                    <a:pt x="1" y="9"/>
                  </a:cubicBezTo>
                  <a:cubicBezTo>
                    <a:pt x="0" y="10"/>
                    <a:pt x="1" y="10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0" name="Freeform 9466"/>
            <p:cNvSpPr/>
            <p:nvPr/>
          </p:nvSpPr>
          <p:spPr bwMode="auto">
            <a:xfrm>
              <a:off x="160337" y="233362"/>
              <a:ext cx="57150" cy="333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" y="8"/>
                </a:cxn>
                <a:cxn ang="0">
                  <a:pos x="1" y="9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5" h="9">
                  <a:moveTo>
                    <a:pt x="14" y="0"/>
                  </a:moveTo>
                  <a:cubicBezTo>
                    <a:pt x="9" y="3"/>
                    <a:pt x="5" y="6"/>
                    <a:pt x="1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6" y="6"/>
                    <a:pt x="10" y="3"/>
                    <a:pt x="14" y="0"/>
                  </a:cubicBezTo>
                  <a:cubicBezTo>
                    <a:pt x="15" y="0"/>
                    <a:pt x="14" y="0"/>
                    <a:pt x="1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1" name="Freeform 9467"/>
            <p:cNvSpPr/>
            <p:nvPr/>
          </p:nvSpPr>
          <p:spPr bwMode="auto">
            <a:xfrm>
              <a:off x="242887" y="165100"/>
              <a:ext cx="79375" cy="49213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1" y="12"/>
                </a:cxn>
                <a:cxn ang="0">
                  <a:pos x="1" y="13"/>
                </a:cxn>
                <a:cxn ang="0">
                  <a:pos x="20" y="1"/>
                </a:cxn>
                <a:cxn ang="0">
                  <a:pos x="20" y="1"/>
                </a:cxn>
              </a:cxnLst>
              <a:rect l="0" t="0" r="r" b="b"/>
              <a:pathLst>
                <a:path w="21" h="13">
                  <a:moveTo>
                    <a:pt x="20" y="1"/>
                  </a:moveTo>
                  <a:cubicBezTo>
                    <a:pt x="13" y="5"/>
                    <a:pt x="7" y="8"/>
                    <a:pt x="1" y="12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8" y="9"/>
                    <a:pt x="14" y="5"/>
                    <a:pt x="20" y="1"/>
                  </a:cubicBezTo>
                  <a:cubicBezTo>
                    <a:pt x="21" y="1"/>
                    <a:pt x="20" y="0"/>
                    <a:pt x="2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2" name="Freeform 9468"/>
            <p:cNvSpPr/>
            <p:nvPr/>
          </p:nvSpPr>
          <p:spPr bwMode="auto">
            <a:xfrm>
              <a:off x="385762" y="44450"/>
              <a:ext cx="134938" cy="60325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31" y="2"/>
                </a:cxn>
                <a:cxn ang="0">
                  <a:pos x="31" y="3"/>
                </a:cxn>
                <a:cxn ang="0">
                  <a:pos x="24" y="7"/>
                </a:cxn>
                <a:cxn ang="0">
                  <a:pos x="12" y="15"/>
                </a:cxn>
                <a:cxn ang="0">
                  <a:pos x="12" y="16"/>
                </a:cxn>
                <a:cxn ang="0">
                  <a:pos x="36" y="1"/>
                </a:cxn>
                <a:cxn ang="0">
                  <a:pos x="35" y="0"/>
                </a:cxn>
                <a:cxn ang="0">
                  <a:pos x="1" y="15"/>
                </a:cxn>
                <a:cxn ang="0">
                  <a:pos x="1" y="15"/>
                </a:cxn>
              </a:cxnLst>
              <a:rect l="0" t="0" r="r" b="b"/>
              <a:pathLst>
                <a:path w="36" h="16">
                  <a:moveTo>
                    <a:pt x="1" y="15"/>
                  </a:moveTo>
                  <a:cubicBezTo>
                    <a:pt x="11" y="10"/>
                    <a:pt x="20" y="6"/>
                    <a:pt x="31" y="2"/>
                  </a:cubicBezTo>
                  <a:cubicBezTo>
                    <a:pt x="34" y="1"/>
                    <a:pt x="33" y="2"/>
                    <a:pt x="31" y="3"/>
                  </a:cubicBezTo>
                  <a:cubicBezTo>
                    <a:pt x="29" y="5"/>
                    <a:pt x="27" y="6"/>
                    <a:pt x="24" y="7"/>
                  </a:cubicBezTo>
                  <a:cubicBezTo>
                    <a:pt x="20" y="10"/>
                    <a:pt x="16" y="13"/>
                    <a:pt x="12" y="15"/>
                  </a:cubicBezTo>
                  <a:cubicBezTo>
                    <a:pt x="11" y="15"/>
                    <a:pt x="12" y="16"/>
                    <a:pt x="12" y="16"/>
                  </a:cubicBezTo>
                  <a:cubicBezTo>
                    <a:pt x="20" y="11"/>
                    <a:pt x="28" y="6"/>
                    <a:pt x="36" y="1"/>
                  </a:cubicBezTo>
                  <a:cubicBezTo>
                    <a:pt x="36" y="1"/>
                    <a:pt x="35" y="0"/>
                    <a:pt x="35" y="0"/>
                  </a:cubicBezTo>
                  <a:cubicBezTo>
                    <a:pt x="23" y="4"/>
                    <a:pt x="12" y="9"/>
                    <a:pt x="1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3" name="Freeform 9469"/>
            <p:cNvSpPr/>
            <p:nvPr/>
          </p:nvSpPr>
          <p:spPr bwMode="auto">
            <a:xfrm>
              <a:off x="247650" y="153987"/>
              <a:ext cx="52388" cy="26988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" y="7"/>
                </a:cxn>
                <a:cxn ang="0">
                  <a:pos x="1" y="7"/>
                </a:cxn>
              </a:cxnLst>
              <a:rect l="0" t="0" r="r" b="b"/>
              <a:pathLst>
                <a:path w="14" h="7">
                  <a:moveTo>
                    <a:pt x="1" y="7"/>
                  </a:moveTo>
                  <a:cubicBezTo>
                    <a:pt x="5" y="5"/>
                    <a:pt x="9" y="3"/>
                    <a:pt x="13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9" y="2"/>
                    <a:pt x="5" y="4"/>
                    <a:pt x="1" y="7"/>
                  </a:cubicBezTo>
                  <a:cubicBezTo>
                    <a:pt x="0" y="7"/>
                    <a:pt x="1" y="7"/>
                    <a:pt x="1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4" name="Freeform 9470"/>
            <p:cNvSpPr/>
            <p:nvPr/>
          </p:nvSpPr>
          <p:spPr bwMode="auto">
            <a:xfrm>
              <a:off x="165100" y="211137"/>
              <a:ext cx="30163" cy="14288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1" y="4"/>
                </a:cxn>
              </a:cxnLst>
              <a:rect l="0" t="0" r="r" b="b"/>
              <a:pathLst>
                <a:path w="8" h="4">
                  <a:moveTo>
                    <a:pt x="1" y="4"/>
                  </a:moveTo>
                  <a:cubicBezTo>
                    <a:pt x="3" y="3"/>
                    <a:pt x="5" y="2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5" y="2"/>
                    <a:pt x="3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5" name="Freeform 9471"/>
            <p:cNvSpPr/>
            <p:nvPr/>
          </p:nvSpPr>
          <p:spPr bwMode="auto">
            <a:xfrm>
              <a:off x="41275" y="285750"/>
              <a:ext cx="25400" cy="15875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6" y="1"/>
                </a:cxn>
                <a:cxn ang="0">
                  <a:pos x="6" y="0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3" y="3"/>
                    <a:pt x="5" y="2"/>
                    <a:pt x="6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4" y="2"/>
                    <a:pt x="2" y="3"/>
                    <a:pt x="1" y="4"/>
                  </a:cubicBezTo>
                  <a:cubicBezTo>
                    <a:pt x="0" y="4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6" name="Freeform 9472"/>
            <p:cNvSpPr/>
            <p:nvPr/>
          </p:nvSpPr>
          <p:spPr bwMode="auto">
            <a:xfrm>
              <a:off x="168275" y="206375"/>
              <a:ext cx="22225" cy="158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6" y="0"/>
                </a:cxn>
                <a:cxn ang="0">
                  <a:pos x="5" y="0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4" y="2"/>
                    <a:pt x="2" y="3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3"/>
                    <a:pt x="4" y="2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7" name="Freeform 9473"/>
            <p:cNvSpPr/>
            <p:nvPr/>
          </p:nvSpPr>
          <p:spPr bwMode="auto">
            <a:xfrm>
              <a:off x="247650" y="150812"/>
              <a:ext cx="36513" cy="1905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0" y="0"/>
                </a:cxn>
                <a:cxn ang="0">
                  <a:pos x="9" y="0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6" y="2"/>
                    <a:pt x="3" y="3"/>
                    <a:pt x="1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3"/>
                    <a:pt x="7" y="2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8" name="Freeform 9474"/>
            <p:cNvSpPr/>
            <p:nvPr/>
          </p:nvSpPr>
          <p:spPr bwMode="auto">
            <a:xfrm>
              <a:off x="322262" y="44450"/>
              <a:ext cx="142875" cy="53975"/>
            </a:xfrm>
            <a:custGeom>
              <a:avLst/>
              <a:gdLst/>
              <a:ahLst/>
              <a:cxnLst>
                <a:cxn ang="0">
                  <a:pos x="1" y="14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14" y="14"/>
                </a:cxn>
                <a:cxn ang="0">
                  <a:pos x="15" y="14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1" y="14"/>
                </a:cxn>
                <a:cxn ang="0">
                  <a:pos x="1" y="14"/>
                </a:cxn>
              </a:cxnLst>
              <a:rect l="0" t="0" r="r" b="b"/>
              <a:pathLst>
                <a:path w="38" h="14">
                  <a:moveTo>
                    <a:pt x="1" y="14"/>
                  </a:moveTo>
                  <a:cubicBezTo>
                    <a:pt x="11" y="9"/>
                    <a:pt x="21" y="5"/>
                    <a:pt x="32" y="2"/>
                  </a:cubicBezTo>
                  <a:cubicBezTo>
                    <a:pt x="38" y="0"/>
                    <a:pt x="29" y="5"/>
                    <a:pt x="28" y="6"/>
                  </a:cubicBezTo>
                  <a:cubicBezTo>
                    <a:pt x="23" y="9"/>
                    <a:pt x="19" y="11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22" y="10"/>
                    <a:pt x="30" y="5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4" y="3"/>
                    <a:pt x="12" y="8"/>
                    <a:pt x="1" y="14"/>
                  </a:cubicBezTo>
                  <a:cubicBezTo>
                    <a:pt x="0" y="14"/>
                    <a:pt x="1" y="14"/>
                    <a:pt x="1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9" name="Freeform 9475"/>
            <p:cNvSpPr/>
            <p:nvPr/>
          </p:nvSpPr>
          <p:spPr bwMode="auto">
            <a:xfrm>
              <a:off x="273050" y="19050"/>
              <a:ext cx="117475" cy="82550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21"/>
                </a:cxn>
                <a:cxn ang="0">
                  <a:pos x="1" y="21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1" h="22">
                  <a:moveTo>
                    <a:pt x="30" y="0"/>
                  </a:moveTo>
                  <a:cubicBezTo>
                    <a:pt x="21" y="8"/>
                    <a:pt x="11" y="15"/>
                    <a:pt x="0" y="21"/>
                  </a:cubicBezTo>
                  <a:cubicBezTo>
                    <a:pt x="0" y="21"/>
                    <a:pt x="0" y="22"/>
                    <a:pt x="1" y="21"/>
                  </a:cubicBezTo>
                  <a:cubicBezTo>
                    <a:pt x="11" y="15"/>
                    <a:pt x="21" y="8"/>
                    <a:pt x="30" y="0"/>
                  </a:cubicBezTo>
                  <a:cubicBezTo>
                    <a:pt x="31" y="0"/>
                    <a:pt x="30" y="0"/>
                    <a:pt x="3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0" name="Freeform 9476"/>
            <p:cNvSpPr/>
            <p:nvPr/>
          </p:nvSpPr>
          <p:spPr bwMode="auto">
            <a:xfrm>
              <a:off x="190500" y="14287"/>
              <a:ext cx="195263" cy="84138"/>
            </a:xfrm>
            <a:custGeom>
              <a:avLst/>
              <a:gdLst/>
              <a:ahLst/>
              <a:cxnLst>
                <a:cxn ang="0">
                  <a:pos x="1" y="22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1" y="22"/>
                </a:cxn>
                <a:cxn ang="0">
                  <a:pos x="1" y="22"/>
                </a:cxn>
              </a:cxnLst>
              <a:rect l="0" t="0" r="r" b="b"/>
              <a:pathLst>
                <a:path w="52" h="22">
                  <a:moveTo>
                    <a:pt x="1" y="22"/>
                  </a:moveTo>
                  <a:cubicBezTo>
                    <a:pt x="17" y="13"/>
                    <a:pt x="34" y="6"/>
                    <a:pt x="51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33" y="6"/>
                    <a:pt x="17" y="13"/>
                    <a:pt x="1" y="22"/>
                  </a:cubicBezTo>
                  <a:cubicBezTo>
                    <a:pt x="0" y="22"/>
                    <a:pt x="1" y="22"/>
                    <a:pt x="1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1" name="Freeform 9477"/>
            <p:cNvSpPr/>
            <p:nvPr/>
          </p:nvSpPr>
          <p:spPr bwMode="auto">
            <a:xfrm>
              <a:off x="41275" y="173037"/>
              <a:ext cx="25400" cy="1428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7" h="4">
                  <a:moveTo>
                    <a:pt x="1" y="3"/>
                  </a:moveTo>
                  <a:cubicBezTo>
                    <a:pt x="3" y="2"/>
                    <a:pt x="5" y="1"/>
                    <a:pt x="6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0" y="3"/>
                    <a:pt x="1" y="4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2" name="Freeform 9478"/>
            <p:cNvSpPr/>
            <p:nvPr/>
          </p:nvSpPr>
          <p:spPr bwMode="auto">
            <a:xfrm>
              <a:off x="41275" y="161925"/>
              <a:ext cx="25400" cy="1428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6" y="1"/>
                </a:cxn>
                <a:cxn ang="0">
                  <a:pos x="5" y="0"/>
                </a:cxn>
              </a:cxnLst>
              <a:rect l="0" t="0" r="r" b="b"/>
              <a:pathLst>
                <a:path w="7" h="4">
                  <a:moveTo>
                    <a:pt x="5" y="0"/>
                  </a:moveTo>
                  <a:cubicBezTo>
                    <a:pt x="4" y="1"/>
                    <a:pt x="2" y="2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6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3" name="Freeform 9479"/>
            <p:cNvSpPr/>
            <p:nvPr/>
          </p:nvSpPr>
          <p:spPr bwMode="auto">
            <a:xfrm>
              <a:off x="168275" y="14287"/>
              <a:ext cx="153988" cy="841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" y="22"/>
                </a:cxn>
                <a:cxn ang="0">
                  <a:pos x="1" y="22"/>
                </a:cxn>
                <a:cxn ang="0">
                  <a:pos x="41" y="0"/>
                </a:cxn>
                <a:cxn ang="0">
                  <a:pos x="40" y="0"/>
                </a:cxn>
              </a:cxnLst>
              <a:rect l="0" t="0" r="r" b="b"/>
              <a:pathLst>
                <a:path w="41" h="22">
                  <a:moveTo>
                    <a:pt x="40" y="0"/>
                  </a:moveTo>
                  <a:cubicBezTo>
                    <a:pt x="27" y="7"/>
                    <a:pt x="14" y="15"/>
                    <a:pt x="1" y="22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14" y="15"/>
                    <a:pt x="28" y="8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4" name="Freeform 9480"/>
            <p:cNvSpPr/>
            <p:nvPr/>
          </p:nvSpPr>
          <p:spPr bwMode="auto">
            <a:xfrm>
              <a:off x="146050" y="14287"/>
              <a:ext cx="157163" cy="84138"/>
            </a:xfrm>
            <a:custGeom>
              <a:avLst/>
              <a:gdLst/>
              <a:ahLst/>
              <a:cxnLst>
                <a:cxn ang="0">
                  <a:pos x="1" y="22"/>
                </a:cxn>
                <a:cxn ang="0">
                  <a:pos x="42" y="1"/>
                </a:cxn>
                <a:cxn ang="0">
                  <a:pos x="41" y="0"/>
                </a:cxn>
                <a:cxn ang="0">
                  <a:pos x="1" y="22"/>
                </a:cxn>
                <a:cxn ang="0">
                  <a:pos x="1" y="22"/>
                </a:cxn>
              </a:cxnLst>
              <a:rect l="0" t="0" r="r" b="b"/>
              <a:pathLst>
                <a:path w="42" h="22">
                  <a:moveTo>
                    <a:pt x="1" y="22"/>
                  </a:moveTo>
                  <a:cubicBezTo>
                    <a:pt x="14" y="15"/>
                    <a:pt x="28" y="7"/>
                    <a:pt x="42" y="1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27" y="7"/>
                    <a:pt x="14" y="14"/>
                    <a:pt x="1" y="22"/>
                  </a:cubicBezTo>
                  <a:cubicBezTo>
                    <a:pt x="0" y="22"/>
                    <a:pt x="0" y="22"/>
                    <a:pt x="1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5" name="Freeform 9481"/>
            <p:cNvSpPr/>
            <p:nvPr/>
          </p:nvSpPr>
          <p:spPr bwMode="auto">
            <a:xfrm>
              <a:off x="36512" y="142875"/>
              <a:ext cx="34925" cy="14288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1" y="3"/>
                </a:cxn>
                <a:cxn ang="0">
                  <a:pos x="1" y="4"/>
                </a:cxn>
              </a:cxnLst>
              <a:rect l="0" t="0" r="r" b="b"/>
              <a:pathLst>
                <a:path w="9" h="4">
                  <a:moveTo>
                    <a:pt x="1" y="4"/>
                  </a:moveTo>
                  <a:cubicBezTo>
                    <a:pt x="4" y="2"/>
                    <a:pt x="6" y="1"/>
                    <a:pt x="8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5" y="1"/>
                    <a:pt x="3" y="2"/>
                    <a:pt x="1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6" name="Freeform 9482"/>
            <p:cNvSpPr/>
            <p:nvPr/>
          </p:nvSpPr>
          <p:spPr bwMode="auto">
            <a:xfrm>
              <a:off x="41275" y="19050"/>
              <a:ext cx="190500" cy="1127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1" y="30"/>
                </a:cxn>
                <a:cxn ang="0">
                  <a:pos x="2" y="30"/>
                </a:cxn>
                <a:cxn ang="0">
                  <a:pos x="51" y="0"/>
                </a:cxn>
                <a:cxn ang="0">
                  <a:pos x="50" y="0"/>
                </a:cxn>
              </a:cxnLst>
              <a:rect l="0" t="0" r="r" b="b"/>
              <a:pathLst>
                <a:path w="51" h="30">
                  <a:moveTo>
                    <a:pt x="50" y="0"/>
                  </a:moveTo>
                  <a:cubicBezTo>
                    <a:pt x="34" y="11"/>
                    <a:pt x="17" y="19"/>
                    <a:pt x="1" y="30"/>
                  </a:cubicBezTo>
                  <a:cubicBezTo>
                    <a:pt x="0" y="30"/>
                    <a:pt x="1" y="30"/>
                    <a:pt x="2" y="30"/>
                  </a:cubicBezTo>
                  <a:cubicBezTo>
                    <a:pt x="18" y="19"/>
                    <a:pt x="35" y="11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7" name="Freeform 9483"/>
            <p:cNvSpPr/>
            <p:nvPr/>
          </p:nvSpPr>
          <p:spPr bwMode="auto">
            <a:xfrm>
              <a:off x="36512" y="14287"/>
              <a:ext cx="184150" cy="98425"/>
            </a:xfrm>
            <a:custGeom>
              <a:avLst/>
              <a:gdLst/>
              <a:ahLst/>
              <a:cxnLst>
                <a:cxn ang="0">
                  <a:pos x="1" y="26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1" y="26"/>
                </a:cxn>
                <a:cxn ang="0">
                  <a:pos x="1" y="26"/>
                </a:cxn>
              </a:cxnLst>
              <a:rect l="0" t="0" r="r" b="b"/>
              <a:pathLst>
                <a:path w="49" h="26">
                  <a:moveTo>
                    <a:pt x="1" y="26"/>
                  </a:moveTo>
                  <a:cubicBezTo>
                    <a:pt x="17" y="17"/>
                    <a:pt x="32" y="8"/>
                    <a:pt x="49" y="1"/>
                  </a:cubicBezTo>
                  <a:cubicBezTo>
                    <a:pt x="49" y="1"/>
                    <a:pt x="49" y="0"/>
                    <a:pt x="48" y="0"/>
                  </a:cubicBezTo>
                  <a:cubicBezTo>
                    <a:pt x="32" y="7"/>
                    <a:pt x="16" y="17"/>
                    <a:pt x="1" y="26"/>
                  </a:cubicBezTo>
                  <a:cubicBezTo>
                    <a:pt x="0" y="26"/>
                    <a:pt x="1" y="26"/>
                    <a:pt x="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8" name="Freeform 9484"/>
            <p:cNvSpPr/>
            <p:nvPr/>
          </p:nvSpPr>
          <p:spPr bwMode="auto">
            <a:xfrm>
              <a:off x="30162" y="22225"/>
              <a:ext cx="134938" cy="825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1" y="21"/>
                </a:cxn>
                <a:cxn ang="0">
                  <a:pos x="1" y="21"/>
                </a:cxn>
                <a:cxn ang="0">
                  <a:pos x="36" y="0"/>
                </a:cxn>
                <a:cxn ang="0">
                  <a:pos x="35" y="0"/>
                </a:cxn>
              </a:cxnLst>
              <a:rect l="0" t="0" r="r" b="b"/>
              <a:pathLst>
                <a:path w="36" h="22">
                  <a:moveTo>
                    <a:pt x="35" y="0"/>
                  </a:moveTo>
                  <a:cubicBezTo>
                    <a:pt x="24" y="7"/>
                    <a:pt x="12" y="13"/>
                    <a:pt x="1" y="21"/>
                  </a:cubicBezTo>
                  <a:cubicBezTo>
                    <a:pt x="0" y="21"/>
                    <a:pt x="1" y="22"/>
                    <a:pt x="1" y="21"/>
                  </a:cubicBezTo>
                  <a:cubicBezTo>
                    <a:pt x="12" y="14"/>
                    <a:pt x="24" y="7"/>
                    <a:pt x="36" y="0"/>
                  </a:cubicBezTo>
                  <a:cubicBezTo>
                    <a:pt x="36" y="0"/>
                    <a:pt x="36" y="0"/>
                    <a:pt x="3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83"/>
          <p:cNvGrpSpPr/>
          <p:nvPr/>
        </p:nvGrpSpPr>
        <p:grpSpPr bwMode="auto">
          <a:xfrm>
            <a:off x="1829187" y="3674454"/>
            <a:ext cx="527447" cy="520303"/>
            <a:chOff x="0" y="0"/>
            <a:chExt cx="454025" cy="447675"/>
          </a:xfrm>
          <a:solidFill>
            <a:schemeClr val="tx2"/>
          </a:solidFill>
        </p:grpSpPr>
        <p:sp>
          <p:nvSpPr>
            <p:cNvPr id="19540" name="Freeform 9614"/>
            <p:cNvSpPr>
              <a:spLocks noEditPoints="1"/>
            </p:cNvSpPr>
            <p:nvPr/>
          </p:nvSpPr>
          <p:spPr bwMode="auto">
            <a:xfrm>
              <a:off x="0" y="0"/>
              <a:ext cx="454025" cy="447675"/>
            </a:xfrm>
            <a:custGeom>
              <a:avLst/>
              <a:gdLst/>
              <a:ahLst/>
              <a:cxnLst>
                <a:cxn ang="0">
                  <a:pos x="108" y="78"/>
                </a:cxn>
                <a:cxn ang="0">
                  <a:pos x="94" y="66"/>
                </a:cxn>
                <a:cxn ang="0">
                  <a:pos x="92" y="64"/>
                </a:cxn>
                <a:cxn ang="0">
                  <a:pos x="97" y="70"/>
                </a:cxn>
                <a:cxn ang="0">
                  <a:pos x="109" y="99"/>
                </a:cxn>
                <a:cxn ang="0">
                  <a:pos x="107" y="99"/>
                </a:cxn>
                <a:cxn ang="0">
                  <a:pos x="85" y="110"/>
                </a:cxn>
                <a:cxn ang="0">
                  <a:pos x="83" y="108"/>
                </a:cxn>
                <a:cxn ang="0">
                  <a:pos x="76" y="101"/>
                </a:cxn>
                <a:cxn ang="0">
                  <a:pos x="70" y="94"/>
                </a:cxn>
                <a:cxn ang="0">
                  <a:pos x="60" y="87"/>
                </a:cxn>
                <a:cxn ang="0">
                  <a:pos x="51" y="93"/>
                </a:cxn>
                <a:cxn ang="0">
                  <a:pos x="47" y="99"/>
                </a:cxn>
                <a:cxn ang="0">
                  <a:pos x="46" y="100"/>
                </a:cxn>
                <a:cxn ang="0">
                  <a:pos x="40" y="106"/>
                </a:cxn>
                <a:cxn ang="0">
                  <a:pos x="16" y="100"/>
                </a:cxn>
                <a:cxn ang="0">
                  <a:pos x="19" y="78"/>
                </a:cxn>
                <a:cxn ang="0">
                  <a:pos x="29" y="67"/>
                </a:cxn>
                <a:cxn ang="0">
                  <a:pos x="29" y="68"/>
                </a:cxn>
                <a:cxn ang="0">
                  <a:pos x="33" y="57"/>
                </a:cxn>
                <a:cxn ang="0">
                  <a:pos x="18" y="40"/>
                </a:cxn>
                <a:cxn ang="0">
                  <a:pos x="49" y="23"/>
                </a:cxn>
                <a:cxn ang="0">
                  <a:pos x="85" y="10"/>
                </a:cxn>
                <a:cxn ang="0">
                  <a:pos x="91" y="9"/>
                </a:cxn>
                <a:cxn ang="0">
                  <a:pos x="100" y="14"/>
                </a:cxn>
                <a:cxn ang="0">
                  <a:pos x="98" y="49"/>
                </a:cxn>
                <a:cxn ang="0">
                  <a:pos x="92" y="59"/>
                </a:cxn>
                <a:cxn ang="0">
                  <a:pos x="112" y="39"/>
                </a:cxn>
                <a:cxn ang="0">
                  <a:pos x="116" y="33"/>
                </a:cxn>
                <a:cxn ang="0">
                  <a:pos x="110" y="20"/>
                </a:cxn>
                <a:cxn ang="0">
                  <a:pos x="109" y="18"/>
                </a:cxn>
                <a:cxn ang="0">
                  <a:pos x="95" y="6"/>
                </a:cxn>
                <a:cxn ang="0">
                  <a:pos x="80" y="10"/>
                </a:cxn>
                <a:cxn ang="0">
                  <a:pos x="50" y="18"/>
                </a:cxn>
                <a:cxn ang="0">
                  <a:pos x="27" y="5"/>
                </a:cxn>
                <a:cxn ang="0">
                  <a:pos x="15" y="44"/>
                </a:cxn>
                <a:cxn ang="0">
                  <a:pos x="25" y="67"/>
                </a:cxn>
                <a:cxn ang="0">
                  <a:pos x="14" y="103"/>
                </a:cxn>
                <a:cxn ang="0">
                  <a:pos x="37" y="113"/>
                </a:cxn>
                <a:cxn ang="0">
                  <a:pos x="68" y="97"/>
                </a:cxn>
                <a:cxn ang="0">
                  <a:pos x="82" y="110"/>
                </a:cxn>
                <a:cxn ang="0">
                  <a:pos x="114" y="94"/>
                </a:cxn>
                <a:cxn ang="0">
                  <a:pos x="113" y="83"/>
                </a:cxn>
                <a:cxn ang="0">
                  <a:pos x="89" y="9"/>
                </a:cxn>
                <a:cxn ang="0">
                  <a:pos x="85" y="7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39" y="107"/>
                </a:cxn>
                <a:cxn ang="0">
                  <a:pos x="39" y="107"/>
                </a:cxn>
                <a:cxn ang="0">
                  <a:pos x="41" y="106"/>
                </a:cxn>
                <a:cxn ang="0">
                  <a:pos x="41" y="105"/>
                </a:cxn>
              </a:cxnLst>
              <a:rect l="0" t="0" r="r" b="b"/>
              <a:pathLst>
                <a:path w="121" h="119">
                  <a:moveTo>
                    <a:pt x="113" y="83"/>
                  </a:moveTo>
                  <a:cubicBezTo>
                    <a:pt x="112" y="81"/>
                    <a:pt x="111" y="80"/>
                    <a:pt x="108" y="78"/>
                  </a:cubicBezTo>
                  <a:cubicBezTo>
                    <a:pt x="110" y="80"/>
                    <a:pt x="106" y="75"/>
                    <a:pt x="106" y="74"/>
                  </a:cubicBezTo>
                  <a:cubicBezTo>
                    <a:pt x="103" y="71"/>
                    <a:pt x="98" y="69"/>
                    <a:pt x="94" y="66"/>
                  </a:cubicBezTo>
                  <a:cubicBezTo>
                    <a:pt x="95" y="66"/>
                    <a:pt x="90" y="59"/>
                    <a:pt x="88" y="60"/>
                  </a:cubicBezTo>
                  <a:cubicBezTo>
                    <a:pt x="88" y="60"/>
                    <a:pt x="91" y="62"/>
                    <a:pt x="92" y="64"/>
                  </a:cubicBezTo>
                  <a:cubicBezTo>
                    <a:pt x="90" y="64"/>
                    <a:pt x="95" y="68"/>
                    <a:pt x="94" y="67"/>
                  </a:cubicBezTo>
                  <a:cubicBezTo>
                    <a:pt x="95" y="67"/>
                    <a:pt x="96" y="69"/>
                    <a:pt x="97" y="70"/>
                  </a:cubicBezTo>
                  <a:cubicBezTo>
                    <a:pt x="104" y="76"/>
                    <a:pt x="121" y="88"/>
                    <a:pt x="108" y="98"/>
                  </a:cubicBezTo>
                  <a:cubicBezTo>
                    <a:pt x="109" y="99"/>
                    <a:pt x="111" y="97"/>
                    <a:pt x="109" y="99"/>
                  </a:cubicBezTo>
                  <a:cubicBezTo>
                    <a:pt x="109" y="97"/>
                    <a:pt x="107" y="101"/>
                    <a:pt x="108" y="98"/>
                  </a:cubicBezTo>
                  <a:cubicBezTo>
                    <a:pt x="108" y="99"/>
                    <a:pt x="107" y="99"/>
                    <a:pt x="107" y="99"/>
                  </a:cubicBezTo>
                  <a:cubicBezTo>
                    <a:pt x="105" y="101"/>
                    <a:pt x="102" y="103"/>
                    <a:pt x="100" y="105"/>
                  </a:cubicBezTo>
                  <a:cubicBezTo>
                    <a:pt x="97" y="109"/>
                    <a:pt x="91" y="113"/>
                    <a:pt x="85" y="110"/>
                  </a:cubicBezTo>
                  <a:cubicBezTo>
                    <a:pt x="87" y="110"/>
                    <a:pt x="83" y="107"/>
                    <a:pt x="82" y="107"/>
                  </a:cubicBezTo>
                  <a:cubicBezTo>
                    <a:pt x="82" y="107"/>
                    <a:pt x="83" y="108"/>
                    <a:pt x="83" y="108"/>
                  </a:cubicBezTo>
                  <a:cubicBezTo>
                    <a:pt x="81" y="105"/>
                    <a:pt x="77" y="104"/>
                    <a:pt x="76" y="100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5" y="100"/>
                    <a:pt x="68" y="95"/>
                    <a:pt x="69" y="94"/>
                  </a:cubicBezTo>
                  <a:cubicBezTo>
                    <a:pt x="69" y="94"/>
                    <a:pt x="70" y="94"/>
                    <a:pt x="70" y="94"/>
                  </a:cubicBezTo>
                  <a:cubicBezTo>
                    <a:pt x="72" y="95"/>
                    <a:pt x="67" y="91"/>
                    <a:pt x="68" y="92"/>
                  </a:cubicBezTo>
                  <a:cubicBezTo>
                    <a:pt x="66" y="90"/>
                    <a:pt x="63" y="88"/>
                    <a:pt x="60" y="87"/>
                  </a:cubicBezTo>
                  <a:cubicBezTo>
                    <a:pt x="58" y="87"/>
                    <a:pt x="55" y="90"/>
                    <a:pt x="54" y="89"/>
                  </a:cubicBezTo>
                  <a:cubicBezTo>
                    <a:pt x="53" y="90"/>
                    <a:pt x="52" y="94"/>
                    <a:pt x="51" y="93"/>
                  </a:cubicBezTo>
                  <a:cubicBezTo>
                    <a:pt x="53" y="91"/>
                    <a:pt x="51" y="93"/>
                    <a:pt x="51" y="92"/>
                  </a:cubicBezTo>
                  <a:cubicBezTo>
                    <a:pt x="49" y="94"/>
                    <a:pt x="48" y="97"/>
                    <a:pt x="47" y="99"/>
                  </a:cubicBezTo>
                  <a:cubicBezTo>
                    <a:pt x="47" y="99"/>
                    <a:pt x="47" y="98"/>
                    <a:pt x="48" y="98"/>
                  </a:cubicBezTo>
                  <a:cubicBezTo>
                    <a:pt x="48" y="99"/>
                    <a:pt x="47" y="99"/>
                    <a:pt x="46" y="100"/>
                  </a:cubicBezTo>
                  <a:cubicBezTo>
                    <a:pt x="46" y="101"/>
                    <a:pt x="41" y="103"/>
                    <a:pt x="40" y="105"/>
                  </a:cubicBezTo>
                  <a:cubicBezTo>
                    <a:pt x="40" y="105"/>
                    <a:pt x="40" y="106"/>
                    <a:pt x="40" y="106"/>
                  </a:cubicBezTo>
                  <a:cubicBezTo>
                    <a:pt x="35" y="109"/>
                    <a:pt x="30" y="114"/>
                    <a:pt x="23" y="108"/>
                  </a:cubicBezTo>
                  <a:cubicBezTo>
                    <a:pt x="25" y="107"/>
                    <a:pt x="19" y="103"/>
                    <a:pt x="16" y="100"/>
                  </a:cubicBezTo>
                  <a:cubicBezTo>
                    <a:pt x="15" y="98"/>
                    <a:pt x="10" y="91"/>
                    <a:pt x="10" y="91"/>
                  </a:cubicBezTo>
                  <a:cubicBezTo>
                    <a:pt x="11" y="88"/>
                    <a:pt x="15" y="76"/>
                    <a:pt x="19" y="78"/>
                  </a:cubicBezTo>
                  <a:cubicBezTo>
                    <a:pt x="18" y="78"/>
                    <a:pt x="18" y="78"/>
                    <a:pt x="17" y="79"/>
                  </a:cubicBezTo>
                  <a:cubicBezTo>
                    <a:pt x="22" y="78"/>
                    <a:pt x="27" y="70"/>
                    <a:pt x="29" y="67"/>
                  </a:cubicBezTo>
                  <a:cubicBezTo>
                    <a:pt x="28" y="68"/>
                    <a:pt x="28" y="69"/>
                    <a:pt x="27" y="71"/>
                  </a:cubicBezTo>
                  <a:cubicBezTo>
                    <a:pt x="27" y="70"/>
                    <a:pt x="29" y="68"/>
                    <a:pt x="29" y="68"/>
                  </a:cubicBezTo>
                  <a:cubicBezTo>
                    <a:pt x="27" y="71"/>
                    <a:pt x="31" y="64"/>
                    <a:pt x="31" y="64"/>
                  </a:cubicBezTo>
                  <a:cubicBezTo>
                    <a:pt x="33" y="62"/>
                    <a:pt x="34" y="60"/>
                    <a:pt x="33" y="57"/>
                  </a:cubicBezTo>
                  <a:cubicBezTo>
                    <a:pt x="31" y="51"/>
                    <a:pt x="23" y="46"/>
                    <a:pt x="20" y="43"/>
                  </a:cubicBezTo>
                  <a:cubicBezTo>
                    <a:pt x="23" y="47"/>
                    <a:pt x="15" y="39"/>
                    <a:pt x="18" y="40"/>
                  </a:cubicBezTo>
                  <a:cubicBezTo>
                    <a:pt x="0" y="29"/>
                    <a:pt x="23" y="5"/>
                    <a:pt x="38" y="12"/>
                  </a:cubicBezTo>
                  <a:cubicBezTo>
                    <a:pt x="38" y="15"/>
                    <a:pt x="47" y="21"/>
                    <a:pt x="49" y="23"/>
                  </a:cubicBezTo>
                  <a:cubicBezTo>
                    <a:pt x="53" y="27"/>
                    <a:pt x="57" y="38"/>
                    <a:pt x="64" y="33"/>
                  </a:cubicBezTo>
                  <a:cubicBezTo>
                    <a:pt x="71" y="28"/>
                    <a:pt x="77" y="12"/>
                    <a:pt x="85" y="10"/>
                  </a:cubicBezTo>
                  <a:cubicBezTo>
                    <a:pt x="84" y="11"/>
                    <a:pt x="83" y="12"/>
                    <a:pt x="82" y="12"/>
                  </a:cubicBezTo>
                  <a:cubicBezTo>
                    <a:pt x="84" y="12"/>
                    <a:pt x="89" y="10"/>
                    <a:pt x="91" y="9"/>
                  </a:cubicBezTo>
                  <a:cubicBezTo>
                    <a:pt x="91" y="9"/>
                    <a:pt x="89" y="8"/>
                    <a:pt x="88" y="9"/>
                  </a:cubicBezTo>
                  <a:cubicBezTo>
                    <a:pt x="91" y="6"/>
                    <a:pt x="99" y="13"/>
                    <a:pt x="100" y="14"/>
                  </a:cubicBezTo>
                  <a:cubicBezTo>
                    <a:pt x="106" y="17"/>
                    <a:pt x="114" y="25"/>
                    <a:pt x="112" y="33"/>
                  </a:cubicBezTo>
                  <a:cubicBezTo>
                    <a:pt x="110" y="40"/>
                    <a:pt x="104" y="45"/>
                    <a:pt x="98" y="49"/>
                  </a:cubicBezTo>
                  <a:cubicBezTo>
                    <a:pt x="94" y="51"/>
                    <a:pt x="91" y="58"/>
                    <a:pt x="87" y="59"/>
                  </a:cubicBezTo>
                  <a:cubicBezTo>
                    <a:pt x="87" y="59"/>
                    <a:pt x="91" y="59"/>
                    <a:pt x="92" y="59"/>
                  </a:cubicBezTo>
                  <a:cubicBezTo>
                    <a:pt x="95" y="58"/>
                    <a:pt x="98" y="53"/>
                    <a:pt x="102" y="51"/>
                  </a:cubicBezTo>
                  <a:cubicBezTo>
                    <a:pt x="105" y="48"/>
                    <a:pt x="111" y="44"/>
                    <a:pt x="112" y="39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3" y="36"/>
                    <a:pt x="118" y="32"/>
                    <a:pt x="116" y="33"/>
                  </a:cubicBezTo>
                  <a:cubicBezTo>
                    <a:pt x="117" y="27"/>
                    <a:pt x="110" y="22"/>
                    <a:pt x="109" y="20"/>
                  </a:cubicBezTo>
                  <a:cubicBezTo>
                    <a:pt x="109" y="20"/>
                    <a:pt x="110" y="20"/>
                    <a:pt x="110" y="20"/>
                  </a:cubicBezTo>
                  <a:cubicBezTo>
                    <a:pt x="109" y="18"/>
                    <a:pt x="108" y="17"/>
                    <a:pt x="106" y="16"/>
                  </a:cubicBezTo>
                  <a:cubicBezTo>
                    <a:pt x="106" y="16"/>
                    <a:pt x="110" y="18"/>
                    <a:pt x="109" y="18"/>
                  </a:cubicBezTo>
                  <a:cubicBezTo>
                    <a:pt x="107" y="17"/>
                    <a:pt x="98" y="9"/>
                    <a:pt x="99" y="8"/>
                  </a:cubicBezTo>
                  <a:cubicBezTo>
                    <a:pt x="98" y="8"/>
                    <a:pt x="97" y="7"/>
                    <a:pt x="95" y="6"/>
                  </a:cubicBezTo>
                  <a:cubicBezTo>
                    <a:pt x="96" y="7"/>
                    <a:pt x="96" y="7"/>
                    <a:pt x="97" y="7"/>
                  </a:cubicBezTo>
                  <a:cubicBezTo>
                    <a:pt x="91" y="0"/>
                    <a:pt x="84" y="6"/>
                    <a:pt x="80" y="10"/>
                  </a:cubicBezTo>
                  <a:cubicBezTo>
                    <a:pt x="76" y="14"/>
                    <a:pt x="68" y="20"/>
                    <a:pt x="66" y="25"/>
                  </a:cubicBezTo>
                  <a:cubicBezTo>
                    <a:pt x="62" y="37"/>
                    <a:pt x="54" y="21"/>
                    <a:pt x="50" y="18"/>
                  </a:cubicBezTo>
                  <a:cubicBezTo>
                    <a:pt x="44" y="13"/>
                    <a:pt x="38" y="2"/>
                    <a:pt x="28" y="5"/>
                  </a:cubicBezTo>
                  <a:cubicBezTo>
                    <a:pt x="32" y="4"/>
                    <a:pt x="25" y="7"/>
                    <a:pt x="27" y="5"/>
                  </a:cubicBezTo>
                  <a:cubicBezTo>
                    <a:pt x="19" y="9"/>
                    <a:pt x="11" y="16"/>
                    <a:pt x="7" y="24"/>
                  </a:cubicBezTo>
                  <a:cubicBezTo>
                    <a:pt x="2" y="34"/>
                    <a:pt x="11" y="37"/>
                    <a:pt x="15" y="44"/>
                  </a:cubicBezTo>
                  <a:cubicBezTo>
                    <a:pt x="19" y="45"/>
                    <a:pt x="27" y="55"/>
                    <a:pt x="29" y="59"/>
                  </a:cubicBezTo>
                  <a:cubicBezTo>
                    <a:pt x="29" y="59"/>
                    <a:pt x="26" y="66"/>
                    <a:pt x="25" y="67"/>
                  </a:cubicBezTo>
                  <a:cubicBezTo>
                    <a:pt x="23" y="69"/>
                    <a:pt x="16" y="76"/>
                    <a:pt x="16" y="74"/>
                  </a:cubicBezTo>
                  <a:cubicBezTo>
                    <a:pt x="7" y="85"/>
                    <a:pt x="4" y="91"/>
                    <a:pt x="14" y="103"/>
                  </a:cubicBezTo>
                  <a:cubicBezTo>
                    <a:pt x="20" y="111"/>
                    <a:pt x="30" y="119"/>
                    <a:pt x="40" y="110"/>
                  </a:cubicBezTo>
                  <a:cubicBezTo>
                    <a:pt x="40" y="112"/>
                    <a:pt x="36" y="113"/>
                    <a:pt x="37" y="113"/>
                  </a:cubicBezTo>
                  <a:cubicBezTo>
                    <a:pt x="46" y="108"/>
                    <a:pt x="54" y="84"/>
                    <a:pt x="67" y="95"/>
                  </a:cubicBezTo>
                  <a:cubicBezTo>
                    <a:pt x="67" y="95"/>
                    <a:pt x="65" y="94"/>
                    <a:pt x="68" y="97"/>
                  </a:cubicBezTo>
                  <a:cubicBezTo>
                    <a:pt x="67" y="94"/>
                    <a:pt x="75" y="103"/>
                    <a:pt x="77" y="105"/>
                  </a:cubicBezTo>
                  <a:cubicBezTo>
                    <a:pt x="76" y="105"/>
                    <a:pt x="81" y="109"/>
                    <a:pt x="82" y="110"/>
                  </a:cubicBezTo>
                  <a:cubicBezTo>
                    <a:pt x="81" y="110"/>
                    <a:pt x="81" y="110"/>
                    <a:pt x="80" y="110"/>
                  </a:cubicBezTo>
                  <a:cubicBezTo>
                    <a:pt x="93" y="118"/>
                    <a:pt x="108" y="105"/>
                    <a:pt x="114" y="94"/>
                  </a:cubicBezTo>
                  <a:cubicBezTo>
                    <a:pt x="114" y="94"/>
                    <a:pt x="113" y="86"/>
                    <a:pt x="112" y="84"/>
                  </a:cubicBezTo>
                  <a:cubicBezTo>
                    <a:pt x="115" y="88"/>
                    <a:pt x="112" y="84"/>
                    <a:pt x="113" y="83"/>
                  </a:cubicBezTo>
                  <a:close/>
                  <a:moveTo>
                    <a:pt x="89" y="9"/>
                  </a:move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90" y="9"/>
                    <a:pt x="89" y="9"/>
                  </a:cubicBezTo>
                  <a:close/>
                  <a:moveTo>
                    <a:pt x="85" y="7"/>
                  </a:moveTo>
                  <a:cubicBezTo>
                    <a:pt x="87" y="6"/>
                    <a:pt x="85" y="7"/>
                    <a:pt x="85" y="7"/>
                  </a:cubicBezTo>
                  <a:close/>
                  <a:moveTo>
                    <a:pt x="82" y="9"/>
                  </a:moveTo>
                  <a:cubicBezTo>
                    <a:pt x="82" y="9"/>
                    <a:pt x="83" y="8"/>
                    <a:pt x="83" y="8"/>
                  </a:cubicBezTo>
                  <a:cubicBezTo>
                    <a:pt x="83" y="8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39" y="107"/>
                  </a:moveTo>
                  <a:cubicBezTo>
                    <a:pt x="39" y="107"/>
                    <a:pt x="39" y="107"/>
                    <a:pt x="39" y="107"/>
                  </a:cubicBezTo>
                  <a:cubicBezTo>
                    <a:pt x="39" y="107"/>
                    <a:pt x="39" y="107"/>
                    <a:pt x="39" y="107"/>
                  </a:cubicBezTo>
                  <a:close/>
                  <a:moveTo>
                    <a:pt x="41" y="105"/>
                  </a:moveTo>
                  <a:cubicBezTo>
                    <a:pt x="41" y="105"/>
                    <a:pt x="41" y="105"/>
                    <a:pt x="41" y="106"/>
                  </a:cubicBezTo>
                  <a:cubicBezTo>
                    <a:pt x="41" y="105"/>
                    <a:pt x="41" y="105"/>
                    <a:pt x="42" y="104"/>
                  </a:cubicBezTo>
                  <a:cubicBezTo>
                    <a:pt x="41" y="105"/>
                    <a:pt x="41" y="105"/>
                    <a:pt x="41" y="10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1" name="Freeform 9615"/>
            <p:cNvSpPr/>
            <p:nvPr/>
          </p:nvSpPr>
          <p:spPr bwMode="auto">
            <a:xfrm>
              <a:off x="341313" y="382588"/>
              <a:ext cx="60325" cy="349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9"/>
                </a:cxn>
                <a:cxn ang="0">
                  <a:pos x="1" y="9"/>
                </a:cxn>
              </a:cxnLst>
              <a:rect l="0" t="0" r="r" b="b"/>
              <a:pathLst>
                <a:path w="16" h="9">
                  <a:moveTo>
                    <a:pt x="1" y="9"/>
                  </a:moveTo>
                  <a:cubicBezTo>
                    <a:pt x="5" y="6"/>
                    <a:pt x="10" y="3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0" y="2"/>
                    <a:pt x="5" y="6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2" name="Freeform 9616"/>
            <p:cNvSpPr/>
            <p:nvPr/>
          </p:nvSpPr>
          <p:spPr bwMode="auto">
            <a:xfrm>
              <a:off x="338138" y="357188"/>
              <a:ext cx="85725" cy="555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2" y="1"/>
                </a:cxn>
                <a:cxn ang="0">
                  <a:pos x="21" y="0"/>
                </a:cxn>
              </a:cxnLst>
              <a:rect l="0" t="0" r="r" b="b"/>
              <a:pathLst>
                <a:path w="23" h="15">
                  <a:moveTo>
                    <a:pt x="21" y="0"/>
                  </a:moveTo>
                  <a:cubicBezTo>
                    <a:pt x="15" y="5"/>
                    <a:pt x="8" y="10"/>
                    <a:pt x="1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8" y="10"/>
                    <a:pt x="15" y="6"/>
                    <a:pt x="22" y="1"/>
                  </a:cubicBezTo>
                  <a:cubicBezTo>
                    <a:pt x="23" y="0"/>
                    <a:pt x="22" y="0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3" name="Freeform 9617"/>
            <p:cNvSpPr/>
            <p:nvPr/>
          </p:nvSpPr>
          <p:spPr bwMode="auto">
            <a:xfrm>
              <a:off x="307975" y="330200"/>
              <a:ext cx="115888" cy="71438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0" y="1"/>
                </a:cxn>
                <a:cxn ang="0">
                  <a:pos x="30" y="1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1" h="19">
                  <a:moveTo>
                    <a:pt x="1" y="18"/>
                  </a:moveTo>
                  <a:cubicBezTo>
                    <a:pt x="10" y="12"/>
                    <a:pt x="20" y="6"/>
                    <a:pt x="30" y="1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19" y="6"/>
                    <a:pt x="10" y="12"/>
                    <a:pt x="0" y="18"/>
                  </a:cubicBezTo>
                  <a:cubicBezTo>
                    <a:pt x="0" y="19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4" name="Freeform 9618"/>
            <p:cNvSpPr/>
            <p:nvPr/>
          </p:nvSpPr>
          <p:spPr bwMode="auto">
            <a:xfrm>
              <a:off x="288925" y="311150"/>
              <a:ext cx="123825" cy="762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9"/>
                </a:cxn>
                <a:cxn ang="0">
                  <a:pos x="1" y="20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20">
                  <a:moveTo>
                    <a:pt x="32" y="0"/>
                  </a:moveTo>
                  <a:cubicBezTo>
                    <a:pt x="22" y="6"/>
                    <a:pt x="11" y="12"/>
                    <a:pt x="1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2" y="13"/>
                    <a:pt x="22" y="7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5" name="Freeform 9619"/>
            <p:cNvSpPr/>
            <p:nvPr/>
          </p:nvSpPr>
          <p:spPr bwMode="auto">
            <a:xfrm>
              <a:off x="273050" y="292100"/>
              <a:ext cx="131763" cy="76200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5" y="1"/>
                </a:cxn>
                <a:cxn ang="0">
                  <a:pos x="34" y="1"/>
                </a:cxn>
                <a:cxn ang="0">
                  <a:pos x="1" y="20"/>
                </a:cxn>
                <a:cxn ang="0">
                  <a:pos x="1" y="20"/>
                </a:cxn>
              </a:cxnLst>
              <a:rect l="0" t="0" r="r" b="b"/>
              <a:pathLst>
                <a:path w="35" h="20">
                  <a:moveTo>
                    <a:pt x="1" y="20"/>
                  </a:moveTo>
                  <a:cubicBezTo>
                    <a:pt x="12" y="13"/>
                    <a:pt x="23" y="7"/>
                    <a:pt x="35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23" y="7"/>
                    <a:pt x="12" y="13"/>
                    <a:pt x="1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6" name="Freeform 9620"/>
            <p:cNvSpPr/>
            <p:nvPr/>
          </p:nvSpPr>
          <p:spPr bwMode="auto">
            <a:xfrm>
              <a:off x="266700" y="277813"/>
              <a:ext cx="123825" cy="74613"/>
            </a:xfrm>
            <a:custGeom>
              <a:avLst/>
              <a:gdLst/>
              <a:ahLst/>
              <a:cxnLst>
                <a:cxn ang="0">
                  <a:pos x="32" y="1"/>
                </a:cxn>
                <a:cxn ang="0">
                  <a:pos x="0" y="20"/>
                </a:cxn>
                <a:cxn ang="0">
                  <a:pos x="1" y="20"/>
                </a:cxn>
                <a:cxn ang="0">
                  <a:pos x="32" y="1"/>
                </a:cxn>
                <a:cxn ang="0">
                  <a:pos x="32" y="1"/>
                </a:cxn>
              </a:cxnLst>
              <a:rect l="0" t="0" r="r" b="b"/>
              <a:pathLst>
                <a:path w="33" h="20">
                  <a:moveTo>
                    <a:pt x="32" y="1"/>
                  </a:moveTo>
                  <a:cubicBezTo>
                    <a:pt x="21" y="7"/>
                    <a:pt x="11" y="14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1" y="14"/>
                    <a:pt x="22" y="7"/>
                    <a:pt x="32" y="1"/>
                  </a:cubicBezTo>
                  <a:cubicBezTo>
                    <a:pt x="33" y="0"/>
                    <a:pt x="32" y="1"/>
                    <a:pt x="3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7" name="Freeform 9621"/>
            <p:cNvSpPr/>
            <p:nvPr/>
          </p:nvSpPr>
          <p:spPr bwMode="auto">
            <a:xfrm>
              <a:off x="239713" y="261938"/>
              <a:ext cx="128588" cy="79375"/>
            </a:xfrm>
            <a:custGeom>
              <a:avLst/>
              <a:gdLst/>
              <a:ahLst/>
              <a:cxnLst>
                <a:cxn ang="0">
                  <a:pos x="1" y="21"/>
                </a:cxn>
                <a:cxn ang="0">
                  <a:pos x="34" y="1"/>
                </a:cxn>
                <a:cxn ang="0">
                  <a:pos x="33" y="0"/>
                </a:cxn>
                <a:cxn ang="0">
                  <a:pos x="0" y="21"/>
                </a:cxn>
                <a:cxn ang="0">
                  <a:pos x="1" y="21"/>
                </a:cxn>
              </a:cxnLst>
              <a:rect l="0" t="0" r="r" b="b"/>
              <a:pathLst>
                <a:path w="34" h="21">
                  <a:moveTo>
                    <a:pt x="1" y="21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22" y="7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8" name="Freeform 9622"/>
            <p:cNvSpPr/>
            <p:nvPr/>
          </p:nvSpPr>
          <p:spPr bwMode="auto">
            <a:xfrm>
              <a:off x="96838" y="382588"/>
              <a:ext cx="79375" cy="38100"/>
            </a:xfrm>
            <a:custGeom>
              <a:avLst/>
              <a:gdLst/>
              <a:ahLst/>
              <a:cxnLst>
                <a:cxn ang="0">
                  <a:pos x="1" y="1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" y="10"/>
                </a:cxn>
                <a:cxn ang="0">
                  <a:pos x="1" y="10"/>
                </a:cxn>
              </a:cxnLst>
              <a:rect l="0" t="0" r="r" b="b"/>
              <a:pathLst>
                <a:path w="21" h="10">
                  <a:moveTo>
                    <a:pt x="1" y="10"/>
                  </a:moveTo>
                  <a:cubicBezTo>
                    <a:pt x="8" y="7"/>
                    <a:pt x="14" y="4"/>
                    <a:pt x="20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3" y="4"/>
                    <a:pt x="7" y="7"/>
                    <a:pt x="1" y="10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9" name="Freeform 9623"/>
            <p:cNvSpPr/>
            <p:nvPr/>
          </p:nvSpPr>
          <p:spPr bwMode="auto">
            <a:xfrm>
              <a:off x="93663" y="239713"/>
              <a:ext cx="247650" cy="17303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1" y="46"/>
                </a:cxn>
                <a:cxn ang="0">
                  <a:pos x="1" y="46"/>
                </a:cxn>
                <a:cxn ang="0">
                  <a:pos x="66" y="1"/>
                </a:cxn>
                <a:cxn ang="0">
                  <a:pos x="65" y="0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42" y="14"/>
                    <a:pt x="21" y="29"/>
                    <a:pt x="1" y="46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21" y="29"/>
                    <a:pt x="43" y="14"/>
                    <a:pt x="66" y="1"/>
                  </a:cubicBezTo>
                  <a:cubicBezTo>
                    <a:pt x="66" y="0"/>
                    <a:pt x="65" y="0"/>
                    <a:pt x="6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0" name="Freeform 9624"/>
            <p:cNvSpPr/>
            <p:nvPr/>
          </p:nvSpPr>
          <p:spPr bwMode="auto">
            <a:xfrm>
              <a:off x="74613" y="244475"/>
              <a:ext cx="269875" cy="157163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1" y="42"/>
                </a:cxn>
                <a:cxn ang="0">
                  <a:pos x="1" y="42"/>
                </a:cxn>
              </a:cxnLst>
              <a:rect l="0" t="0" r="r" b="b"/>
              <a:pathLst>
                <a:path w="72" h="42">
                  <a:moveTo>
                    <a:pt x="1" y="42"/>
                  </a:moveTo>
                  <a:cubicBezTo>
                    <a:pt x="25" y="28"/>
                    <a:pt x="48" y="14"/>
                    <a:pt x="71" y="0"/>
                  </a:cubicBezTo>
                  <a:cubicBezTo>
                    <a:pt x="72" y="0"/>
                    <a:pt x="71" y="0"/>
                    <a:pt x="71" y="0"/>
                  </a:cubicBezTo>
                  <a:cubicBezTo>
                    <a:pt x="47" y="14"/>
                    <a:pt x="24" y="28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1" name="Freeform 9625"/>
            <p:cNvSpPr/>
            <p:nvPr/>
          </p:nvSpPr>
          <p:spPr bwMode="auto">
            <a:xfrm>
              <a:off x="71438" y="206375"/>
              <a:ext cx="288925" cy="192088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77" h="51">
                  <a:moveTo>
                    <a:pt x="76" y="0"/>
                  </a:moveTo>
                  <a:cubicBezTo>
                    <a:pt x="50" y="16"/>
                    <a:pt x="25" y="33"/>
                    <a:pt x="1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6" y="33"/>
                    <a:pt x="51" y="16"/>
                    <a:pt x="76" y="0"/>
                  </a:cubicBezTo>
                  <a:cubicBezTo>
                    <a:pt x="77" y="0"/>
                    <a:pt x="76" y="0"/>
                    <a:pt x="7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2" name="Freeform 9626"/>
            <p:cNvSpPr/>
            <p:nvPr/>
          </p:nvSpPr>
          <p:spPr bwMode="auto">
            <a:xfrm>
              <a:off x="60325" y="168275"/>
              <a:ext cx="336550" cy="219075"/>
            </a:xfrm>
            <a:custGeom>
              <a:avLst/>
              <a:gdLst/>
              <a:ahLst/>
              <a:cxnLst>
                <a:cxn ang="0">
                  <a:pos x="1" y="58"/>
                </a:cxn>
                <a:cxn ang="0">
                  <a:pos x="90" y="0"/>
                </a:cxn>
                <a:cxn ang="0">
                  <a:pos x="89" y="0"/>
                </a:cxn>
                <a:cxn ang="0">
                  <a:pos x="0" y="57"/>
                </a:cxn>
                <a:cxn ang="0">
                  <a:pos x="1" y="58"/>
                </a:cxn>
              </a:cxnLst>
              <a:rect l="0" t="0" r="r" b="b"/>
              <a:pathLst>
                <a:path w="90" h="58">
                  <a:moveTo>
                    <a:pt x="1" y="58"/>
                  </a:moveTo>
                  <a:cubicBezTo>
                    <a:pt x="30" y="38"/>
                    <a:pt x="59" y="18"/>
                    <a:pt x="90" y="0"/>
                  </a:cubicBezTo>
                  <a:cubicBezTo>
                    <a:pt x="90" y="0"/>
                    <a:pt x="90" y="0"/>
                    <a:pt x="89" y="0"/>
                  </a:cubicBezTo>
                  <a:cubicBezTo>
                    <a:pt x="59" y="18"/>
                    <a:pt x="30" y="38"/>
                    <a:pt x="0" y="57"/>
                  </a:cubicBezTo>
                  <a:cubicBezTo>
                    <a:pt x="0" y="58"/>
                    <a:pt x="0" y="58"/>
                    <a:pt x="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3" name="Freeform 9627"/>
            <p:cNvSpPr/>
            <p:nvPr/>
          </p:nvSpPr>
          <p:spPr bwMode="auto">
            <a:xfrm>
              <a:off x="55563" y="134938"/>
              <a:ext cx="365125" cy="244475"/>
            </a:xfrm>
            <a:custGeom>
              <a:avLst/>
              <a:gdLst/>
              <a:ahLst/>
              <a:cxnLst>
                <a:cxn ang="0">
                  <a:pos x="96" y="1"/>
                </a:cxn>
                <a:cxn ang="0">
                  <a:pos x="0" y="64"/>
                </a:cxn>
                <a:cxn ang="0">
                  <a:pos x="1" y="64"/>
                </a:cxn>
                <a:cxn ang="0">
                  <a:pos x="97" y="1"/>
                </a:cxn>
                <a:cxn ang="0">
                  <a:pos x="96" y="1"/>
                </a:cxn>
              </a:cxnLst>
              <a:rect l="0" t="0" r="r" b="b"/>
              <a:pathLst>
                <a:path w="97" h="65">
                  <a:moveTo>
                    <a:pt x="96" y="1"/>
                  </a:moveTo>
                  <a:cubicBezTo>
                    <a:pt x="64" y="21"/>
                    <a:pt x="31" y="40"/>
                    <a:pt x="0" y="64"/>
                  </a:cubicBezTo>
                  <a:cubicBezTo>
                    <a:pt x="0" y="64"/>
                    <a:pt x="0" y="65"/>
                    <a:pt x="1" y="64"/>
                  </a:cubicBezTo>
                  <a:cubicBezTo>
                    <a:pt x="31" y="41"/>
                    <a:pt x="64" y="21"/>
                    <a:pt x="97" y="1"/>
                  </a:cubicBezTo>
                  <a:cubicBezTo>
                    <a:pt x="97" y="1"/>
                    <a:pt x="97" y="0"/>
                    <a:pt x="9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4" name="Freeform 9628"/>
            <p:cNvSpPr/>
            <p:nvPr/>
          </p:nvSpPr>
          <p:spPr bwMode="auto">
            <a:xfrm>
              <a:off x="33338" y="112713"/>
              <a:ext cx="393700" cy="236538"/>
            </a:xfrm>
            <a:custGeom>
              <a:avLst/>
              <a:gdLst/>
              <a:ahLst/>
              <a:cxnLst>
                <a:cxn ang="0">
                  <a:pos x="1" y="63"/>
                </a:cxn>
                <a:cxn ang="0">
                  <a:pos x="104" y="0"/>
                </a:cxn>
                <a:cxn ang="0">
                  <a:pos x="104" y="0"/>
                </a:cxn>
                <a:cxn ang="0">
                  <a:pos x="1" y="63"/>
                </a:cxn>
                <a:cxn ang="0">
                  <a:pos x="1" y="63"/>
                </a:cxn>
              </a:cxnLst>
              <a:rect l="0" t="0" r="r" b="b"/>
              <a:pathLst>
                <a:path w="105" h="63">
                  <a:moveTo>
                    <a:pt x="1" y="63"/>
                  </a:moveTo>
                  <a:cubicBezTo>
                    <a:pt x="34" y="39"/>
                    <a:pt x="68" y="18"/>
                    <a:pt x="104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68" y="18"/>
                    <a:pt x="34" y="39"/>
                    <a:pt x="1" y="63"/>
                  </a:cubicBezTo>
                  <a:cubicBezTo>
                    <a:pt x="0" y="63"/>
                    <a:pt x="1" y="63"/>
                    <a:pt x="1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5" name="Freeform 9629"/>
            <p:cNvSpPr/>
            <p:nvPr/>
          </p:nvSpPr>
          <p:spPr bwMode="auto">
            <a:xfrm>
              <a:off x="36513" y="82550"/>
              <a:ext cx="376238" cy="263525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0" y="69"/>
                </a:cxn>
                <a:cxn ang="0">
                  <a:pos x="1" y="70"/>
                </a:cxn>
                <a:cxn ang="0">
                  <a:pos x="99" y="0"/>
                </a:cxn>
                <a:cxn ang="0">
                  <a:pos x="99" y="0"/>
                </a:cxn>
              </a:cxnLst>
              <a:rect l="0" t="0" r="r" b="b"/>
              <a:pathLst>
                <a:path w="100" h="70">
                  <a:moveTo>
                    <a:pt x="99" y="0"/>
                  </a:moveTo>
                  <a:cubicBezTo>
                    <a:pt x="65" y="21"/>
                    <a:pt x="32" y="45"/>
                    <a:pt x="0" y="69"/>
                  </a:cubicBezTo>
                  <a:cubicBezTo>
                    <a:pt x="0" y="70"/>
                    <a:pt x="1" y="70"/>
                    <a:pt x="1" y="70"/>
                  </a:cubicBezTo>
                  <a:cubicBezTo>
                    <a:pt x="33" y="45"/>
                    <a:pt x="65" y="22"/>
                    <a:pt x="99" y="0"/>
                  </a:cubicBezTo>
                  <a:cubicBezTo>
                    <a:pt x="100" y="0"/>
                    <a:pt x="99" y="0"/>
                    <a:pt x="9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6" name="Freeform 9630"/>
            <p:cNvSpPr/>
            <p:nvPr/>
          </p:nvSpPr>
          <p:spPr bwMode="auto">
            <a:xfrm>
              <a:off x="47625" y="82550"/>
              <a:ext cx="361950" cy="222250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96" y="0"/>
                </a:cxn>
                <a:cxn ang="0">
                  <a:pos x="95" y="0"/>
                </a:cxn>
                <a:cxn ang="0">
                  <a:pos x="1" y="59"/>
                </a:cxn>
                <a:cxn ang="0">
                  <a:pos x="1" y="59"/>
                </a:cxn>
              </a:cxnLst>
              <a:rect l="0" t="0" r="r" b="b"/>
              <a:pathLst>
                <a:path w="96" h="59">
                  <a:moveTo>
                    <a:pt x="1" y="59"/>
                  </a:moveTo>
                  <a:cubicBezTo>
                    <a:pt x="34" y="41"/>
                    <a:pt x="64" y="19"/>
                    <a:pt x="96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64" y="19"/>
                    <a:pt x="33" y="41"/>
                    <a:pt x="1" y="59"/>
                  </a:cubicBezTo>
                  <a:cubicBezTo>
                    <a:pt x="0" y="59"/>
                    <a:pt x="1" y="59"/>
                    <a:pt x="1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7" name="Freeform 9631"/>
            <p:cNvSpPr/>
            <p:nvPr/>
          </p:nvSpPr>
          <p:spPr bwMode="auto">
            <a:xfrm>
              <a:off x="107950" y="60325"/>
              <a:ext cx="282575" cy="17938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75" y="1"/>
                </a:cxn>
                <a:cxn ang="0">
                  <a:pos x="74" y="0"/>
                </a:cxn>
              </a:cxnLst>
              <a:rect l="0" t="0" r="r" b="b"/>
              <a:pathLst>
                <a:path w="75" h="48">
                  <a:moveTo>
                    <a:pt x="74" y="0"/>
                  </a:moveTo>
                  <a:cubicBezTo>
                    <a:pt x="49" y="15"/>
                    <a:pt x="24" y="30"/>
                    <a:pt x="1" y="47"/>
                  </a:cubicBezTo>
                  <a:cubicBezTo>
                    <a:pt x="0" y="47"/>
                    <a:pt x="1" y="48"/>
                    <a:pt x="1" y="47"/>
                  </a:cubicBezTo>
                  <a:cubicBezTo>
                    <a:pt x="25" y="30"/>
                    <a:pt x="50" y="15"/>
                    <a:pt x="75" y="1"/>
                  </a:cubicBezTo>
                  <a:cubicBezTo>
                    <a:pt x="75" y="0"/>
                    <a:pt x="75" y="0"/>
                    <a:pt x="7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8" name="Freeform 9632"/>
            <p:cNvSpPr/>
            <p:nvPr/>
          </p:nvSpPr>
          <p:spPr bwMode="auto">
            <a:xfrm>
              <a:off x="112713" y="60325"/>
              <a:ext cx="280988" cy="160338"/>
            </a:xfrm>
            <a:custGeom>
              <a:avLst/>
              <a:gdLst/>
              <a:ahLst/>
              <a:cxnLst>
                <a:cxn ang="0">
                  <a:pos x="1" y="43"/>
                </a:cxn>
                <a:cxn ang="0">
                  <a:pos x="74" y="1"/>
                </a:cxn>
                <a:cxn ang="0">
                  <a:pos x="74" y="0"/>
                </a:cxn>
                <a:cxn ang="0">
                  <a:pos x="0" y="42"/>
                </a:cxn>
                <a:cxn ang="0">
                  <a:pos x="1" y="43"/>
                </a:cxn>
              </a:cxnLst>
              <a:rect l="0" t="0" r="r" b="b"/>
              <a:pathLst>
                <a:path w="75" h="43">
                  <a:moveTo>
                    <a:pt x="1" y="43"/>
                  </a:moveTo>
                  <a:cubicBezTo>
                    <a:pt x="25" y="29"/>
                    <a:pt x="50" y="15"/>
                    <a:pt x="74" y="1"/>
                  </a:cubicBezTo>
                  <a:cubicBezTo>
                    <a:pt x="75" y="1"/>
                    <a:pt x="74" y="0"/>
                    <a:pt x="74" y="0"/>
                  </a:cubicBezTo>
                  <a:cubicBezTo>
                    <a:pt x="50" y="15"/>
                    <a:pt x="25" y="29"/>
                    <a:pt x="0" y="42"/>
                  </a:cubicBezTo>
                  <a:cubicBezTo>
                    <a:pt x="0" y="43"/>
                    <a:pt x="0" y="43"/>
                    <a:pt x="1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9" name="Freeform 9634"/>
            <p:cNvSpPr/>
            <p:nvPr/>
          </p:nvSpPr>
          <p:spPr bwMode="auto">
            <a:xfrm>
              <a:off x="107950" y="41275"/>
              <a:ext cx="263525" cy="157163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69" y="1"/>
                </a:cxn>
                <a:cxn ang="0">
                  <a:pos x="69" y="1"/>
                </a:cxn>
              </a:cxnLst>
              <a:rect l="0" t="0" r="r" b="b"/>
              <a:pathLst>
                <a:path w="70" h="42">
                  <a:moveTo>
                    <a:pt x="69" y="1"/>
                  </a:moveTo>
                  <a:cubicBezTo>
                    <a:pt x="46" y="14"/>
                    <a:pt x="23" y="27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ubicBezTo>
                    <a:pt x="23" y="28"/>
                    <a:pt x="46" y="14"/>
                    <a:pt x="69" y="1"/>
                  </a:cubicBezTo>
                  <a:cubicBezTo>
                    <a:pt x="70" y="1"/>
                    <a:pt x="69" y="0"/>
                    <a:pt x="6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0" name="Freeform 9635"/>
            <p:cNvSpPr/>
            <p:nvPr/>
          </p:nvSpPr>
          <p:spPr bwMode="auto">
            <a:xfrm>
              <a:off x="242887" y="41275"/>
              <a:ext cx="128588" cy="66675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1"/>
                </a:cxn>
                <a:cxn ang="0">
                  <a:pos x="33" y="0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1" y="12"/>
                    <a:pt x="22" y="6"/>
                    <a:pt x="33" y="1"/>
                  </a:cubicBezTo>
                  <a:cubicBezTo>
                    <a:pt x="34" y="1"/>
                    <a:pt x="33" y="0"/>
                    <a:pt x="33" y="0"/>
                  </a:cubicBezTo>
                  <a:cubicBezTo>
                    <a:pt x="22" y="6"/>
                    <a:pt x="1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1" name="Freeform 9636"/>
            <p:cNvSpPr/>
            <p:nvPr/>
          </p:nvSpPr>
          <p:spPr bwMode="auto">
            <a:xfrm>
              <a:off x="101600" y="115888"/>
              <a:ext cx="127000" cy="74613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4" y="1"/>
                </a:cxn>
                <a:cxn ang="0">
                  <a:pos x="33" y="1"/>
                </a:cxn>
                <a:cxn ang="0">
                  <a:pos x="0" y="20"/>
                </a:cxn>
                <a:cxn ang="0">
                  <a:pos x="1" y="20"/>
                </a:cxn>
              </a:cxnLst>
              <a:rect l="0" t="0" r="r" b="b"/>
              <a:pathLst>
                <a:path w="34" h="20">
                  <a:moveTo>
                    <a:pt x="1" y="20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22" y="7"/>
                    <a:pt x="11" y="13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2" name="Freeform 9637"/>
            <p:cNvSpPr/>
            <p:nvPr/>
          </p:nvSpPr>
          <p:spPr bwMode="auto">
            <a:xfrm>
              <a:off x="85725" y="101600"/>
              <a:ext cx="115888" cy="7143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19"/>
                </a:cxn>
                <a:cxn ang="0">
                  <a:pos x="1" y="19"/>
                </a:cxn>
                <a:cxn ang="0">
                  <a:pos x="31" y="0"/>
                </a:cxn>
                <a:cxn ang="0">
                  <a:pos x="30" y="0"/>
                </a:cxn>
              </a:cxnLst>
              <a:rect l="0" t="0" r="r" b="b"/>
              <a:pathLst>
                <a:path w="31" h="19">
                  <a:moveTo>
                    <a:pt x="30" y="0"/>
                  </a:moveTo>
                  <a:cubicBezTo>
                    <a:pt x="20" y="6"/>
                    <a:pt x="10" y="12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1" y="12"/>
                    <a:pt x="21" y="6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3" name="Freeform 9638"/>
            <p:cNvSpPr/>
            <p:nvPr/>
          </p:nvSpPr>
          <p:spPr bwMode="auto">
            <a:xfrm>
              <a:off x="277812" y="22225"/>
              <a:ext cx="60325" cy="381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10" y="4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3" y="6"/>
                </a:cxn>
                <a:cxn ang="0">
                  <a:pos x="4" y="6"/>
                </a:cxn>
              </a:cxnLst>
              <a:rect l="0" t="0" r="r" b="b"/>
              <a:pathLst>
                <a:path w="16" h="10">
                  <a:moveTo>
                    <a:pt x="4" y="6"/>
                  </a:moveTo>
                  <a:cubicBezTo>
                    <a:pt x="6" y="5"/>
                    <a:pt x="8" y="5"/>
                    <a:pt x="10" y="4"/>
                  </a:cubicBezTo>
                  <a:cubicBezTo>
                    <a:pt x="11" y="3"/>
                    <a:pt x="12" y="2"/>
                    <a:pt x="13" y="2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9" y="4"/>
                    <a:pt x="4" y="7"/>
                    <a:pt x="0" y="9"/>
                  </a:cubicBezTo>
                  <a:cubicBezTo>
                    <a:pt x="0" y="10"/>
                    <a:pt x="1" y="10"/>
                    <a:pt x="1" y="9"/>
                  </a:cubicBezTo>
                  <a:cubicBezTo>
                    <a:pt x="6" y="7"/>
                    <a:pt x="10" y="4"/>
                    <a:pt x="15" y="1"/>
                  </a:cubicBezTo>
                  <a:cubicBezTo>
                    <a:pt x="16" y="1"/>
                    <a:pt x="15" y="0"/>
                    <a:pt x="15" y="1"/>
                  </a:cubicBezTo>
                  <a:cubicBezTo>
                    <a:pt x="11" y="2"/>
                    <a:pt x="7" y="4"/>
                    <a:pt x="3" y="6"/>
                  </a:cubicBezTo>
                  <a:cubicBezTo>
                    <a:pt x="3" y="7"/>
                    <a:pt x="4" y="7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4" name="Freeform 9639"/>
            <p:cNvSpPr/>
            <p:nvPr/>
          </p:nvSpPr>
          <p:spPr bwMode="auto">
            <a:xfrm>
              <a:off x="74612" y="96838"/>
              <a:ext cx="127000" cy="68263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1" y="17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2" y="12"/>
                    <a:pt x="23" y="6"/>
                    <a:pt x="33" y="0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2" y="6"/>
                    <a:pt x="12" y="12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5" name="Freeform 9640"/>
            <p:cNvSpPr/>
            <p:nvPr/>
          </p:nvSpPr>
          <p:spPr bwMode="auto">
            <a:xfrm>
              <a:off x="55562" y="77788"/>
              <a:ext cx="123825" cy="6826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18">
                  <a:moveTo>
                    <a:pt x="32" y="0"/>
                  </a:moveTo>
                  <a:cubicBezTo>
                    <a:pt x="22" y="5"/>
                    <a:pt x="11" y="11"/>
                    <a:pt x="1" y="17"/>
                  </a:cubicBezTo>
                  <a:cubicBezTo>
                    <a:pt x="0" y="18"/>
                    <a:pt x="1" y="18"/>
                    <a:pt x="1" y="17"/>
                  </a:cubicBezTo>
                  <a:cubicBezTo>
                    <a:pt x="11" y="11"/>
                    <a:pt x="22" y="6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6" name="Freeform 9641"/>
            <p:cNvSpPr/>
            <p:nvPr/>
          </p:nvSpPr>
          <p:spPr bwMode="auto">
            <a:xfrm>
              <a:off x="47625" y="71438"/>
              <a:ext cx="125413" cy="63500"/>
            </a:xfrm>
            <a:custGeom>
              <a:avLst/>
              <a:gdLst/>
              <a:ahLst/>
              <a:cxnLst>
                <a:cxn ang="0">
                  <a:pos x="1" y="17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0" y="16"/>
                </a:cxn>
                <a:cxn ang="0">
                  <a:pos x="1" y="17"/>
                </a:cxn>
              </a:cxnLst>
              <a:rect l="0" t="0" r="r" b="b"/>
              <a:pathLst>
                <a:path w="33" h="17">
                  <a:moveTo>
                    <a:pt x="1" y="17"/>
                  </a:moveTo>
                  <a:cubicBezTo>
                    <a:pt x="12" y="12"/>
                    <a:pt x="22" y="6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21" y="6"/>
                    <a:pt x="11" y="11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7" name="Freeform 9642"/>
            <p:cNvSpPr/>
            <p:nvPr/>
          </p:nvSpPr>
          <p:spPr bwMode="auto">
            <a:xfrm>
              <a:off x="41275" y="41275"/>
              <a:ext cx="119063" cy="7778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0" y="21"/>
                </a:cxn>
                <a:cxn ang="0">
                  <a:pos x="1" y="21"/>
                </a:cxn>
                <a:cxn ang="0">
                  <a:pos x="32" y="1"/>
                </a:cxn>
                <a:cxn ang="0">
                  <a:pos x="31" y="1"/>
                </a:cxn>
              </a:cxnLst>
              <a:rect l="0" t="0" r="r" b="b"/>
              <a:pathLst>
                <a:path w="32" h="21">
                  <a:moveTo>
                    <a:pt x="31" y="1"/>
                  </a:moveTo>
                  <a:cubicBezTo>
                    <a:pt x="22" y="8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11" y="15"/>
                    <a:pt x="22" y="9"/>
                    <a:pt x="32" y="1"/>
                  </a:cubicBezTo>
                  <a:cubicBezTo>
                    <a:pt x="32" y="1"/>
                    <a:pt x="32" y="0"/>
                    <a:pt x="3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8" name="Freeform 9643"/>
            <p:cNvSpPr/>
            <p:nvPr/>
          </p:nvSpPr>
          <p:spPr bwMode="auto">
            <a:xfrm>
              <a:off x="36512" y="41275"/>
              <a:ext cx="120650" cy="55563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0" y="14"/>
                </a:cxn>
                <a:cxn ang="0">
                  <a:pos x="1" y="15"/>
                </a:cxn>
              </a:cxnLst>
              <a:rect l="0" t="0" r="r" b="b"/>
              <a:pathLst>
                <a:path w="32" h="15">
                  <a:moveTo>
                    <a:pt x="1" y="15"/>
                  </a:moveTo>
                  <a:cubicBezTo>
                    <a:pt x="11" y="9"/>
                    <a:pt x="21" y="4"/>
                    <a:pt x="31" y="1"/>
                  </a:cubicBezTo>
                  <a:cubicBezTo>
                    <a:pt x="32" y="1"/>
                    <a:pt x="32" y="0"/>
                    <a:pt x="31" y="1"/>
                  </a:cubicBezTo>
                  <a:cubicBezTo>
                    <a:pt x="20" y="4"/>
                    <a:pt x="10" y="9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9" name="Freeform 9644"/>
            <p:cNvSpPr/>
            <p:nvPr/>
          </p:nvSpPr>
          <p:spPr bwMode="auto">
            <a:xfrm>
              <a:off x="36512" y="30163"/>
              <a:ext cx="101600" cy="555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15"/>
                </a:cxn>
                <a:cxn ang="0">
                  <a:pos x="1" y="15"/>
                </a:cxn>
                <a:cxn ang="0">
                  <a:pos x="26" y="1"/>
                </a:cxn>
                <a:cxn ang="0">
                  <a:pos x="25" y="0"/>
                </a:cxn>
              </a:cxnLst>
              <a:rect l="0" t="0" r="r" b="b"/>
              <a:pathLst>
                <a:path w="27" h="15">
                  <a:moveTo>
                    <a:pt x="25" y="0"/>
                  </a:moveTo>
                  <a:cubicBezTo>
                    <a:pt x="17" y="5"/>
                    <a:pt x="9" y="10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9" y="10"/>
                    <a:pt x="18" y="5"/>
                    <a:pt x="26" y="1"/>
                  </a:cubicBezTo>
                  <a:cubicBezTo>
                    <a:pt x="27" y="0"/>
                    <a:pt x="26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70" name="Freeform 9645"/>
            <p:cNvSpPr/>
            <p:nvPr/>
          </p:nvSpPr>
          <p:spPr bwMode="auto">
            <a:xfrm>
              <a:off x="101600" y="30163"/>
              <a:ext cx="33338" cy="1428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9" h="4">
                  <a:moveTo>
                    <a:pt x="1" y="3"/>
                  </a:moveTo>
                  <a:cubicBezTo>
                    <a:pt x="4" y="2"/>
                    <a:pt x="6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3" y="2"/>
                    <a:pt x="1" y="3"/>
                  </a:cubicBezTo>
                  <a:cubicBezTo>
                    <a:pt x="0" y="3"/>
                    <a:pt x="0" y="4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136"/>
          <p:cNvGrpSpPr/>
          <p:nvPr/>
        </p:nvGrpSpPr>
        <p:grpSpPr bwMode="auto">
          <a:xfrm>
            <a:off x="1829187" y="1505136"/>
            <a:ext cx="527447" cy="520303"/>
            <a:chOff x="0" y="0"/>
            <a:chExt cx="454025" cy="447675"/>
          </a:xfrm>
          <a:solidFill>
            <a:schemeClr val="tx2"/>
          </a:solidFill>
        </p:grpSpPr>
        <p:sp>
          <p:nvSpPr>
            <p:cNvPr id="19593" name="Freeform 9614"/>
            <p:cNvSpPr>
              <a:spLocks noEditPoints="1"/>
            </p:cNvSpPr>
            <p:nvPr/>
          </p:nvSpPr>
          <p:spPr bwMode="auto">
            <a:xfrm>
              <a:off x="0" y="0"/>
              <a:ext cx="454025" cy="447675"/>
            </a:xfrm>
            <a:custGeom>
              <a:avLst/>
              <a:gdLst/>
              <a:ahLst/>
              <a:cxnLst>
                <a:cxn ang="0">
                  <a:pos x="108" y="78"/>
                </a:cxn>
                <a:cxn ang="0">
                  <a:pos x="94" y="66"/>
                </a:cxn>
                <a:cxn ang="0">
                  <a:pos x="92" y="64"/>
                </a:cxn>
                <a:cxn ang="0">
                  <a:pos x="97" y="70"/>
                </a:cxn>
                <a:cxn ang="0">
                  <a:pos x="109" y="99"/>
                </a:cxn>
                <a:cxn ang="0">
                  <a:pos x="107" y="99"/>
                </a:cxn>
                <a:cxn ang="0">
                  <a:pos x="85" y="110"/>
                </a:cxn>
                <a:cxn ang="0">
                  <a:pos x="83" y="108"/>
                </a:cxn>
                <a:cxn ang="0">
                  <a:pos x="76" y="101"/>
                </a:cxn>
                <a:cxn ang="0">
                  <a:pos x="70" y="94"/>
                </a:cxn>
                <a:cxn ang="0">
                  <a:pos x="60" y="87"/>
                </a:cxn>
                <a:cxn ang="0">
                  <a:pos x="51" y="93"/>
                </a:cxn>
                <a:cxn ang="0">
                  <a:pos x="47" y="99"/>
                </a:cxn>
                <a:cxn ang="0">
                  <a:pos x="46" y="100"/>
                </a:cxn>
                <a:cxn ang="0">
                  <a:pos x="40" y="106"/>
                </a:cxn>
                <a:cxn ang="0">
                  <a:pos x="16" y="100"/>
                </a:cxn>
                <a:cxn ang="0">
                  <a:pos x="19" y="78"/>
                </a:cxn>
                <a:cxn ang="0">
                  <a:pos x="29" y="67"/>
                </a:cxn>
                <a:cxn ang="0">
                  <a:pos x="29" y="68"/>
                </a:cxn>
                <a:cxn ang="0">
                  <a:pos x="33" y="57"/>
                </a:cxn>
                <a:cxn ang="0">
                  <a:pos x="18" y="40"/>
                </a:cxn>
                <a:cxn ang="0">
                  <a:pos x="49" y="23"/>
                </a:cxn>
                <a:cxn ang="0">
                  <a:pos x="85" y="10"/>
                </a:cxn>
                <a:cxn ang="0">
                  <a:pos x="91" y="9"/>
                </a:cxn>
                <a:cxn ang="0">
                  <a:pos x="100" y="14"/>
                </a:cxn>
                <a:cxn ang="0">
                  <a:pos x="98" y="49"/>
                </a:cxn>
                <a:cxn ang="0">
                  <a:pos x="92" y="59"/>
                </a:cxn>
                <a:cxn ang="0">
                  <a:pos x="112" y="39"/>
                </a:cxn>
                <a:cxn ang="0">
                  <a:pos x="116" y="33"/>
                </a:cxn>
                <a:cxn ang="0">
                  <a:pos x="110" y="20"/>
                </a:cxn>
                <a:cxn ang="0">
                  <a:pos x="109" y="18"/>
                </a:cxn>
                <a:cxn ang="0">
                  <a:pos x="95" y="6"/>
                </a:cxn>
                <a:cxn ang="0">
                  <a:pos x="80" y="10"/>
                </a:cxn>
                <a:cxn ang="0">
                  <a:pos x="50" y="18"/>
                </a:cxn>
                <a:cxn ang="0">
                  <a:pos x="27" y="5"/>
                </a:cxn>
                <a:cxn ang="0">
                  <a:pos x="15" y="44"/>
                </a:cxn>
                <a:cxn ang="0">
                  <a:pos x="25" y="67"/>
                </a:cxn>
                <a:cxn ang="0">
                  <a:pos x="14" y="103"/>
                </a:cxn>
                <a:cxn ang="0">
                  <a:pos x="37" y="113"/>
                </a:cxn>
                <a:cxn ang="0">
                  <a:pos x="68" y="97"/>
                </a:cxn>
                <a:cxn ang="0">
                  <a:pos x="82" y="110"/>
                </a:cxn>
                <a:cxn ang="0">
                  <a:pos x="114" y="94"/>
                </a:cxn>
                <a:cxn ang="0">
                  <a:pos x="113" y="83"/>
                </a:cxn>
                <a:cxn ang="0">
                  <a:pos x="89" y="9"/>
                </a:cxn>
                <a:cxn ang="0">
                  <a:pos x="85" y="7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39" y="107"/>
                </a:cxn>
                <a:cxn ang="0">
                  <a:pos x="39" y="107"/>
                </a:cxn>
                <a:cxn ang="0">
                  <a:pos x="41" y="106"/>
                </a:cxn>
                <a:cxn ang="0">
                  <a:pos x="41" y="105"/>
                </a:cxn>
              </a:cxnLst>
              <a:rect l="0" t="0" r="r" b="b"/>
              <a:pathLst>
                <a:path w="121" h="119">
                  <a:moveTo>
                    <a:pt x="113" y="83"/>
                  </a:moveTo>
                  <a:cubicBezTo>
                    <a:pt x="112" y="81"/>
                    <a:pt x="111" y="80"/>
                    <a:pt x="108" y="78"/>
                  </a:cubicBezTo>
                  <a:cubicBezTo>
                    <a:pt x="110" y="80"/>
                    <a:pt x="106" y="75"/>
                    <a:pt x="106" y="74"/>
                  </a:cubicBezTo>
                  <a:cubicBezTo>
                    <a:pt x="103" y="71"/>
                    <a:pt x="98" y="69"/>
                    <a:pt x="94" y="66"/>
                  </a:cubicBezTo>
                  <a:cubicBezTo>
                    <a:pt x="95" y="66"/>
                    <a:pt x="90" y="59"/>
                    <a:pt x="88" y="60"/>
                  </a:cubicBezTo>
                  <a:cubicBezTo>
                    <a:pt x="88" y="60"/>
                    <a:pt x="91" y="62"/>
                    <a:pt x="92" y="64"/>
                  </a:cubicBezTo>
                  <a:cubicBezTo>
                    <a:pt x="90" y="64"/>
                    <a:pt x="95" y="68"/>
                    <a:pt x="94" y="67"/>
                  </a:cubicBezTo>
                  <a:cubicBezTo>
                    <a:pt x="95" y="67"/>
                    <a:pt x="96" y="69"/>
                    <a:pt x="97" y="70"/>
                  </a:cubicBezTo>
                  <a:cubicBezTo>
                    <a:pt x="104" y="76"/>
                    <a:pt x="121" y="88"/>
                    <a:pt x="108" y="98"/>
                  </a:cubicBezTo>
                  <a:cubicBezTo>
                    <a:pt x="109" y="99"/>
                    <a:pt x="111" y="97"/>
                    <a:pt x="109" y="99"/>
                  </a:cubicBezTo>
                  <a:cubicBezTo>
                    <a:pt x="109" y="97"/>
                    <a:pt x="107" y="101"/>
                    <a:pt x="108" y="98"/>
                  </a:cubicBezTo>
                  <a:cubicBezTo>
                    <a:pt x="108" y="99"/>
                    <a:pt x="107" y="99"/>
                    <a:pt x="107" y="99"/>
                  </a:cubicBezTo>
                  <a:cubicBezTo>
                    <a:pt x="105" y="101"/>
                    <a:pt x="102" y="103"/>
                    <a:pt x="100" y="105"/>
                  </a:cubicBezTo>
                  <a:cubicBezTo>
                    <a:pt x="97" y="109"/>
                    <a:pt x="91" y="113"/>
                    <a:pt x="85" y="110"/>
                  </a:cubicBezTo>
                  <a:cubicBezTo>
                    <a:pt x="87" y="110"/>
                    <a:pt x="83" y="107"/>
                    <a:pt x="82" y="107"/>
                  </a:cubicBezTo>
                  <a:cubicBezTo>
                    <a:pt x="82" y="107"/>
                    <a:pt x="83" y="108"/>
                    <a:pt x="83" y="108"/>
                  </a:cubicBezTo>
                  <a:cubicBezTo>
                    <a:pt x="81" y="105"/>
                    <a:pt x="77" y="104"/>
                    <a:pt x="76" y="100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5" y="100"/>
                    <a:pt x="68" y="95"/>
                    <a:pt x="69" y="94"/>
                  </a:cubicBezTo>
                  <a:cubicBezTo>
                    <a:pt x="69" y="94"/>
                    <a:pt x="70" y="94"/>
                    <a:pt x="70" y="94"/>
                  </a:cubicBezTo>
                  <a:cubicBezTo>
                    <a:pt x="72" y="95"/>
                    <a:pt x="67" y="91"/>
                    <a:pt x="68" y="92"/>
                  </a:cubicBezTo>
                  <a:cubicBezTo>
                    <a:pt x="66" y="90"/>
                    <a:pt x="63" y="88"/>
                    <a:pt x="60" y="87"/>
                  </a:cubicBezTo>
                  <a:cubicBezTo>
                    <a:pt x="58" y="87"/>
                    <a:pt x="55" y="90"/>
                    <a:pt x="54" y="89"/>
                  </a:cubicBezTo>
                  <a:cubicBezTo>
                    <a:pt x="53" y="90"/>
                    <a:pt x="52" y="94"/>
                    <a:pt x="51" y="93"/>
                  </a:cubicBezTo>
                  <a:cubicBezTo>
                    <a:pt x="53" y="91"/>
                    <a:pt x="51" y="93"/>
                    <a:pt x="51" y="92"/>
                  </a:cubicBezTo>
                  <a:cubicBezTo>
                    <a:pt x="49" y="94"/>
                    <a:pt x="48" y="97"/>
                    <a:pt x="47" y="99"/>
                  </a:cubicBezTo>
                  <a:cubicBezTo>
                    <a:pt x="47" y="99"/>
                    <a:pt x="47" y="98"/>
                    <a:pt x="48" y="98"/>
                  </a:cubicBezTo>
                  <a:cubicBezTo>
                    <a:pt x="48" y="99"/>
                    <a:pt x="47" y="99"/>
                    <a:pt x="46" y="100"/>
                  </a:cubicBezTo>
                  <a:cubicBezTo>
                    <a:pt x="46" y="101"/>
                    <a:pt x="41" y="103"/>
                    <a:pt x="40" y="105"/>
                  </a:cubicBezTo>
                  <a:cubicBezTo>
                    <a:pt x="40" y="105"/>
                    <a:pt x="40" y="106"/>
                    <a:pt x="40" y="106"/>
                  </a:cubicBezTo>
                  <a:cubicBezTo>
                    <a:pt x="35" y="109"/>
                    <a:pt x="30" y="114"/>
                    <a:pt x="23" y="108"/>
                  </a:cubicBezTo>
                  <a:cubicBezTo>
                    <a:pt x="25" y="107"/>
                    <a:pt x="19" y="103"/>
                    <a:pt x="16" y="100"/>
                  </a:cubicBezTo>
                  <a:cubicBezTo>
                    <a:pt x="15" y="98"/>
                    <a:pt x="10" y="91"/>
                    <a:pt x="10" y="91"/>
                  </a:cubicBezTo>
                  <a:cubicBezTo>
                    <a:pt x="11" y="88"/>
                    <a:pt x="15" y="76"/>
                    <a:pt x="19" y="78"/>
                  </a:cubicBezTo>
                  <a:cubicBezTo>
                    <a:pt x="18" y="78"/>
                    <a:pt x="18" y="78"/>
                    <a:pt x="17" y="79"/>
                  </a:cubicBezTo>
                  <a:cubicBezTo>
                    <a:pt x="22" y="78"/>
                    <a:pt x="27" y="70"/>
                    <a:pt x="29" y="67"/>
                  </a:cubicBezTo>
                  <a:cubicBezTo>
                    <a:pt x="28" y="68"/>
                    <a:pt x="28" y="69"/>
                    <a:pt x="27" y="71"/>
                  </a:cubicBezTo>
                  <a:cubicBezTo>
                    <a:pt x="27" y="70"/>
                    <a:pt x="29" y="68"/>
                    <a:pt x="29" y="68"/>
                  </a:cubicBezTo>
                  <a:cubicBezTo>
                    <a:pt x="27" y="71"/>
                    <a:pt x="31" y="64"/>
                    <a:pt x="31" y="64"/>
                  </a:cubicBezTo>
                  <a:cubicBezTo>
                    <a:pt x="33" y="62"/>
                    <a:pt x="34" y="60"/>
                    <a:pt x="33" y="57"/>
                  </a:cubicBezTo>
                  <a:cubicBezTo>
                    <a:pt x="31" y="51"/>
                    <a:pt x="23" y="46"/>
                    <a:pt x="20" y="43"/>
                  </a:cubicBezTo>
                  <a:cubicBezTo>
                    <a:pt x="23" y="47"/>
                    <a:pt x="15" y="39"/>
                    <a:pt x="18" y="40"/>
                  </a:cubicBezTo>
                  <a:cubicBezTo>
                    <a:pt x="0" y="29"/>
                    <a:pt x="23" y="5"/>
                    <a:pt x="38" y="12"/>
                  </a:cubicBezTo>
                  <a:cubicBezTo>
                    <a:pt x="38" y="15"/>
                    <a:pt x="47" y="21"/>
                    <a:pt x="49" y="23"/>
                  </a:cubicBezTo>
                  <a:cubicBezTo>
                    <a:pt x="53" y="27"/>
                    <a:pt x="57" y="38"/>
                    <a:pt x="64" y="33"/>
                  </a:cubicBezTo>
                  <a:cubicBezTo>
                    <a:pt x="71" y="28"/>
                    <a:pt x="77" y="12"/>
                    <a:pt x="85" y="10"/>
                  </a:cubicBezTo>
                  <a:cubicBezTo>
                    <a:pt x="84" y="11"/>
                    <a:pt x="83" y="12"/>
                    <a:pt x="82" y="12"/>
                  </a:cubicBezTo>
                  <a:cubicBezTo>
                    <a:pt x="84" y="12"/>
                    <a:pt x="89" y="10"/>
                    <a:pt x="91" y="9"/>
                  </a:cubicBezTo>
                  <a:cubicBezTo>
                    <a:pt x="91" y="9"/>
                    <a:pt x="89" y="8"/>
                    <a:pt x="88" y="9"/>
                  </a:cubicBezTo>
                  <a:cubicBezTo>
                    <a:pt x="91" y="6"/>
                    <a:pt x="99" y="13"/>
                    <a:pt x="100" y="14"/>
                  </a:cubicBezTo>
                  <a:cubicBezTo>
                    <a:pt x="106" y="17"/>
                    <a:pt x="114" y="25"/>
                    <a:pt x="112" y="33"/>
                  </a:cubicBezTo>
                  <a:cubicBezTo>
                    <a:pt x="110" y="40"/>
                    <a:pt x="104" y="45"/>
                    <a:pt x="98" y="49"/>
                  </a:cubicBezTo>
                  <a:cubicBezTo>
                    <a:pt x="94" y="51"/>
                    <a:pt x="91" y="58"/>
                    <a:pt x="87" y="59"/>
                  </a:cubicBezTo>
                  <a:cubicBezTo>
                    <a:pt x="87" y="59"/>
                    <a:pt x="91" y="59"/>
                    <a:pt x="92" y="59"/>
                  </a:cubicBezTo>
                  <a:cubicBezTo>
                    <a:pt x="95" y="58"/>
                    <a:pt x="98" y="53"/>
                    <a:pt x="102" y="51"/>
                  </a:cubicBezTo>
                  <a:cubicBezTo>
                    <a:pt x="105" y="48"/>
                    <a:pt x="111" y="44"/>
                    <a:pt x="112" y="39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3" y="36"/>
                    <a:pt x="118" y="32"/>
                    <a:pt x="116" y="33"/>
                  </a:cubicBezTo>
                  <a:cubicBezTo>
                    <a:pt x="117" y="27"/>
                    <a:pt x="110" y="22"/>
                    <a:pt x="109" y="20"/>
                  </a:cubicBezTo>
                  <a:cubicBezTo>
                    <a:pt x="109" y="20"/>
                    <a:pt x="110" y="20"/>
                    <a:pt x="110" y="20"/>
                  </a:cubicBezTo>
                  <a:cubicBezTo>
                    <a:pt x="109" y="18"/>
                    <a:pt x="108" y="17"/>
                    <a:pt x="106" y="16"/>
                  </a:cubicBezTo>
                  <a:cubicBezTo>
                    <a:pt x="106" y="16"/>
                    <a:pt x="110" y="18"/>
                    <a:pt x="109" y="18"/>
                  </a:cubicBezTo>
                  <a:cubicBezTo>
                    <a:pt x="107" y="17"/>
                    <a:pt x="98" y="9"/>
                    <a:pt x="99" y="8"/>
                  </a:cubicBezTo>
                  <a:cubicBezTo>
                    <a:pt x="98" y="8"/>
                    <a:pt x="97" y="7"/>
                    <a:pt x="95" y="6"/>
                  </a:cubicBezTo>
                  <a:cubicBezTo>
                    <a:pt x="96" y="7"/>
                    <a:pt x="96" y="7"/>
                    <a:pt x="97" y="7"/>
                  </a:cubicBezTo>
                  <a:cubicBezTo>
                    <a:pt x="91" y="0"/>
                    <a:pt x="84" y="6"/>
                    <a:pt x="80" y="10"/>
                  </a:cubicBezTo>
                  <a:cubicBezTo>
                    <a:pt x="76" y="14"/>
                    <a:pt x="68" y="20"/>
                    <a:pt x="66" y="25"/>
                  </a:cubicBezTo>
                  <a:cubicBezTo>
                    <a:pt x="62" y="37"/>
                    <a:pt x="54" y="21"/>
                    <a:pt x="50" y="18"/>
                  </a:cubicBezTo>
                  <a:cubicBezTo>
                    <a:pt x="44" y="13"/>
                    <a:pt x="38" y="2"/>
                    <a:pt x="28" y="5"/>
                  </a:cubicBezTo>
                  <a:cubicBezTo>
                    <a:pt x="32" y="4"/>
                    <a:pt x="25" y="7"/>
                    <a:pt x="27" y="5"/>
                  </a:cubicBezTo>
                  <a:cubicBezTo>
                    <a:pt x="19" y="9"/>
                    <a:pt x="11" y="16"/>
                    <a:pt x="7" y="24"/>
                  </a:cubicBezTo>
                  <a:cubicBezTo>
                    <a:pt x="2" y="34"/>
                    <a:pt x="11" y="37"/>
                    <a:pt x="15" y="44"/>
                  </a:cubicBezTo>
                  <a:cubicBezTo>
                    <a:pt x="19" y="45"/>
                    <a:pt x="27" y="55"/>
                    <a:pt x="29" y="59"/>
                  </a:cubicBezTo>
                  <a:cubicBezTo>
                    <a:pt x="29" y="59"/>
                    <a:pt x="26" y="66"/>
                    <a:pt x="25" y="67"/>
                  </a:cubicBezTo>
                  <a:cubicBezTo>
                    <a:pt x="23" y="69"/>
                    <a:pt x="16" y="76"/>
                    <a:pt x="16" y="74"/>
                  </a:cubicBezTo>
                  <a:cubicBezTo>
                    <a:pt x="7" y="85"/>
                    <a:pt x="4" y="91"/>
                    <a:pt x="14" y="103"/>
                  </a:cubicBezTo>
                  <a:cubicBezTo>
                    <a:pt x="20" y="111"/>
                    <a:pt x="30" y="119"/>
                    <a:pt x="40" y="110"/>
                  </a:cubicBezTo>
                  <a:cubicBezTo>
                    <a:pt x="40" y="112"/>
                    <a:pt x="36" y="113"/>
                    <a:pt x="37" y="113"/>
                  </a:cubicBezTo>
                  <a:cubicBezTo>
                    <a:pt x="46" y="108"/>
                    <a:pt x="54" y="84"/>
                    <a:pt x="67" y="95"/>
                  </a:cubicBezTo>
                  <a:cubicBezTo>
                    <a:pt x="67" y="95"/>
                    <a:pt x="65" y="94"/>
                    <a:pt x="68" y="97"/>
                  </a:cubicBezTo>
                  <a:cubicBezTo>
                    <a:pt x="67" y="94"/>
                    <a:pt x="75" y="103"/>
                    <a:pt x="77" y="105"/>
                  </a:cubicBezTo>
                  <a:cubicBezTo>
                    <a:pt x="76" y="105"/>
                    <a:pt x="81" y="109"/>
                    <a:pt x="82" y="110"/>
                  </a:cubicBezTo>
                  <a:cubicBezTo>
                    <a:pt x="81" y="110"/>
                    <a:pt x="81" y="110"/>
                    <a:pt x="80" y="110"/>
                  </a:cubicBezTo>
                  <a:cubicBezTo>
                    <a:pt x="93" y="118"/>
                    <a:pt x="108" y="105"/>
                    <a:pt x="114" y="94"/>
                  </a:cubicBezTo>
                  <a:cubicBezTo>
                    <a:pt x="114" y="94"/>
                    <a:pt x="113" y="86"/>
                    <a:pt x="112" y="84"/>
                  </a:cubicBezTo>
                  <a:cubicBezTo>
                    <a:pt x="115" y="88"/>
                    <a:pt x="112" y="84"/>
                    <a:pt x="113" y="83"/>
                  </a:cubicBezTo>
                  <a:close/>
                  <a:moveTo>
                    <a:pt x="89" y="9"/>
                  </a:move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90" y="9"/>
                    <a:pt x="89" y="9"/>
                  </a:cubicBezTo>
                  <a:close/>
                  <a:moveTo>
                    <a:pt x="85" y="7"/>
                  </a:moveTo>
                  <a:cubicBezTo>
                    <a:pt x="87" y="6"/>
                    <a:pt x="85" y="7"/>
                    <a:pt x="85" y="7"/>
                  </a:cubicBezTo>
                  <a:close/>
                  <a:moveTo>
                    <a:pt x="82" y="9"/>
                  </a:moveTo>
                  <a:cubicBezTo>
                    <a:pt x="82" y="9"/>
                    <a:pt x="83" y="8"/>
                    <a:pt x="83" y="8"/>
                  </a:cubicBezTo>
                  <a:cubicBezTo>
                    <a:pt x="83" y="8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39" y="107"/>
                  </a:moveTo>
                  <a:cubicBezTo>
                    <a:pt x="39" y="107"/>
                    <a:pt x="39" y="107"/>
                    <a:pt x="39" y="107"/>
                  </a:cubicBezTo>
                  <a:cubicBezTo>
                    <a:pt x="39" y="107"/>
                    <a:pt x="39" y="107"/>
                    <a:pt x="39" y="107"/>
                  </a:cubicBezTo>
                  <a:close/>
                  <a:moveTo>
                    <a:pt x="41" y="105"/>
                  </a:moveTo>
                  <a:cubicBezTo>
                    <a:pt x="41" y="105"/>
                    <a:pt x="41" y="105"/>
                    <a:pt x="41" y="106"/>
                  </a:cubicBezTo>
                  <a:cubicBezTo>
                    <a:pt x="41" y="105"/>
                    <a:pt x="41" y="105"/>
                    <a:pt x="42" y="104"/>
                  </a:cubicBezTo>
                  <a:cubicBezTo>
                    <a:pt x="41" y="105"/>
                    <a:pt x="41" y="105"/>
                    <a:pt x="41" y="10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94" name="Freeform 9615"/>
            <p:cNvSpPr/>
            <p:nvPr/>
          </p:nvSpPr>
          <p:spPr bwMode="auto">
            <a:xfrm>
              <a:off x="341313" y="382588"/>
              <a:ext cx="60325" cy="349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9"/>
                </a:cxn>
                <a:cxn ang="0">
                  <a:pos x="1" y="9"/>
                </a:cxn>
              </a:cxnLst>
              <a:rect l="0" t="0" r="r" b="b"/>
              <a:pathLst>
                <a:path w="16" h="9">
                  <a:moveTo>
                    <a:pt x="1" y="9"/>
                  </a:moveTo>
                  <a:cubicBezTo>
                    <a:pt x="5" y="6"/>
                    <a:pt x="10" y="3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0" y="2"/>
                    <a:pt x="5" y="6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95" name="Freeform 9616"/>
            <p:cNvSpPr/>
            <p:nvPr/>
          </p:nvSpPr>
          <p:spPr bwMode="auto">
            <a:xfrm>
              <a:off x="338138" y="357188"/>
              <a:ext cx="85725" cy="555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2" y="1"/>
                </a:cxn>
                <a:cxn ang="0">
                  <a:pos x="21" y="0"/>
                </a:cxn>
              </a:cxnLst>
              <a:rect l="0" t="0" r="r" b="b"/>
              <a:pathLst>
                <a:path w="23" h="15">
                  <a:moveTo>
                    <a:pt x="21" y="0"/>
                  </a:moveTo>
                  <a:cubicBezTo>
                    <a:pt x="15" y="5"/>
                    <a:pt x="8" y="10"/>
                    <a:pt x="1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8" y="10"/>
                    <a:pt x="15" y="6"/>
                    <a:pt x="22" y="1"/>
                  </a:cubicBezTo>
                  <a:cubicBezTo>
                    <a:pt x="23" y="0"/>
                    <a:pt x="22" y="0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96" name="Freeform 9617"/>
            <p:cNvSpPr/>
            <p:nvPr/>
          </p:nvSpPr>
          <p:spPr bwMode="auto">
            <a:xfrm>
              <a:off x="307975" y="330200"/>
              <a:ext cx="115888" cy="71438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0" y="1"/>
                </a:cxn>
                <a:cxn ang="0">
                  <a:pos x="30" y="1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1" h="19">
                  <a:moveTo>
                    <a:pt x="1" y="18"/>
                  </a:moveTo>
                  <a:cubicBezTo>
                    <a:pt x="10" y="12"/>
                    <a:pt x="20" y="6"/>
                    <a:pt x="30" y="1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19" y="6"/>
                    <a:pt x="10" y="12"/>
                    <a:pt x="0" y="18"/>
                  </a:cubicBezTo>
                  <a:cubicBezTo>
                    <a:pt x="0" y="19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97" name="Freeform 9618"/>
            <p:cNvSpPr/>
            <p:nvPr/>
          </p:nvSpPr>
          <p:spPr bwMode="auto">
            <a:xfrm>
              <a:off x="288925" y="311150"/>
              <a:ext cx="123825" cy="762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9"/>
                </a:cxn>
                <a:cxn ang="0">
                  <a:pos x="1" y="20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20">
                  <a:moveTo>
                    <a:pt x="32" y="0"/>
                  </a:moveTo>
                  <a:cubicBezTo>
                    <a:pt x="22" y="6"/>
                    <a:pt x="11" y="12"/>
                    <a:pt x="1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2" y="13"/>
                    <a:pt x="22" y="7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98" name="Freeform 9619"/>
            <p:cNvSpPr/>
            <p:nvPr/>
          </p:nvSpPr>
          <p:spPr bwMode="auto">
            <a:xfrm>
              <a:off x="273050" y="292100"/>
              <a:ext cx="131763" cy="76200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5" y="1"/>
                </a:cxn>
                <a:cxn ang="0">
                  <a:pos x="34" y="1"/>
                </a:cxn>
                <a:cxn ang="0">
                  <a:pos x="1" y="20"/>
                </a:cxn>
                <a:cxn ang="0">
                  <a:pos x="1" y="20"/>
                </a:cxn>
              </a:cxnLst>
              <a:rect l="0" t="0" r="r" b="b"/>
              <a:pathLst>
                <a:path w="35" h="20">
                  <a:moveTo>
                    <a:pt x="1" y="20"/>
                  </a:moveTo>
                  <a:cubicBezTo>
                    <a:pt x="12" y="13"/>
                    <a:pt x="23" y="7"/>
                    <a:pt x="35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23" y="7"/>
                    <a:pt x="12" y="13"/>
                    <a:pt x="1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99" name="Freeform 9620"/>
            <p:cNvSpPr/>
            <p:nvPr/>
          </p:nvSpPr>
          <p:spPr bwMode="auto">
            <a:xfrm>
              <a:off x="266700" y="277813"/>
              <a:ext cx="123825" cy="74613"/>
            </a:xfrm>
            <a:custGeom>
              <a:avLst/>
              <a:gdLst/>
              <a:ahLst/>
              <a:cxnLst>
                <a:cxn ang="0">
                  <a:pos x="32" y="1"/>
                </a:cxn>
                <a:cxn ang="0">
                  <a:pos x="0" y="20"/>
                </a:cxn>
                <a:cxn ang="0">
                  <a:pos x="1" y="20"/>
                </a:cxn>
                <a:cxn ang="0">
                  <a:pos x="32" y="1"/>
                </a:cxn>
                <a:cxn ang="0">
                  <a:pos x="32" y="1"/>
                </a:cxn>
              </a:cxnLst>
              <a:rect l="0" t="0" r="r" b="b"/>
              <a:pathLst>
                <a:path w="33" h="20">
                  <a:moveTo>
                    <a:pt x="32" y="1"/>
                  </a:moveTo>
                  <a:cubicBezTo>
                    <a:pt x="21" y="7"/>
                    <a:pt x="11" y="14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1" y="14"/>
                    <a:pt x="22" y="7"/>
                    <a:pt x="32" y="1"/>
                  </a:cubicBezTo>
                  <a:cubicBezTo>
                    <a:pt x="33" y="0"/>
                    <a:pt x="32" y="1"/>
                    <a:pt x="3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00" name="Freeform 9621"/>
            <p:cNvSpPr/>
            <p:nvPr/>
          </p:nvSpPr>
          <p:spPr bwMode="auto">
            <a:xfrm>
              <a:off x="239713" y="261938"/>
              <a:ext cx="128588" cy="79375"/>
            </a:xfrm>
            <a:custGeom>
              <a:avLst/>
              <a:gdLst/>
              <a:ahLst/>
              <a:cxnLst>
                <a:cxn ang="0">
                  <a:pos x="1" y="21"/>
                </a:cxn>
                <a:cxn ang="0">
                  <a:pos x="34" y="1"/>
                </a:cxn>
                <a:cxn ang="0">
                  <a:pos x="33" y="0"/>
                </a:cxn>
                <a:cxn ang="0">
                  <a:pos x="0" y="21"/>
                </a:cxn>
                <a:cxn ang="0">
                  <a:pos x="1" y="21"/>
                </a:cxn>
              </a:cxnLst>
              <a:rect l="0" t="0" r="r" b="b"/>
              <a:pathLst>
                <a:path w="34" h="21">
                  <a:moveTo>
                    <a:pt x="1" y="21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22" y="7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01" name="Freeform 9622"/>
            <p:cNvSpPr/>
            <p:nvPr/>
          </p:nvSpPr>
          <p:spPr bwMode="auto">
            <a:xfrm>
              <a:off x="96838" y="382588"/>
              <a:ext cx="79375" cy="38100"/>
            </a:xfrm>
            <a:custGeom>
              <a:avLst/>
              <a:gdLst/>
              <a:ahLst/>
              <a:cxnLst>
                <a:cxn ang="0">
                  <a:pos x="1" y="1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" y="10"/>
                </a:cxn>
                <a:cxn ang="0">
                  <a:pos x="1" y="10"/>
                </a:cxn>
              </a:cxnLst>
              <a:rect l="0" t="0" r="r" b="b"/>
              <a:pathLst>
                <a:path w="21" h="10">
                  <a:moveTo>
                    <a:pt x="1" y="10"/>
                  </a:moveTo>
                  <a:cubicBezTo>
                    <a:pt x="8" y="7"/>
                    <a:pt x="14" y="4"/>
                    <a:pt x="20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3" y="4"/>
                    <a:pt x="7" y="7"/>
                    <a:pt x="1" y="10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02" name="Freeform 9623"/>
            <p:cNvSpPr/>
            <p:nvPr/>
          </p:nvSpPr>
          <p:spPr bwMode="auto">
            <a:xfrm>
              <a:off x="93663" y="239713"/>
              <a:ext cx="247650" cy="17303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1" y="46"/>
                </a:cxn>
                <a:cxn ang="0">
                  <a:pos x="1" y="46"/>
                </a:cxn>
                <a:cxn ang="0">
                  <a:pos x="66" y="1"/>
                </a:cxn>
                <a:cxn ang="0">
                  <a:pos x="65" y="0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42" y="14"/>
                    <a:pt x="21" y="29"/>
                    <a:pt x="1" y="46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21" y="29"/>
                    <a:pt x="43" y="14"/>
                    <a:pt x="66" y="1"/>
                  </a:cubicBezTo>
                  <a:cubicBezTo>
                    <a:pt x="66" y="0"/>
                    <a:pt x="65" y="0"/>
                    <a:pt x="6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03" name="Freeform 9624"/>
            <p:cNvSpPr/>
            <p:nvPr/>
          </p:nvSpPr>
          <p:spPr bwMode="auto">
            <a:xfrm>
              <a:off x="74613" y="244475"/>
              <a:ext cx="269875" cy="157163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1" y="42"/>
                </a:cxn>
                <a:cxn ang="0">
                  <a:pos x="1" y="42"/>
                </a:cxn>
              </a:cxnLst>
              <a:rect l="0" t="0" r="r" b="b"/>
              <a:pathLst>
                <a:path w="72" h="42">
                  <a:moveTo>
                    <a:pt x="1" y="42"/>
                  </a:moveTo>
                  <a:cubicBezTo>
                    <a:pt x="25" y="28"/>
                    <a:pt x="48" y="14"/>
                    <a:pt x="71" y="0"/>
                  </a:cubicBezTo>
                  <a:cubicBezTo>
                    <a:pt x="72" y="0"/>
                    <a:pt x="71" y="0"/>
                    <a:pt x="71" y="0"/>
                  </a:cubicBezTo>
                  <a:cubicBezTo>
                    <a:pt x="47" y="14"/>
                    <a:pt x="24" y="28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04" name="Freeform 9625"/>
            <p:cNvSpPr/>
            <p:nvPr/>
          </p:nvSpPr>
          <p:spPr bwMode="auto">
            <a:xfrm>
              <a:off x="71438" y="206375"/>
              <a:ext cx="288925" cy="192088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77" h="51">
                  <a:moveTo>
                    <a:pt x="76" y="0"/>
                  </a:moveTo>
                  <a:cubicBezTo>
                    <a:pt x="50" y="16"/>
                    <a:pt x="25" y="33"/>
                    <a:pt x="1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6" y="33"/>
                    <a:pt x="51" y="16"/>
                    <a:pt x="76" y="0"/>
                  </a:cubicBezTo>
                  <a:cubicBezTo>
                    <a:pt x="77" y="0"/>
                    <a:pt x="76" y="0"/>
                    <a:pt x="7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05" name="Freeform 9626"/>
            <p:cNvSpPr/>
            <p:nvPr/>
          </p:nvSpPr>
          <p:spPr bwMode="auto">
            <a:xfrm>
              <a:off x="60325" y="168275"/>
              <a:ext cx="336550" cy="219075"/>
            </a:xfrm>
            <a:custGeom>
              <a:avLst/>
              <a:gdLst/>
              <a:ahLst/>
              <a:cxnLst>
                <a:cxn ang="0">
                  <a:pos x="1" y="58"/>
                </a:cxn>
                <a:cxn ang="0">
                  <a:pos x="90" y="0"/>
                </a:cxn>
                <a:cxn ang="0">
                  <a:pos x="89" y="0"/>
                </a:cxn>
                <a:cxn ang="0">
                  <a:pos x="0" y="57"/>
                </a:cxn>
                <a:cxn ang="0">
                  <a:pos x="1" y="58"/>
                </a:cxn>
              </a:cxnLst>
              <a:rect l="0" t="0" r="r" b="b"/>
              <a:pathLst>
                <a:path w="90" h="58">
                  <a:moveTo>
                    <a:pt x="1" y="58"/>
                  </a:moveTo>
                  <a:cubicBezTo>
                    <a:pt x="30" y="38"/>
                    <a:pt x="59" y="18"/>
                    <a:pt x="90" y="0"/>
                  </a:cubicBezTo>
                  <a:cubicBezTo>
                    <a:pt x="90" y="0"/>
                    <a:pt x="90" y="0"/>
                    <a:pt x="89" y="0"/>
                  </a:cubicBezTo>
                  <a:cubicBezTo>
                    <a:pt x="59" y="18"/>
                    <a:pt x="30" y="38"/>
                    <a:pt x="0" y="57"/>
                  </a:cubicBezTo>
                  <a:cubicBezTo>
                    <a:pt x="0" y="58"/>
                    <a:pt x="0" y="58"/>
                    <a:pt x="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06" name="Freeform 9627"/>
            <p:cNvSpPr/>
            <p:nvPr/>
          </p:nvSpPr>
          <p:spPr bwMode="auto">
            <a:xfrm>
              <a:off x="55563" y="134938"/>
              <a:ext cx="365125" cy="244475"/>
            </a:xfrm>
            <a:custGeom>
              <a:avLst/>
              <a:gdLst/>
              <a:ahLst/>
              <a:cxnLst>
                <a:cxn ang="0">
                  <a:pos x="96" y="1"/>
                </a:cxn>
                <a:cxn ang="0">
                  <a:pos x="0" y="64"/>
                </a:cxn>
                <a:cxn ang="0">
                  <a:pos x="1" y="64"/>
                </a:cxn>
                <a:cxn ang="0">
                  <a:pos x="97" y="1"/>
                </a:cxn>
                <a:cxn ang="0">
                  <a:pos x="96" y="1"/>
                </a:cxn>
              </a:cxnLst>
              <a:rect l="0" t="0" r="r" b="b"/>
              <a:pathLst>
                <a:path w="97" h="65">
                  <a:moveTo>
                    <a:pt x="96" y="1"/>
                  </a:moveTo>
                  <a:cubicBezTo>
                    <a:pt x="64" y="21"/>
                    <a:pt x="31" y="40"/>
                    <a:pt x="0" y="64"/>
                  </a:cubicBezTo>
                  <a:cubicBezTo>
                    <a:pt x="0" y="64"/>
                    <a:pt x="0" y="65"/>
                    <a:pt x="1" y="64"/>
                  </a:cubicBezTo>
                  <a:cubicBezTo>
                    <a:pt x="31" y="41"/>
                    <a:pt x="64" y="21"/>
                    <a:pt x="97" y="1"/>
                  </a:cubicBezTo>
                  <a:cubicBezTo>
                    <a:pt x="97" y="1"/>
                    <a:pt x="97" y="0"/>
                    <a:pt x="9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07" name="Freeform 9628"/>
            <p:cNvSpPr/>
            <p:nvPr/>
          </p:nvSpPr>
          <p:spPr bwMode="auto">
            <a:xfrm>
              <a:off x="33338" y="112713"/>
              <a:ext cx="393700" cy="236538"/>
            </a:xfrm>
            <a:custGeom>
              <a:avLst/>
              <a:gdLst/>
              <a:ahLst/>
              <a:cxnLst>
                <a:cxn ang="0">
                  <a:pos x="1" y="63"/>
                </a:cxn>
                <a:cxn ang="0">
                  <a:pos x="104" y="0"/>
                </a:cxn>
                <a:cxn ang="0">
                  <a:pos x="104" y="0"/>
                </a:cxn>
                <a:cxn ang="0">
                  <a:pos x="1" y="63"/>
                </a:cxn>
                <a:cxn ang="0">
                  <a:pos x="1" y="63"/>
                </a:cxn>
              </a:cxnLst>
              <a:rect l="0" t="0" r="r" b="b"/>
              <a:pathLst>
                <a:path w="105" h="63">
                  <a:moveTo>
                    <a:pt x="1" y="63"/>
                  </a:moveTo>
                  <a:cubicBezTo>
                    <a:pt x="34" y="39"/>
                    <a:pt x="68" y="18"/>
                    <a:pt x="104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68" y="18"/>
                    <a:pt x="34" y="39"/>
                    <a:pt x="1" y="63"/>
                  </a:cubicBezTo>
                  <a:cubicBezTo>
                    <a:pt x="0" y="63"/>
                    <a:pt x="1" y="63"/>
                    <a:pt x="1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08" name="Freeform 9629"/>
            <p:cNvSpPr/>
            <p:nvPr/>
          </p:nvSpPr>
          <p:spPr bwMode="auto">
            <a:xfrm>
              <a:off x="36513" y="82550"/>
              <a:ext cx="376238" cy="263525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0" y="69"/>
                </a:cxn>
                <a:cxn ang="0">
                  <a:pos x="1" y="70"/>
                </a:cxn>
                <a:cxn ang="0">
                  <a:pos x="99" y="0"/>
                </a:cxn>
                <a:cxn ang="0">
                  <a:pos x="99" y="0"/>
                </a:cxn>
              </a:cxnLst>
              <a:rect l="0" t="0" r="r" b="b"/>
              <a:pathLst>
                <a:path w="100" h="70">
                  <a:moveTo>
                    <a:pt x="99" y="0"/>
                  </a:moveTo>
                  <a:cubicBezTo>
                    <a:pt x="65" y="21"/>
                    <a:pt x="32" y="45"/>
                    <a:pt x="0" y="69"/>
                  </a:cubicBezTo>
                  <a:cubicBezTo>
                    <a:pt x="0" y="70"/>
                    <a:pt x="1" y="70"/>
                    <a:pt x="1" y="70"/>
                  </a:cubicBezTo>
                  <a:cubicBezTo>
                    <a:pt x="33" y="45"/>
                    <a:pt x="65" y="22"/>
                    <a:pt x="99" y="0"/>
                  </a:cubicBezTo>
                  <a:cubicBezTo>
                    <a:pt x="100" y="0"/>
                    <a:pt x="99" y="0"/>
                    <a:pt x="9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09" name="Freeform 9630"/>
            <p:cNvSpPr/>
            <p:nvPr/>
          </p:nvSpPr>
          <p:spPr bwMode="auto">
            <a:xfrm>
              <a:off x="47625" y="82550"/>
              <a:ext cx="361950" cy="222250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96" y="0"/>
                </a:cxn>
                <a:cxn ang="0">
                  <a:pos x="95" y="0"/>
                </a:cxn>
                <a:cxn ang="0">
                  <a:pos x="1" y="59"/>
                </a:cxn>
                <a:cxn ang="0">
                  <a:pos x="1" y="59"/>
                </a:cxn>
              </a:cxnLst>
              <a:rect l="0" t="0" r="r" b="b"/>
              <a:pathLst>
                <a:path w="96" h="59">
                  <a:moveTo>
                    <a:pt x="1" y="59"/>
                  </a:moveTo>
                  <a:cubicBezTo>
                    <a:pt x="34" y="41"/>
                    <a:pt x="64" y="19"/>
                    <a:pt x="96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64" y="19"/>
                    <a:pt x="33" y="41"/>
                    <a:pt x="1" y="59"/>
                  </a:cubicBezTo>
                  <a:cubicBezTo>
                    <a:pt x="0" y="59"/>
                    <a:pt x="1" y="59"/>
                    <a:pt x="1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0" name="Freeform 9631"/>
            <p:cNvSpPr/>
            <p:nvPr/>
          </p:nvSpPr>
          <p:spPr bwMode="auto">
            <a:xfrm>
              <a:off x="107950" y="60325"/>
              <a:ext cx="282575" cy="17938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75" y="1"/>
                </a:cxn>
                <a:cxn ang="0">
                  <a:pos x="74" y="0"/>
                </a:cxn>
              </a:cxnLst>
              <a:rect l="0" t="0" r="r" b="b"/>
              <a:pathLst>
                <a:path w="75" h="48">
                  <a:moveTo>
                    <a:pt x="74" y="0"/>
                  </a:moveTo>
                  <a:cubicBezTo>
                    <a:pt x="49" y="15"/>
                    <a:pt x="24" y="30"/>
                    <a:pt x="1" y="47"/>
                  </a:cubicBezTo>
                  <a:cubicBezTo>
                    <a:pt x="0" y="47"/>
                    <a:pt x="1" y="48"/>
                    <a:pt x="1" y="47"/>
                  </a:cubicBezTo>
                  <a:cubicBezTo>
                    <a:pt x="25" y="30"/>
                    <a:pt x="50" y="15"/>
                    <a:pt x="75" y="1"/>
                  </a:cubicBezTo>
                  <a:cubicBezTo>
                    <a:pt x="75" y="0"/>
                    <a:pt x="75" y="0"/>
                    <a:pt x="7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1" name="Freeform 9632"/>
            <p:cNvSpPr/>
            <p:nvPr/>
          </p:nvSpPr>
          <p:spPr bwMode="auto">
            <a:xfrm>
              <a:off x="112713" y="60325"/>
              <a:ext cx="280988" cy="160338"/>
            </a:xfrm>
            <a:custGeom>
              <a:avLst/>
              <a:gdLst/>
              <a:ahLst/>
              <a:cxnLst>
                <a:cxn ang="0">
                  <a:pos x="1" y="43"/>
                </a:cxn>
                <a:cxn ang="0">
                  <a:pos x="74" y="1"/>
                </a:cxn>
                <a:cxn ang="0">
                  <a:pos x="74" y="0"/>
                </a:cxn>
                <a:cxn ang="0">
                  <a:pos x="0" y="42"/>
                </a:cxn>
                <a:cxn ang="0">
                  <a:pos x="1" y="43"/>
                </a:cxn>
              </a:cxnLst>
              <a:rect l="0" t="0" r="r" b="b"/>
              <a:pathLst>
                <a:path w="75" h="43">
                  <a:moveTo>
                    <a:pt x="1" y="43"/>
                  </a:moveTo>
                  <a:cubicBezTo>
                    <a:pt x="25" y="29"/>
                    <a:pt x="50" y="15"/>
                    <a:pt x="74" y="1"/>
                  </a:cubicBezTo>
                  <a:cubicBezTo>
                    <a:pt x="75" y="1"/>
                    <a:pt x="74" y="0"/>
                    <a:pt x="74" y="0"/>
                  </a:cubicBezTo>
                  <a:cubicBezTo>
                    <a:pt x="50" y="15"/>
                    <a:pt x="25" y="29"/>
                    <a:pt x="0" y="42"/>
                  </a:cubicBezTo>
                  <a:cubicBezTo>
                    <a:pt x="0" y="43"/>
                    <a:pt x="0" y="43"/>
                    <a:pt x="1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2" name="Freeform 9634"/>
            <p:cNvSpPr/>
            <p:nvPr/>
          </p:nvSpPr>
          <p:spPr bwMode="auto">
            <a:xfrm>
              <a:off x="107950" y="41275"/>
              <a:ext cx="263525" cy="157163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69" y="1"/>
                </a:cxn>
                <a:cxn ang="0">
                  <a:pos x="69" y="1"/>
                </a:cxn>
              </a:cxnLst>
              <a:rect l="0" t="0" r="r" b="b"/>
              <a:pathLst>
                <a:path w="70" h="42">
                  <a:moveTo>
                    <a:pt x="69" y="1"/>
                  </a:moveTo>
                  <a:cubicBezTo>
                    <a:pt x="46" y="14"/>
                    <a:pt x="23" y="27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ubicBezTo>
                    <a:pt x="23" y="28"/>
                    <a:pt x="46" y="14"/>
                    <a:pt x="69" y="1"/>
                  </a:cubicBezTo>
                  <a:cubicBezTo>
                    <a:pt x="70" y="1"/>
                    <a:pt x="69" y="0"/>
                    <a:pt x="6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3" name="Freeform 9635"/>
            <p:cNvSpPr/>
            <p:nvPr/>
          </p:nvSpPr>
          <p:spPr bwMode="auto">
            <a:xfrm>
              <a:off x="242887" y="41275"/>
              <a:ext cx="128588" cy="66675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1"/>
                </a:cxn>
                <a:cxn ang="0">
                  <a:pos x="33" y="0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1" y="12"/>
                    <a:pt x="22" y="6"/>
                    <a:pt x="33" y="1"/>
                  </a:cubicBezTo>
                  <a:cubicBezTo>
                    <a:pt x="34" y="1"/>
                    <a:pt x="33" y="0"/>
                    <a:pt x="33" y="0"/>
                  </a:cubicBezTo>
                  <a:cubicBezTo>
                    <a:pt x="22" y="6"/>
                    <a:pt x="1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4" name="Freeform 9636"/>
            <p:cNvSpPr/>
            <p:nvPr/>
          </p:nvSpPr>
          <p:spPr bwMode="auto">
            <a:xfrm>
              <a:off x="101600" y="115888"/>
              <a:ext cx="127000" cy="74613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4" y="1"/>
                </a:cxn>
                <a:cxn ang="0">
                  <a:pos x="33" y="1"/>
                </a:cxn>
                <a:cxn ang="0">
                  <a:pos x="0" y="20"/>
                </a:cxn>
                <a:cxn ang="0">
                  <a:pos x="1" y="20"/>
                </a:cxn>
              </a:cxnLst>
              <a:rect l="0" t="0" r="r" b="b"/>
              <a:pathLst>
                <a:path w="34" h="20">
                  <a:moveTo>
                    <a:pt x="1" y="20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22" y="7"/>
                    <a:pt x="11" y="13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5" name="Freeform 9637"/>
            <p:cNvSpPr/>
            <p:nvPr/>
          </p:nvSpPr>
          <p:spPr bwMode="auto">
            <a:xfrm>
              <a:off x="85725" y="101600"/>
              <a:ext cx="115888" cy="7143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19"/>
                </a:cxn>
                <a:cxn ang="0">
                  <a:pos x="1" y="19"/>
                </a:cxn>
                <a:cxn ang="0">
                  <a:pos x="31" y="0"/>
                </a:cxn>
                <a:cxn ang="0">
                  <a:pos x="30" y="0"/>
                </a:cxn>
              </a:cxnLst>
              <a:rect l="0" t="0" r="r" b="b"/>
              <a:pathLst>
                <a:path w="31" h="19">
                  <a:moveTo>
                    <a:pt x="30" y="0"/>
                  </a:moveTo>
                  <a:cubicBezTo>
                    <a:pt x="20" y="6"/>
                    <a:pt x="10" y="12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1" y="12"/>
                    <a:pt x="21" y="6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6" name="Freeform 9638"/>
            <p:cNvSpPr/>
            <p:nvPr/>
          </p:nvSpPr>
          <p:spPr bwMode="auto">
            <a:xfrm>
              <a:off x="277812" y="22225"/>
              <a:ext cx="60325" cy="381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10" y="4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3" y="6"/>
                </a:cxn>
                <a:cxn ang="0">
                  <a:pos x="4" y="6"/>
                </a:cxn>
              </a:cxnLst>
              <a:rect l="0" t="0" r="r" b="b"/>
              <a:pathLst>
                <a:path w="16" h="10">
                  <a:moveTo>
                    <a:pt x="4" y="6"/>
                  </a:moveTo>
                  <a:cubicBezTo>
                    <a:pt x="6" y="5"/>
                    <a:pt x="8" y="5"/>
                    <a:pt x="10" y="4"/>
                  </a:cubicBezTo>
                  <a:cubicBezTo>
                    <a:pt x="11" y="3"/>
                    <a:pt x="12" y="2"/>
                    <a:pt x="13" y="2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9" y="4"/>
                    <a:pt x="4" y="7"/>
                    <a:pt x="0" y="9"/>
                  </a:cubicBezTo>
                  <a:cubicBezTo>
                    <a:pt x="0" y="10"/>
                    <a:pt x="1" y="10"/>
                    <a:pt x="1" y="9"/>
                  </a:cubicBezTo>
                  <a:cubicBezTo>
                    <a:pt x="6" y="7"/>
                    <a:pt x="10" y="4"/>
                    <a:pt x="15" y="1"/>
                  </a:cubicBezTo>
                  <a:cubicBezTo>
                    <a:pt x="16" y="1"/>
                    <a:pt x="15" y="0"/>
                    <a:pt x="15" y="1"/>
                  </a:cubicBezTo>
                  <a:cubicBezTo>
                    <a:pt x="11" y="2"/>
                    <a:pt x="7" y="4"/>
                    <a:pt x="3" y="6"/>
                  </a:cubicBezTo>
                  <a:cubicBezTo>
                    <a:pt x="3" y="7"/>
                    <a:pt x="4" y="7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7" name="Freeform 9639"/>
            <p:cNvSpPr/>
            <p:nvPr/>
          </p:nvSpPr>
          <p:spPr bwMode="auto">
            <a:xfrm>
              <a:off x="74612" y="96838"/>
              <a:ext cx="127000" cy="68263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1" y="17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2" y="12"/>
                    <a:pt x="23" y="6"/>
                    <a:pt x="33" y="0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2" y="6"/>
                    <a:pt x="12" y="12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8" name="Freeform 9640"/>
            <p:cNvSpPr/>
            <p:nvPr/>
          </p:nvSpPr>
          <p:spPr bwMode="auto">
            <a:xfrm>
              <a:off x="55562" y="77788"/>
              <a:ext cx="123825" cy="6826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18">
                  <a:moveTo>
                    <a:pt x="32" y="0"/>
                  </a:moveTo>
                  <a:cubicBezTo>
                    <a:pt x="22" y="5"/>
                    <a:pt x="11" y="11"/>
                    <a:pt x="1" y="17"/>
                  </a:cubicBezTo>
                  <a:cubicBezTo>
                    <a:pt x="0" y="18"/>
                    <a:pt x="1" y="18"/>
                    <a:pt x="1" y="17"/>
                  </a:cubicBezTo>
                  <a:cubicBezTo>
                    <a:pt x="11" y="11"/>
                    <a:pt x="22" y="6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19" name="Freeform 9641"/>
            <p:cNvSpPr/>
            <p:nvPr/>
          </p:nvSpPr>
          <p:spPr bwMode="auto">
            <a:xfrm>
              <a:off x="47625" y="71438"/>
              <a:ext cx="125413" cy="63500"/>
            </a:xfrm>
            <a:custGeom>
              <a:avLst/>
              <a:gdLst/>
              <a:ahLst/>
              <a:cxnLst>
                <a:cxn ang="0">
                  <a:pos x="1" y="17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0" y="16"/>
                </a:cxn>
                <a:cxn ang="0">
                  <a:pos x="1" y="17"/>
                </a:cxn>
              </a:cxnLst>
              <a:rect l="0" t="0" r="r" b="b"/>
              <a:pathLst>
                <a:path w="33" h="17">
                  <a:moveTo>
                    <a:pt x="1" y="17"/>
                  </a:moveTo>
                  <a:cubicBezTo>
                    <a:pt x="12" y="12"/>
                    <a:pt x="22" y="6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21" y="6"/>
                    <a:pt x="11" y="11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20" name="Freeform 9642"/>
            <p:cNvSpPr/>
            <p:nvPr/>
          </p:nvSpPr>
          <p:spPr bwMode="auto">
            <a:xfrm>
              <a:off x="41275" y="41275"/>
              <a:ext cx="119063" cy="7778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0" y="21"/>
                </a:cxn>
                <a:cxn ang="0">
                  <a:pos x="1" y="21"/>
                </a:cxn>
                <a:cxn ang="0">
                  <a:pos x="32" y="1"/>
                </a:cxn>
                <a:cxn ang="0">
                  <a:pos x="31" y="1"/>
                </a:cxn>
              </a:cxnLst>
              <a:rect l="0" t="0" r="r" b="b"/>
              <a:pathLst>
                <a:path w="32" h="21">
                  <a:moveTo>
                    <a:pt x="31" y="1"/>
                  </a:moveTo>
                  <a:cubicBezTo>
                    <a:pt x="22" y="8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11" y="15"/>
                    <a:pt x="22" y="9"/>
                    <a:pt x="32" y="1"/>
                  </a:cubicBezTo>
                  <a:cubicBezTo>
                    <a:pt x="32" y="1"/>
                    <a:pt x="32" y="0"/>
                    <a:pt x="3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21" name="Freeform 9643"/>
            <p:cNvSpPr/>
            <p:nvPr/>
          </p:nvSpPr>
          <p:spPr bwMode="auto">
            <a:xfrm>
              <a:off x="36512" y="41275"/>
              <a:ext cx="120650" cy="55563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0" y="14"/>
                </a:cxn>
                <a:cxn ang="0">
                  <a:pos x="1" y="15"/>
                </a:cxn>
              </a:cxnLst>
              <a:rect l="0" t="0" r="r" b="b"/>
              <a:pathLst>
                <a:path w="32" h="15">
                  <a:moveTo>
                    <a:pt x="1" y="15"/>
                  </a:moveTo>
                  <a:cubicBezTo>
                    <a:pt x="11" y="9"/>
                    <a:pt x="21" y="4"/>
                    <a:pt x="31" y="1"/>
                  </a:cubicBezTo>
                  <a:cubicBezTo>
                    <a:pt x="32" y="1"/>
                    <a:pt x="32" y="0"/>
                    <a:pt x="31" y="1"/>
                  </a:cubicBezTo>
                  <a:cubicBezTo>
                    <a:pt x="20" y="4"/>
                    <a:pt x="10" y="9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22" name="Freeform 9644"/>
            <p:cNvSpPr/>
            <p:nvPr/>
          </p:nvSpPr>
          <p:spPr bwMode="auto">
            <a:xfrm>
              <a:off x="36512" y="30163"/>
              <a:ext cx="101600" cy="555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15"/>
                </a:cxn>
                <a:cxn ang="0">
                  <a:pos x="1" y="15"/>
                </a:cxn>
                <a:cxn ang="0">
                  <a:pos x="26" y="1"/>
                </a:cxn>
                <a:cxn ang="0">
                  <a:pos x="25" y="0"/>
                </a:cxn>
              </a:cxnLst>
              <a:rect l="0" t="0" r="r" b="b"/>
              <a:pathLst>
                <a:path w="27" h="15">
                  <a:moveTo>
                    <a:pt x="25" y="0"/>
                  </a:moveTo>
                  <a:cubicBezTo>
                    <a:pt x="17" y="5"/>
                    <a:pt x="9" y="10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9" y="10"/>
                    <a:pt x="18" y="5"/>
                    <a:pt x="26" y="1"/>
                  </a:cubicBezTo>
                  <a:cubicBezTo>
                    <a:pt x="27" y="0"/>
                    <a:pt x="26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23" name="Freeform 9645"/>
            <p:cNvSpPr/>
            <p:nvPr/>
          </p:nvSpPr>
          <p:spPr bwMode="auto">
            <a:xfrm>
              <a:off x="101600" y="30163"/>
              <a:ext cx="33338" cy="1428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9" h="4">
                  <a:moveTo>
                    <a:pt x="1" y="3"/>
                  </a:moveTo>
                  <a:cubicBezTo>
                    <a:pt x="4" y="2"/>
                    <a:pt x="6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3" y="2"/>
                    <a:pt x="1" y="3"/>
                  </a:cubicBezTo>
                  <a:cubicBezTo>
                    <a:pt x="0" y="3"/>
                    <a:pt x="0" y="4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755576" y="160276"/>
            <a:ext cx="4572508" cy="82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8403" y="260662"/>
            <a:ext cx="184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问卷调查</a:t>
            </a:r>
            <a:endParaRPr lang="zh-CN" altLang="en-US" sz="3200" dirty="0"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pic>
        <p:nvPicPr>
          <p:cNvPr id="167" name="图片 166"/>
          <p:cNvPicPr/>
          <p:nvPr/>
        </p:nvPicPr>
        <p:blipFill rotWithShape="1">
          <a:blip r:embed="rId4"/>
          <a:srcRect t="4485" b="9853"/>
          <a:stretch/>
        </p:blipFill>
        <p:spPr>
          <a:xfrm>
            <a:off x="5198433" y="919307"/>
            <a:ext cx="3900595" cy="1620181"/>
          </a:xfrm>
          <a:prstGeom prst="rect">
            <a:avLst/>
          </a:prstGeom>
        </p:spPr>
      </p:pic>
      <p:pic>
        <p:nvPicPr>
          <p:cNvPr id="168" name="图片 167"/>
          <p:cNvPicPr/>
          <p:nvPr/>
        </p:nvPicPr>
        <p:blipFill rotWithShape="1">
          <a:blip r:embed="rId5"/>
          <a:srcRect l="-1005" t="199" r="6803" b="7580"/>
          <a:stretch/>
        </p:blipFill>
        <p:spPr>
          <a:xfrm>
            <a:off x="5092079" y="2484159"/>
            <a:ext cx="4006949" cy="1975959"/>
          </a:xfrm>
          <a:prstGeom prst="rect">
            <a:avLst/>
          </a:prstGeom>
        </p:spPr>
      </p:pic>
      <p:grpSp>
        <p:nvGrpSpPr>
          <p:cNvPr id="169" name="Group 136"/>
          <p:cNvGrpSpPr/>
          <p:nvPr/>
        </p:nvGrpSpPr>
        <p:grpSpPr bwMode="auto">
          <a:xfrm>
            <a:off x="1807708" y="2533957"/>
            <a:ext cx="527447" cy="520303"/>
            <a:chOff x="0" y="0"/>
            <a:chExt cx="454025" cy="447675"/>
          </a:xfrm>
          <a:solidFill>
            <a:schemeClr val="tx2"/>
          </a:solidFill>
        </p:grpSpPr>
        <p:sp>
          <p:nvSpPr>
            <p:cNvPr id="170" name="Freeform 9614"/>
            <p:cNvSpPr>
              <a:spLocks noEditPoints="1"/>
            </p:cNvSpPr>
            <p:nvPr/>
          </p:nvSpPr>
          <p:spPr bwMode="auto">
            <a:xfrm>
              <a:off x="0" y="0"/>
              <a:ext cx="454025" cy="447675"/>
            </a:xfrm>
            <a:custGeom>
              <a:avLst/>
              <a:gdLst/>
              <a:ahLst/>
              <a:cxnLst>
                <a:cxn ang="0">
                  <a:pos x="108" y="78"/>
                </a:cxn>
                <a:cxn ang="0">
                  <a:pos x="94" y="66"/>
                </a:cxn>
                <a:cxn ang="0">
                  <a:pos x="92" y="64"/>
                </a:cxn>
                <a:cxn ang="0">
                  <a:pos x="97" y="70"/>
                </a:cxn>
                <a:cxn ang="0">
                  <a:pos x="109" y="99"/>
                </a:cxn>
                <a:cxn ang="0">
                  <a:pos x="107" y="99"/>
                </a:cxn>
                <a:cxn ang="0">
                  <a:pos x="85" y="110"/>
                </a:cxn>
                <a:cxn ang="0">
                  <a:pos x="83" y="108"/>
                </a:cxn>
                <a:cxn ang="0">
                  <a:pos x="76" y="101"/>
                </a:cxn>
                <a:cxn ang="0">
                  <a:pos x="70" y="94"/>
                </a:cxn>
                <a:cxn ang="0">
                  <a:pos x="60" y="87"/>
                </a:cxn>
                <a:cxn ang="0">
                  <a:pos x="51" y="93"/>
                </a:cxn>
                <a:cxn ang="0">
                  <a:pos x="47" y="99"/>
                </a:cxn>
                <a:cxn ang="0">
                  <a:pos x="46" y="100"/>
                </a:cxn>
                <a:cxn ang="0">
                  <a:pos x="40" y="106"/>
                </a:cxn>
                <a:cxn ang="0">
                  <a:pos x="16" y="100"/>
                </a:cxn>
                <a:cxn ang="0">
                  <a:pos x="19" y="78"/>
                </a:cxn>
                <a:cxn ang="0">
                  <a:pos x="29" y="67"/>
                </a:cxn>
                <a:cxn ang="0">
                  <a:pos x="29" y="68"/>
                </a:cxn>
                <a:cxn ang="0">
                  <a:pos x="33" y="57"/>
                </a:cxn>
                <a:cxn ang="0">
                  <a:pos x="18" y="40"/>
                </a:cxn>
                <a:cxn ang="0">
                  <a:pos x="49" y="23"/>
                </a:cxn>
                <a:cxn ang="0">
                  <a:pos x="85" y="10"/>
                </a:cxn>
                <a:cxn ang="0">
                  <a:pos x="91" y="9"/>
                </a:cxn>
                <a:cxn ang="0">
                  <a:pos x="100" y="14"/>
                </a:cxn>
                <a:cxn ang="0">
                  <a:pos x="98" y="49"/>
                </a:cxn>
                <a:cxn ang="0">
                  <a:pos x="92" y="59"/>
                </a:cxn>
                <a:cxn ang="0">
                  <a:pos x="112" y="39"/>
                </a:cxn>
                <a:cxn ang="0">
                  <a:pos x="116" y="33"/>
                </a:cxn>
                <a:cxn ang="0">
                  <a:pos x="110" y="20"/>
                </a:cxn>
                <a:cxn ang="0">
                  <a:pos x="109" y="18"/>
                </a:cxn>
                <a:cxn ang="0">
                  <a:pos x="95" y="6"/>
                </a:cxn>
                <a:cxn ang="0">
                  <a:pos x="80" y="10"/>
                </a:cxn>
                <a:cxn ang="0">
                  <a:pos x="50" y="18"/>
                </a:cxn>
                <a:cxn ang="0">
                  <a:pos x="27" y="5"/>
                </a:cxn>
                <a:cxn ang="0">
                  <a:pos x="15" y="44"/>
                </a:cxn>
                <a:cxn ang="0">
                  <a:pos x="25" y="67"/>
                </a:cxn>
                <a:cxn ang="0">
                  <a:pos x="14" y="103"/>
                </a:cxn>
                <a:cxn ang="0">
                  <a:pos x="37" y="113"/>
                </a:cxn>
                <a:cxn ang="0">
                  <a:pos x="68" y="97"/>
                </a:cxn>
                <a:cxn ang="0">
                  <a:pos x="82" y="110"/>
                </a:cxn>
                <a:cxn ang="0">
                  <a:pos x="114" y="94"/>
                </a:cxn>
                <a:cxn ang="0">
                  <a:pos x="113" y="83"/>
                </a:cxn>
                <a:cxn ang="0">
                  <a:pos x="89" y="9"/>
                </a:cxn>
                <a:cxn ang="0">
                  <a:pos x="85" y="7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82" y="9"/>
                </a:cxn>
                <a:cxn ang="0">
                  <a:pos x="39" y="107"/>
                </a:cxn>
                <a:cxn ang="0">
                  <a:pos x="39" y="107"/>
                </a:cxn>
                <a:cxn ang="0">
                  <a:pos x="41" y="106"/>
                </a:cxn>
                <a:cxn ang="0">
                  <a:pos x="41" y="105"/>
                </a:cxn>
              </a:cxnLst>
              <a:rect l="0" t="0" r="r" b="b"/>
              <a:pathLst>
                <a:path w="121" h="119">
                  <a:moveTo>
                    <a:pt x="113" y="83"/>
                  </a:moveTo>
                  <a:cubicBezTo>
                    <a:pt x="112" y="81"/>
                    <a:pt x="111" y="80"/>
                    <a:pt x="108" y="78"/>
                  </a:cubicBezTo>
                  <a:cubicBezTo>
                    <a:pt x="110" y="80"/>
                    <a:pt x="106" y="75"/>
                    <a:pt x="106" y="74"/>
                  </a:cubicBezTo>
                  <a:cubicBezTo>
                    <a:pt x="103" y="71"/>
                    <a:pt x="98" y="69"/>
                    <a:pt x="94" y="66"/>
                  </a:cubicBezTo>
                  <a:cubicBezTo>
                    <a:pt x="95" y="66"/>
                    <a:pt x="90" y="59"/>
                    <a:pt x="88" y="60"/>
                  </a:cubicBezTo>
                  <a:cubicBezTo>
                    <a:pt x="88" y="60"/>
                    <a:pt x="91" y="62"/>
                    <a:pt x="92" y="64"/>
                  </a:cubicBezTo>
                  <a:cubicBezTo>
                    <a:pt x="90" y="64"/>
                    <a:pt x="95" y="68"/>
                    <a:pt x="94" y="67"/>
                  </a:cubicBezTo>
                  <a:cubicBezTo>
                    <a:pt x="95" y="67"/>
                    <a:pt x="96" y="69"/>
                    <a:pt x="97" y="70"/>
                  </a:cubicBezTo>
                  <a:cubicBezTo>
                    <a:pt x="104" y="76"/>
                    <a:pt x="121" y="88"/>
                    <a:pt x="108" y="98"/>
                  </a:cubicBezTo>
                  <a:cubicBezTo>
                    <a:pt x="109" y="99"/>
                    <a:pt x="111" y="97"/>
                    <a:pt x="109" y="99"/>
                  </a:cubicBezTo>
                  <a:cubicBezTo>
                    <a:pt x="109" y="97"/>
                    <a:pt x="107" y="101"/>
                    <a:pt x="108" y="98"/>
                  </a:cubicBezTo>
                  <a:cubicBezTo>
                    <a:pt x="108" y="99"/>
                    <a:pt x="107" y="99"/>
                    <a:pt x="107" y="99"/>
                  </a:cubicBezTo>
                  <a:cubicBezTo>
                    <a:pt x="105" y="101"/>
                    <a:pt x="102" y="103"/>
                    <a:pt x="100" y="105"/>
                  </a:cubicBezTo>
                  <a:cubicBezTo>
                    <a:pt x="97" y="109"/>
                    <a:pt x="91" y="113"/>
                    <a:pt x="85" y="110"/>
                  </a:cubicBezTo>
                  <a:cubicBezTo>
                    <a:pt x="87" y="110"/>
                    <a:pt x="83" y="107"/>
                    <a:pt x="82" y="107"/>
                  </a:cubicBezTo>
                  <a:cubicBezTo>
                    <a:pt x="82" y="107"/>
                    <a:pt x="83" y="108"/>
                    <a:pt x="83" y="108"/>
                  </a:cubicBezTo>
                  <a:cubicBezTo>
                    <a:pt x="81" y="105"/>
                    <a:pt x="77" y="104"/>
                    <a:pt x="76" y="100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5" y="100"/>
                    <a:pt x="68" y="95"/>
                    <a:pt x="69" y="94"/>
                  </a:cubicBezTo>
                  <a:cubicBezTo>
                    <a:pt x="69" y="94"/>
                    <a:pt x="70" y="94"/>
                    <a:pt x="70" y="94"/>
                  </a:cubicBezTo>
                  <a:cubicBezTo>
                    <a:pt x="72" y="95"/>
                    <a:pt x="67" y="91"/>
                    <a:pt x="68" y="92"/>
                  </a:cubicBezTo>
                  <a:cubicBezTo>
                    <a:pt x="66" y="90"/>
                    <a:pt x="63" y="88"/>
                    <a:pt x="60" y="87"/>
                  </a:cubicBezTo>
                  <a:cubicBezTo>
                    <a:pt x="58" y="87"/>
                    <a:pt x="55" y="90"/>
                    <a:pt x="54" y="89"/>
                  </a:cubicBezTo>
                  <a:cubicBezTo>
                    <a:pt x="53" y="90"/>
                    <a:pt x="52" y="94"/>
                    <a:pt x="51" y="93"/>
                  </a:cubicBezTo>
                  <a:cubicBezTo>
                    <a:pt x="53" y="91"/>
                    <a:pt x="51" y="93"/>
                    <a:pt x="51" y="92"/>
                  </a:cubicBezTo>
                  <a:cubicBezTo>
                    <a:pt x="49" y="94"/>
                    <a:pt x="48" y="97"/>
                    <a:pt x="47" y="99"/>
                  </a:cubicBezTo>
                  <a:cubicBezTo>
                    <a:pt x="47" y="99"/>
                    <a:pt x="47" y="98"/>
                    <a:pt x="48" y="98"/>
                  </a:cubicBezTo>
                  <a:cubicBezTo>
                    <a:pt x="48" y="99"/>
                    <a:pt x="47" y="99"/>
                    <a:pt x="46" y="100"/>
                  </a:cubicBezTo>
                  <a:cubicBezTo>
                    <a:pt x="46" y="101"/>
                    <a:pt x="41" y="103"/>
                    <a:pt x="40" y="105"/>
                  </a:cubicBezTo>
                  <a:cubicBezTo>
                    <a:pt x="40" y="105"/>
                    <a:pt x="40" y="106"/>
                    <a:pt x="40" y="106"/>
                  </a:cubicBezTo>
                  <a:cubicBezTo>
                    <a:pt x="35" y="109"/>
                    <a:pt x="30" y="114"/>
                    <a:pt x="23" y="108"/>
                  </a:cubicBezTo>
                  <a:cubicBezTo>
                    <a:pt x="25" y="107"/>
                    <a:pt x="19" y="103"/>
                    <a:pt x="16" y="100"/>
                  </a:cubicBezTo>
                  <a:cubicBezTo>
                    <a:pt x="15" y="98"/>
                    <a:pt x="10" y="91"/>
                    <a:pt x="10" y="91"/>
                  </a:cubicBezTo>
                  <a:cubicBezTo>
                    <a:pt x="11" y="88"/>
                    <a:pt x="15" y="76"/>
                    <a:pt x="19" y="78"/>
                  </a:cubicBezTo>
                  <a:cubicBezTo>
                    <a:pt x="18" y="78"/>
                    <a:pt x="18" y="78"/>
                    <a:pt x="17" y="79"/>
                  </a:cubicBezTo>
                  <a:cubicBezTo>
                    <a:pt x="22" y="78"/>
                    <a:pt x="27" y="70"/>
                    <a:pt x="29" y="67"/>
                  </a:cubicBezTo>
                  <a:cubicBezTo>
                    <a:pt x="28" y="68"/>
                    <a:pt x="28" y="69"/>
                    <a:pt x="27" y="71"/>
                  </a:cubicBezTo>
                  <a:cubicBezTo>
                    <a:pt x="27" y="70"/>
                    <a:pt x="29" y="68"/>
                    <a:pt x="29" y="68"/>
                  </a:cubicBezTo>
                  <a:cubicBezTo>
                    <a:pt x="27" y="71"/>
                    <a:pt x="31" y="64"/>
                    <a:pt x="31" y="64"/>
                  </a:cubicBezTo>
                  <a:cubicBezTo>
                    <a:pt x="33" y="62"/>
                    <a:pt x="34" y="60"/>
                    <a:pt x="33" y="57"/>
                  </a:cubicBezTo>
                  <a:cubicBezTo>
                    <a:pt x="31" y="51"/>
                    <a:pt x="23" y="46"/>
                    <a:pt x="20" y="43"/>
                  </a:cubicBezTo>
                  <a:cubicBezTo>
                    <a:pt x="23" y="47"/>
                    <a:pt x="15" y="39"/>
                    <a:pt x="18" y="40"/>
                  </a:cubicBezTo>
                  <a:cubicBezTo>
                    <a:pt x="0" y="29"/>
                    <a:pt x="23" y="5"/>
                    <a:pt x="38" y="12"/>
                  </a:cubicBezTo>
                  <a:cubicBezTo>
                    <a:pt x="38" y="15"/>
                    <a:pt x="47" y="21"/>
                    <a:pt x="49" y="23"/>
                  </a:cubicBezTo>
                  <a:cubicBezTo>
                    <a:pt x="53" y="27"/>
                    <a:pt x="57" y="38"/>
                    <a:pt x="64" y="33"/>
                  </a:cubicBezTo>
                  <a:cubicBezTo>
                    <a:pt x="71" y="28"/>
                    <a:pt x="77" y="12"/>
                    <a:pt x="85" y="10"/>
                  </a:cubicBezTo>
                  <a:cubicBezTo>
                    <a:pt x="84" y="11"/>
                    <a:pt x="83" y="12"/>
                    <a:pt x="82" y="12"/>
                  </a:cubicBezTo>
                  <a:cubicBezTo>
                    <a:pt x="84" y="12"/>
                    <a:pt x="89" y="10"/>
                    <a:pt x="91" y="9"/>
                  </a:cubicBezTo>
                  <a:cubicBezTo>
                    <a:pt x="91" y="9"/>
                    <a:pt x="89" y="8"/>
                    <a:pt x="88" y="9"/>
                  </a:cubicBezTo>
                  <a:cubicBezTo>
                    <a:pt x="91" y="6"/>
                    <a:pt x="99" y="13"/>
                    <a:pt x="100" y="14"/>
                  </a:cubicBezTo>
                  <a:cubicBezTo>
                    <a:pt x="106" y="17"/>
                    <a:pt x="114" y="25"/>
                    <a:pt x="112" y="33"/>
                  </a:cubicBezTo>
                  <a:cubicBezTo>
                    <a:pt x="110" y="40"/>
                    <a:pt x="104" y="45"/>
                    <a:pt x="98" y="49"/>
                  </a:cubicBezTo>
                  <a:cubicBezTo>
                    <a:pt x="94" y="51"/>
                    <a:pt x="91" y="58"/>
                    <a:pt x="87" y="59"/>
                  </a:cubicBezTo>
                  <a:cubicBezTo>
                    <a:pt x="87" y="59"/>
                    <a:pt x="91" y="59"/>
                    <a:pt x="92" y="59"/>
                  </a:cubicBezTo>
                  <a:cubicBezTo>
                    <a:pt x="95" y="58"/>
                    <a:pt x="98" y="53"/>
                    <a:pt x="102" y="51"/>
                  </a:cubicBezTo>
                  <a:cubicBezTo>
                    <a:pt x="105" y="48"/>
                    <a:pt x="111" y="44"/>
                    <a:pt x="112" y="39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3" y="36"/>
                    <a:pt x="118" y="32"/>
                    <a:pt x="116" y="33"/>
                  </a:cubicBezTo>
                  <a:cubicBezTo>
                    <a:pt x="117" y="27"/>
                    <a:pt x="110" y="22"/>
                    <a:pt x="109" y="20"/>
                  </a:cubicBezTo>
                  <a:cubicBezTo>
                    <a:pt x="109" y="20"/>
                    <a:pt x="110" y="20"/>
                    <a:pt x="110" y="20"/>
                  </a:cubicBezTo>
                  <a:cubicBezTo>
                    <a:pt x="109" y="18"/>
                    <a:pt x="108" y="17"/>
                    <a:pt x="106" y="16"/>
                  </a:cubicBezTo>
                  <a:cubicBezTo>
                    <a:pt x="106" y="16"/>
                    <a:pt x="110" y="18"/>
                    <a:pt x="109" y="18"/>
                  </a:cubicBezTo>
                  <a:cubicBezTo>
                    <a:pt x="107" y="17"/>
                    <a:pt x="98" y="9"/>
                    <a:pt x="99" y="8"/>
                  </a:cubicBezTo>
                  <a:cubicBezTo>
                    <a:pt x="98" y="8"/>
                    <a:pt x="97" y="7"/>
                    <a:pt x="95" y="6"/>
                  </a:cubicBezTo>
                  <a:cubicBezTo>
                    <a:pt x="96" y="7"/>
                    <a:pt x="96" y="7"/>
                    <a:pt x="97" y="7"/>
                  </a:cubicBezTo>
                  <a:cubicBezTo>
                    <a:pt x="91" y="0"/>
                    <a:pt x="84" y="6"/>
                    <a:pt x="80" y="10"/>
                  </a:cubicBezTo>
                  <a:cubicBezTo>
                    <a:pt x="76" y="14"/>
                    <a:pt x="68" y="20"/>
                    <a:pt x="66" y="25"/>
                  </a:cubicBezTo>
                  <a:cubicBezTo>
                    <a:pt x="62" y="37"/>
                    <a:pt x="54" y="21"/>
                    <a:pt x="50" y="18"/>
                  </a:cubicBezTo>
                  <a:cubicBezTo>
                    <a:pt x="44" y="13"/>
                    <a:pt x="38" y="2"/>
                    <a:pt x="28" y="5"/>
                  </a:cubicBezTo>
                  <a:cubicBezTo>
                    <a:pt x="32" y="4"/>
                    <a:pt x="25" y="7"/>
                    <a:pt x="27" y="5"/>
                  </a:cubicBezTo>
                  <a:cubicBezTo>
                    <a:pt x="19" y="9"/>
                    <a:pt x="11" y="16"/>
                    <a:pt x="7" y="24"/>
                  </a:cubicBezTo>
                  <a:cubicBezTo>
                    <a:pt x="2" y="34"/>
                    <a:pt x="11" y="37"/>
                    <a:pt x="15" y="44"/>
                  </a:cubicBezTo>
                  <a:cubicBezTo>
                    <a:pt x="19" y="45"/>
                    <a:pt x="27" y="55"/>
                    <a:pt x="29" y="59"/>
                  </a:cubicBezTo>
                  <a:cubicBezTo>
                    <a:pt x="29" y="59"/>
                    <a:pt x="26" y="66"/>
                    <a:pt x="25" y="67"/>
                  </a:cubicBezTo>
                  <a:cubicBezTo>
                    <a:pt x="23" y="69"/>
                    <a:pt x="16" y="76"/>
                    <a:pt x="16" y="74"/>
                  </a:cubicBezTo>
                  <a:cubicBezTo>
                    <a:pt x="7" y="85"/>
                    <a:pt x="4" y="91"/>
                    <a:pt x="14" y="103"/>
                  </a:cubicBezTo>
                  <a:cubicBezTo>
                    <a:pt x="20" y="111"/>
                    <a:pt x="30" y="119"/>
                    <a:pt x="40" y="110"/>
                  </a:cubicBezTo>
                  <a:cubicBezTo>
                    <a:pt x="40" y="112"/>
                    <a:pt x="36" y="113"/>
                    <a:pt x="37" y="113"/>
                  </a:cubicBezTo>
                  <a:cubicBezTo>
                    <a:pt x="46" y="108"/>
                    <a:pt x="54" y="84"/>
                    <a:pt x="67" y="95"/>
                  </a:cubicBezTo>
                  <a:cubicBezTo>
                    <a:pt x="67" y="95"/>
                    <a:pt x="65" y="94"/>
                    <a:pt x="68" y="97"/>
                  </a:cubicBezTo>
                  <a:cubicBezTo>
                    <a:pt x="67" y="94"/>
                    <a:pt x="75" y="103"/>
                    <a:pt x="77" y="105"/>
                  </a:cubicBezTo>
                  <a:cubicBezTo>
                    <a:pt x="76" y="105"/>
                    <a:pt x="81" y="109"/>
                    <a:pt x="82" y="110"/>
                  </a:cubicBezTo>
                  <a:cubicBezTo>
                    <a:pt x="81" y="110"/>
                    <a:pt x="81" y="110"/>
                    <a:pt x="80" y="110"/>
                  </a:cubicBezTo>
                  <a:cubicBezTo>
                    <a:pt x="93" y="118"/>
                    <a:pt x="108" y="105"/>
                    <a:pt x="114" y="94"/>
                  </a:cubicBezTo>
                  <a:cubicBezTo>
                    <a:pt x="114" y="94"/>
                    <a:pt x="113" y="86"/>
                    <a:pt x="112" y="84"/>
                  </a:cubicBezTo>
                  <a:cubicBezTo>
                    <a:pt x="115" y="88"/>
                    <a:pt x="112" y="84"/>
                    <a:pt x="113" y="83"/>
                  </a:cubicBezTo>
                  <a:close/>
                  <a:moveTo>
                    <a:pt x="89" y="9"/>
                  </a:move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90" y="9"/>
                    <a:pt x="89" y="9"/>
                  </a:cubicBezTo>
                  <a:close/>
                  <a:moveTo>
                    <a:pt x="85" y="7"/>
                  </a:moveTo>
                  <a:cubicBezTo>
                    <a:pt x="87" y="6"/>
                    <a:pt x="85" y="7"/>
                    <a:pt x="85" y="7"/>
                  </a:cubicBezTo>
                  <a:close/>
                  <a:moveTo>
                    <a:pt x="82" y="9"/>
                  </a:moveTo>
                  <a:cubicBezTo>
                    <a:pt x="82" y="9"/>
                    <a:pt x="83" y="8"/>
                    <a:pt x="83" y="8"/>
                  </a:cubicBezTo>
                  <a:cubicBezTo>
                    <a:pt x="83" y="8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39" y="107"/>
                  </a:moveTo>
                  <a:cubicBezTo>
                    <a:pt x="39" y="107"/>
                    <a:pt x="39" y="107"/>
                    <a:pt x="39" y="107"/>
                  </a:cubicBezTo>
                  <a:cubicBezTo>
                    <a:pt x="39" y="107"/>
                    <a:pt x="39" y="107"/>
                    <a:pt x="39" y="107"/>
                  </a:cubicBezTo>
                  <a:close/>
                  <a:moveTo>
                    <a:pt x="41" y="105"/>
                  </a:moveTo>
                  <a:cubicBezTo>
                    <a:pt x="41" y="105"/>
                    <a:pt x="41" y="105"/>
                    <a:pt x="41" y="106"/>
                  </a:cubicBezTo>
                  <a:cubicBezTo>
                    <a:pt x="41" y="105"/>
                    <a:pt x="41" y="105"/>
                    <a:pt x="42" y="104"/>
                  </a:cubicBezTo>
                  <a:cubicBezTo>
                    <a:pt x="41" y="105"/>
                    <a:pt x="41" y="105"/>
                    <a:pt x="41" y="10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" name="Freeform 9615"/>
            <p:cNvSpPr/>
            <p:nvPr/>
          </p:nvSpPr>
          <p:spPr bwMode="auto">
            <a:xfrm>
              <a:off x="341313" y="382588"/>
              <a:ext cx="60325" cy="3492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9"/>
                </a:cxn>
                <a:cxn ang="0">
                  <a:pos x="1" y="9"/>
                </a:cxn>
              </a:cxnLst>
              <a:rect l="0" t="0" r="r" b="b"/>
              <a:pathLst>
                <a:path w="16" h="9">
                  <a:moveTo>
                    <a:pt x="1" y="9"/>
                  </a:moveTo>
                  <a:cubicBezTo>
                    <a:pt x="5" y="6"/>
                    <a:pt x="10" y="3"/>
                    <a:pt x="15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0" y="2"/>
                    <a:pt x="5" y="6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" name="Freeform 9616"/>
            <p:cNvSpPr/>
            <p:nvPr/>
          </p:nvSpPr>
          <p:spPr bwMode="auto">
            <a:xfrm>
              <a:off x="338138" y="357188"/>
              <a:ext cx="85725" cy="555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2" y="1"/>
                </a:cxn>
                <a:cxn ang="0">
                  <a:pos x="21" y="0"/>
                </a:cxn>
              </a:cxnLst>
              <a:rect l="0" t="0" r="r" b="b"/>
              <a:pathLst>
                <a:path w="23" h="15">
                  <a:moveTo>
                    <a:pt x="21" y="0"/>
                  </a:moveTo>
                  <a:cubicBezTo>
                    <a:pt x="15" y="5"/>
                    <a:pt x="8" y="10"/>
                    <a:pt x="1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8" y="10"/>
                    <a:pt x="15" y="6"/>
                    <a:pt x="22" y="1"/>
                  </a:cubicBezTo>
                  <a:cubicBezTo>
                    <a:pt x="23" y="0"/>
                    <a:pt x="22" y="0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Freeform 9617"/>
            <p:cNvSpPr/>
            <p:nvPr/>
          </p:nvSpPr>
          <p:spPr bwMode="auto">
            <a:xfrm>
              <a:off x="307975" y="330200"/>
              <a:ext cx="115888" cy="71438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0" y="1"/>
                </a:cxn>
                <a:cxn ang="0">
                  <a:pos x="30" y="1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1" h="19">
                  <a:moveTo>
                    <a:pt x="1" y="18"/>
                  </a:moveTo>
                  <a:cubicBezTo>
                    <a:pt x="10" y="12"/>
                    <a:pt x="20" y="6"/>
                    <a:pt x="30" y="1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19" y="6"/>
                    <a:pt x="10" y="12"/>
                    <a:pt x="0" y="18"/>
                  </a:cubicBezTo>
                  <a:cubicBezTo>
                    <a:pt x="0" y="19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" name="Freeform 9618"/>
            <p:cNvSpPr/>
            <p:nvPr/>
          </p:nvSpPr>
          <p:spPr bwMode="auto">
            <a:xfrm>
              <a:off x="288925" y="311150"/>
              <a:ext cx="123825" cy="762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9"/>
                </a:cxn>
                <a:cxn ang="0">
                  <a:pos x="1" y="20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20">
                  <a:moveTo>
                    <a:pt x="32" y="0"/>
                  </a:moveTo>
                  <a:cubicBezTo>
                    <a:pt x="22" y="6"/>
                    <a:pt x="11" y="12"/>
                    <a:pt x="1" y="19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2" y="13"/>
                    <a:pt x="22" y="7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" name="Freeform 9619"/>
            <p:cNvSpPr/>
            <p:nvPr/>
          </p:nvSpPr>
          <p:spPr bwMode="auto">
            <a:xfrm>
              <a:off x="273050" y="292100"/>
              <a:ext cx="131763" cy="76200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5" y="1"/>
                </a:cxn>
                <a:cxn ang="0">
                  <a:pos x="34" y="1"/>
                </a:cxn>
                <a:cxn ang="0">
                  <a:pos x="1" y="20"/>
                </a:cxn>
                <a:cxn ang="0">
                  <a:pos x="1" y="20"/>
                </a:cxn>
              </a:cxnLst>
              <a:rect l="0" t="0" r="r" b="b"/>
              <a:pathLst>
                <a:path w="35" h="20">
                  <a:moveTo>
                    <a:pt x="1" y="20"/>
                  </a:moveTo>
                  <a:cubicBezTo>
                    <a:pt x="12" y="13"/>
                    <a:pt x="23" y="7"/>
                    <a:pt x="35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23" y="7"/>
                    <a:pt x="12" y="13"/>
                    <a:pt x="1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Freeform 9620"/>
            <p:cNvSpPr/>
            <p:nvPr/>
          </p:nvSpPr>
          <p:spPr bwMode="auto">
            <a:xfrm>
              <a:off x="266700" y="277813"/>
              <a:ext cx="123825" cy="74613"/>
            </a:xfrm>
            <a:custGeom>
              <a:avLst/>
              <a:gdLst/>
              <a:ahLst/>
              <a:cxnLst>
                <a:cxn ang="0">
                  <a:pos x="32" y="1"/>
                </a:cxn>
                <a:cxn ang="0">
                  <a:pos x="0" y="20"/>
                </a:cxn>
                <a:cxn ang="0">
                  <a:pos x="1" y="20"/>
                </a:cxn>
                <a:cxn ang="0">
                  <a:pos x="32" y="1"/>
                </a:cxn>
                <a:cxn ang="0">
                  <a:pos x="32" y="1"/>
                </a:cxn>
              </a:cxnLst>
              <a:rect l="0" t="0" r="r" b="b"/>
              <a:pathLst>
                <a:path w="33" h="20">
                  <a:moveTo>
                    <a:pt x="32" y="1"/>
                  </a:moveTo>
                  <a:cubicBezTo>
                    <a:pt x="21" y="7"/>
                    <a:pt x="11" y="14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1" y="14"/>
                    <a:pt x="22" y="7"/>
                    <a:pt x="32" y="1"/>
                  </a:cubicBezTo>
                  <a:cubicBezTo>
                    <a:pt x="33" y="0"/>
                    <a:pt x="32" y="1"/>
                    <a:pt x="3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7" name="Freeform 9621"/>
            <p:cNvSpPr/>
            <p:nvPr/>
          </p:nvSpPr>
          <p:spPr bwMode="auto">
            <a:xfrm>
              <a:off x="239713" y="261938"/>
              <a:ext cx="128588" cy="79375"/>
            </a:xfrm>
            <a:custGeom>
              <a:avLst/>
              <a:gdLst/>
              <a:ahLst/>
              <a:cxnLst>
                <a:cxn ang="0">
                  <a:pos x="1" y="21"/>
                </a:cxn>
                <a:cxn ang="0">
                  <a:pos x="34" y="1"/>
                </a:cxn>
                <a:cxn ang="0">
                  <a:pos x="33" y="0"/>
                </a:cxn>
                <a:cxn ang="0">
                  <a:pos x="0" y="21"/>
                </a:cxn>
                <a:cxn ang="0">
                  <a:pos x="1" y="21"/>
                </a:cxn>
              </a:cxnLst>
              <a:rect l="0" t="0" r="r" b="b"/>
              <a:pathLst>
                <a:path w="34" h="21">
                  <a:moveTo>
                    <a:pt x="1" y="21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22" y="7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" name="Freeform 9622"/>
            <p:cNvSpPr/>
            <p:nvPr/>
          </p:nvSpPr>
          <p:spPr bwMode="auto">
            <a:xfrm>
              <a:off x="96838" y="382588"/>
              <a:ext cx="79375" cy="38100"/>
            </a:xfrm>
            <a:custGeom>
              <a:avLst/>
              <a:gdLst/>
              <a:ahLst/>
              <a:cxnLst>
                <a:cxn ang="0">
                  <a:pos x="1" y="1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" y="10"/>
                </a:cxn>
                <a:cxn ang="0">
                  <a:pos x="1" y="10"/>
                </a:cxn>
              </a:cxnLst>
              <a:rect l="0" t="0" r="r" b="b"/>
              <a:pathLst>
                <a:path w="21" h="10">
                  <a:moveTo>
                    <a:pt x="1" y="10"/>
                  </a:moveTo>
                  <a:cubicBezTo>
                    <a:pt x="8" y="7"/>
                    <a:pt x="14" y="4"/>
                    <a:pt x="20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3" y="4"/>
                    <a:pt x="7" y="7"/>
                    <a:pt x="1" y="10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Freeform 9623"/>
            <p:cNvSpPr/>
            <p:nvPr/>
          </p:nvSpPr>
          <p:spPr bwMode="auto">
            <a:xfrm>
              <a:off x="93663" y="239713"/>
              <a:ext cx="247650" cy="17303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1" y="46"/>
                </a:cxn>
                <a:cxn ang="0">
                  <a:pos x="1" y="46"/>
                </a:cxn>
                <a:cxn ang="0">
                  <a:pos x="66" y="1"/>
                </a:cxn>
                <a:cxn ang="0">
                  <a:pos x="65" y="0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42" y="14"/>
                    <a:pt x="21" y="29"/>
                    <a:pt x="1" y="46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21" y="29"/>
                    <a:pt x="43" y="14"/>
                    <a:pt x="66" y="1"/>
                  </a:cubicBezTo>
                  <a:cubicBezTo>
                    <a:pt x="66" y="0"/>
                    <a:pt x="65" y="0"/>
                    <a:pt x="6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Freeform 9624"/>
            <p:cNvSpPr/>
            <p:nvPr/>
          </p:nvSpPr>
          <p:spPr bwMode="auto">
            <a:xfrm>
              <a:off x="74613" y="244475"/>
              <a:ext cx="269875" cy="157163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1" y="42"/>
                </a:cxn>
                <a:cxn ang="0">
                  <a:pos x="1" y="42"/>
                </a:cxn>
              </a:cxnLst>
              <a:rect l="0" t="0" r="r" b="b"/>
              <a:pathLst>
                <a:path w="72" h="42">
                  <a:moveTo>
                    <a:pt x="1" y="42"/>
                  </a:moveTo>
                  <a:cubicBezTo>
                    <a:pt x="25" y="28"/>
                    <a:pt x="48" y="14"/>
                    <a:pt x="71" y="0"/>
                  </a:cubicBezTo>
                  <a:cubicBezTo>
                    <a:pt x="72" y="0"/>
                    <a:pt x="71" y="0"/>
                    <a:pt x="71" y="0"/>
                  </a:cubicBezTo>
                  <a:cubicBezTo>
                    <a:pt x="47" y="14"/>
                    <a:pt x="24" y="28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Freeform 9625"/>
            <p:cNvSpPr/>
            <p:nvPr/>
          </p:nvSpPr>
          <p:spPr bwMode="auto">
            <a:xfrm>
              <a:off x="71438" y="206375"/>
              <a:ext cx="288925" cy="192088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77" h="51">
                  <a:moveTo>
                    <a:pt x="76" y="0"/>
                  </a:moveTo>
                  <a:cubicBezTo>
                    <a:pt x="50" y="16"/>
                    <a:pt x="25" y="33"/>
                    <a:pt x="1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6" y="33"/>
                    <a:pt x="51" y="16"/>
                    <a:pt x="76" y="0"/>
                  </a:cubicBezTo>
                  <a:cubicBezTo>
                    <a:pt x="77" y="0"/>
                    <a:pt x="76" y="0"/>
                    <a:pt x="7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Freeform 9626"/>
            <p:cNvSpPr/>
            <p:nvPr/>
          </p:nvSpPr>
          <p:spPr bwMode="auto">
            <a:xfrm>
              <a:off x="60325" y="168275"/>
              <a:ext cx="336550" cy="219075"/>
            </a:xfrm>
            <a:custGeom>
              <a:avLst/>
              <a:gdLst/>
              <a:ahLst/>
              <a:cxnLst>
                <a:cxn ang="0">
                  <a:pos x="1" y="58"/>
                </a:cxn>
                <a:cxn ang="0">
                  <a:pos x="90" y="0"/>
                </a:cxn>
                <a:cxn ang="0">
                  <a:pos x="89" y="0"/>
                </a:cxn>
                <a:cxn ang="0">
                  <a:pos x="0" y="57"/>
                </a:cxn>
                <a:cxn ang="0">
                  <a:pos x="1" y="58"/>
                </a:cxn>
              </a:cxnLst>
              <a:rect l="0" t="0" r="r" b="b"/>
              <a:pathLst>
                <a:path w="90" h="58">
                  <a:moveTo>
                    <a:pt x="1" y="58"/>
                  </a:moveTo>
                  <a:cubicBezTo>
                    <a:pt x="30" y="38"/>
                    <a:pt x="59" y="18"/>
                    <a:pt x="90" y="0"/>
                  </a:cubicBezTo>
                  <a:cubicBezTo>
                    <a:pt x="90" y="0"/>
                    <a:pt x="90" y="0"/>
                    <a:pt x="89" y="0"/>
                  </a:cubicBezTo>
                  <a:cubicBezTo>
                    <a:pt x="59" y="18"/>
                    <a:pt x="30" y="38"/>
                    <a:pt x="0" y="57"/>
                  </a:cubicBezTo>
                  <a:cubicBezTo>
                    <a:pt x="0" y="58"/>
                    <a:pt x="0" y="58"/>
                    <a:pt x="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Freeform 9627"/>
            <p:cNvSpPr/>
            <p:nvPr/>
          </p:nvSpPr>
          <p:spPr bwMode="auto">
            <a:xfrm>
              <a:off x="55563" y="134938"/>
              <a:ext cx="365125" cy="244475"/>
            </a:xfrm>
            <a:custGeom>
              <a:avLst/>
              <a:gdLst/>
              <a:ahLst/>
              <a:cxnLst>
                <a:cxn ang="0">
                  <a:pos x="96" y="1"/>
                </a:cxn>
                <a:cxn ang="0">
                  <a:pos x="0" y="64"/>
                </a:cxn>
                <a:cxn ang="0">
                  <a:pos x="1" y="64"/>
                </a:cxn>
                <a:cxn ang="0">
                  <a:pos x="97" y="1"/>
                </a:cxn>
                <a:cxn ang="0">
                  <a:pos x="96" y="1"/>
                </a:cxn>
              </a:cxnLst>
              <a:rect l="0" t="0" r="r" b="b"/>
              <a:pathLst>
                <a:path w="97" h="65">
                  <a:moveTo>
                    <a:pt x="96" y="1"/>
                  </a:moveTo>
                  <a:cubicBezTo>
                    <a:pt x="64" y="21"/>
                    <a:pt x="31" y="40"/>
                    <a:pt x="0" y="64"/>
                  </a:cubicBezTo>
                  <a:cubicBezTo>
                    <a:pt x="0" y="64"/>
                    <a:pt x="0" y="65"/>
                    <a:pt x="1" y="64"/>
                  </a:cubicBezTo>
                  <a:cubicBezTo>
                    <a:pt x="31" y="41"/>
                    <a:pt x="64" y="21"/>
                    <a:pt x="97" y="1"/>
                  </a:cubicBezTo>
                  <a:cubicBezTo>
                    <a:pt x="97" y="1"/>
                    <a:pt x="97" y="0"/>
                    <a:pt x="9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" name="Freeform 9628"/>
            <p:cNvSpPr/>
            <p:nvPr/>
          </p:nvSpPr>
          <p:spPr bwMode="auto">
            <a:xfrm>
              <a:off x="33338" y="112713"/>
              <a:ext cx="393700" cy="236538"/>
            </a:xfrm>
            <a:custGeom>
              <a:avLst/>
              <a:gdLst/>
              <a:ahLst/>
              <a:cxnLst>
                <a:cxn ang="0">
                  <a:pos x="1" y="63"/>
                </a:cxn>
                <a:cxn ang="0">
                  <a:pos x="104" y="0"/>
                </a:cxn>
                <a:cxn ang="0">
                  <a:pos x="104" y="0"/>
                </a:cxn>
                <a:cxn ang="0">
                  <a:pos x="1" y="63"/>
                </a:cxn>
                <a:cxn ang="0">
                  <a:pos x="1" y="63"/>
                </a:cxn>
              </a:cxnLst>
              <a:rect l="0" t="0" r="r" b="b"/>
              <a:pathLst>
                <a:path w="105" h="63">
                  <a:moveTo>
                    <a:pt x="1" y="63"/>
                  </a:moveTo>
                  <a:cubicBezTo>
                    <a:pt x="34" y="39"/>
                    <a:pt x="68" y="18"/>
                    <a:pt x="104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68" y="18"/>
                    <a:pt x="34" y="39"/>
                    <a:pt x="1" y="63"/>
                  </a:cubicBezTo>
                  <a:cubicBezTo>
                    <a:pt x="0" y="63"/>
                    <a:pt x="1" y="63"/>
                    <a:pt x="1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Freeform 9629"/>
            <p:cNvSpPr/>
            <p:nvPr/>
          </p:nvSpPr>
          <p:spPr bwMode="auto">
            <a:xfrm>
              <a:off x="36513" y="82550"/>
              <a:ext cx="376238" cy="263525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0" y="69"/>
                </a:cxn>
                <a:cxn ang="0">
                  <a:pos x="1" y="70"/>
                </a:cxn>
                <a:cxn ang="0">
                  <a:pos x="99" y="0"/>
                </a:cxn>
                <a:cxn ang="0">
                  <a:pos x="99" y="0"/>
                </a:cxn>
              </a:cxnLst>
              <a:rect l="0" t="0" r="r" b="b"/>
              <a:pathLst>
                <a:path w="100" h="70">
                  <a:moveTo>
                    <a:pt x="99" y="0"/>
                  </a:moveTo>
                  <a:cubicBezTo>
                    <a:pt x="65" y="21"/>
                    <a:pt x="32" y="45"/>
                    <a:pt x="0" y="69"/>
                  </a:cubicBezTo>
                  <a:cubicBezTo>
                    <a:pt x="0" y="70"/>
                    <a:pt x="1" y="70"/>
                    <a:pt x="1" y="70"/>
                  </a:cubicBezTo>
                  <a:cubicBezTo>
                    <a:pt x="33" y="45"/>
                    <a:pt x="65" y="22"/>
                    <a:pt x="99" y="0"/>
                  </a:cubicBezTo>
                  <a:cubicBezTo>
                    <a:pt x="100" y="0"/>
                    <a:pt x="99" y="0"/>
                    <a:pt x="99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" name="Freeform 9630"/>
            <p:cNvSpPr/>
            <p:nvPr/>
          </p:nvSpPr>
          <p:spPr bwMode="auto">
            <a:xfrm>
              <a:off x="47625" y="82550"/>
              <a:ext cx="361950" cy="222250"/>
            </a:xfrm>
            <a:custGeom>
              <a:avLst/>
              <a:gdLst/>
              <a:ahLst/>
              <a:cxnLst>
                <a:cxn ang="0">
                  <a:pos x="1" y="59"/>
                </a:cxn>
                <a:cxn ang="0">
                  <a:pos x="96" y="0"/>
                </a:cxn>
                <a:cxn ang="0">
                  <a:pos x="95" y="0"/>
                </a:cxn>
                <a:cxn ang="0">
                  <a:pos x="1" y="59"/>
                </a:cxn>
                <a:cxn ang="0">
                  <a:pos x="1" y="59"/>
                </a:cxn>
              </a:cxnLst>
              <a:rect l="0" t="0" r="r" b="b"/>
              <a:pathLst>
                <a:path w="96" h="59">
                  <a:moveTo>
                    <a:pt x="1" y="59"/>
                  </a:moveTo>
                  <a:cubicBezTo>
                    <a:pt x="34" y="41"/>
                    <a:pt x="64" y="19"/>
                    <a:pt x="96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64" y="19"/>
                    <a:pt x="33" y="41"/>
                    <a:pt x="1" y="59"/>
                  </a:cubicBezTo>
                  <a:cubicBezTo>
                    <a:pt x="0" y="59"/>
                    <a:pt x="1" y="59"/>
                    <a:pt x="1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" name="Freeform 9631"/>
            <p:cNvSpPr/>
            <p:nvPr/>
          </p:nvSpPr>
          <p:spPr bwMode="auto">
            <a:xfrm>
              <a:off x="107950" y="60325"/>
              <a:ext cx="282575" cy="17938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75" y="1"/>
                </a:cxn>
                <a:cxn ang="0">
                  <a:pos x="74" y="0"/>
                </a:cxn>
              </a:cxnLst>
              <a:rect l="0" t="0" r="r" b="b"/>
              <a:pathLst>
                <a:path w="75" h="48">
                  <a:moveTo>
                    <a:pt x="74" y="0"/>
                  </a:moveTo>
                  <a:cubicBezTo>
                    <a:pt x="49" y="15"/>
                    <a:pt x="24" y="30"/>
                    <a:pt x="1" y="47"/>
                  </a:cubicBezTo>
                  <a:cubicBezTo>
                    <a:pt x="0" y="47"/>
                    <a:pt x="1" y="48"/>
                    <a:pt x="1" y="47"/>
                  </a:cubicBezTo>
                  <a:cubicBezTo>
                    <a:pt x="25" y="30"/>
                    <a:pt x="50" y="15"/>
                    <a:pt x="75" y="1"/>
                  </a:cubicBezTo>
                  <a:cubicBezTo>
                    <a:pt x="75" y="0"/>
                    <a:pt x="75" y="0"/>
                    <a:pt x="7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" name="Freeform 9632"/>
            <p:cNvSpPr/>
            <p:nvPr/>
          </p:nvSpPr>
          <p:spPr bwMode="auto">
            <a:xfrm>
              <a:off x="112713" y="60325"/>
              <a:ext cx="280988" cy="160338"/>
            </a:xfrm>
            <a:custGeom>
              <a:avLst/>
              <a:gdLst/>
              <a:ahLst/>
              <a:cxnLst>
                <a:cxn ang="0">
                  <a:pos x="1" y="43"/>
                </a:cxn>
                <a:cxn ang="0">
                  <a:pos x="74" y="1"/>
                </a:cxn>
                <a:cxn ang="0">
                  <a:pos x="74" y="0"/>
                </a:cxn>
                <a:cxn ang="0">
                  <a:pos x="0" y="42"/>
                </a:cxn>
                <a:cxn ang="0">
                  <a:pos x="1" y="43"/>
                </a:cxn>
              </a:cxnLst>
              <a:rect l="0" t="0" r="r" b="b"/>
              <a:pathLst>
                <a:path w="75" h="43">
                  <a:moveTo>
                    <a:pt x="1" y="43"/>
                  </a:moveTo>
                  <a:cubicBezTo>
                    <a:pt x="25" y="29"/>
                    <a:pt x="50" y="15"/>
                    <a:pt x="74" y="1"/>
                  </a:cubicBezTo>
                  <a:cubicBezTo>
                    <a:pt x="75" y="1"/>
                    <a:pt x="74" y="0"/>
                    <a:pt x="74" y="0"/>
                  </a:cubicBezTo>
                  <a:cubicBezTo>
                    <a:pt x="50" y="15"/>
                    <a:pt x="25" y="29"/>
                    <a:pt x="0" y="42"/>
                  </a:cubicBezTo>
                  <a:cubicBezTo>
                    <a:pt x="0" y="43"/>
                    <a:pt x="0" y="43"/>
                    <a:pt x="1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9" name="Freeform 9634"/>
            <p:cNvSpPr/>
            <p:nvPr/>
          </p:nvSpPr>
          <p:spPr bwMode="auto">
            <a:xfrm>
              <a:off x="107950" y="41275"/>
              <a:ext cx="263525" cy="157163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69" y="1"/>
                </a:cxn>
                <a:cxn ang="0">
                  <a:pos x="69" y="1"/>
                </a:cxn>
              </a:cxnLst>
              <a:rect l="0" t="0" r="r" b="b"/>
              <a:pathLst>
                <a:path w="70" h="42">
                  <a:moveTo>
                    <a:pt x="69" y="1"/>
                  </a:moveTo>
                  <a:cubicBezTo>
                    <a:pt x="46" y="14"/>
                    <a:pt x="23" y="27"/>
                    <a:pt x="1" y="42"/>
                  </a:cubicBezTo>
                  <a:cubicBezTo>
                    <a:pt x="0" y="42"/>
                    <a:pt x="1" y="42"/>
                    <a:pt x="1" y="42"/>
                  </a:cubicBezTo>
                  <a:cubicBezTo>
                    <a:pt x="23" y="28"/>
                    <a:pt x="46" y="14"/>
                    <a:pt x="69" y="1"/>
                  </a:cubicBezTo>
                  <a:cubicBezTo>
                    <a:pt x="70" y="1"/>
                    <a:pt x="69" y="0"/>
                    <a:pt x="6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" name="Freeform 9635"/>
            <p:cNvSpPr/>
            <p:nvPr/>
          </p:nvSpPr>
          <p:spPr bwMode="auto">
            <a:xfrm>
              <a:off x="242887" y="41275"/>
              <a:ext cx="128588" cy="66675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1"/>
                </a:cxn>
                <a:cxn ang="0">
                  <a:pos x="33" y="0"/>
                </a:cxn>
                <a:cxn ang="0">
                  <a:pos x="0" y="18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1" y="12"/>
                    <a:pt x="22" y="6"/>
                    <a:pt x="33" y="1"/>
                  </a:cubicBezTo>
                  <a:cubicBezTo>
                    <a:pt x="34" y="1"/>
                    <a:pt x="33" y="0"/>
                    <a:pt x="33" y="0"/>
                  </a:cubicBezTo>
                  <a:cubicBezTo>
                    <a:pt x="22" y="6"/>
                    <a:pt x="11" y="12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" name="Freeform 9636"/>
            <p:cNvSpPr/>
            <p:nvPr/>
          </p:nvSpPr>
          <p:spPr bwMode="auto">
            <a:xfrm>
              <a:off x="101600" y="115888"/>
              <a:ext cx="127000" cy="74613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34" y="1"/>
                </a:cxn>
                <a:cxn ang="0">
                  <a:pos x="33" y="1"/>
                </a:cxn>
                <a:cxn ang="0">
                  <a:pos x="0" y="20"/>
                </a:cxn>
                <a:cxn ang="0">
                  <a:pos x="1" y="20"/>
                </a:cxn>
              </a:cxnLst>
              <a:rect l="0" t="0" r="r" b="b"/>
              <a:pathLst>
                <a:path w="34" h="20">
                  <a:moveTo>
                    <a:pt x="1" y="20"/>
                  </a:moveTo>
                  <a:cubicBezTo>
                    <a:pt x="12" y="14"/>
                    <a:pt x="23" y="7"/>
                    <a:pt x="34" y="1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22" y="7"/>
                    <a:pt x="11" y="13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" name="Freeform 9637"/>
            <p:cNvSpPr/>
            <p:nvPr/>
          </p:nvSpPr>
          <p:spPr bwMode="auto">
            <a:xfrm>
              <a:off x="85725" y="101600"/>
              <a:ext cx="115888" cy="7143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19"/>
                </a:cxn>
                <a:cxn ang="0">
                  <a:pos x="1" y="19"/>
                </a:cxn>
                <a:cxn ang="0">
                  <a:pos x="31" y="0"/>
                </a:cxn>
                <a:cxn ang="0">
                  <a:pos x="30" y="0"/>
                </a:cxn>
              </a:cxnLst>
              <a:rect l="0" t="0" r="r" b="b"/>
              <a:pathLst>
                <a:path w="31" h="19">
                  <a:moveTo>
                    <a:pt x="30" y="0"/>
                  </a:moveTo>
                  <a:cubicBezTo>
                    <a:pt x="20" y="6"/>
                    <a:pt x="10" y="12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1" y="12"/>
                    <a:pt x="21" y="6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" name="Freeform 9638"/>
            <p:cNvSpPr/>
            <p:nvPr/>
          </p:nvSpPr>
          <p:spPr bwMode="auto">
            <a:xfrm>
              <a:off x="277812" y="22225"/>
              <a:ext cx="60325" cy="38100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10" y="4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3" y="6"/>
                </a:cxn>
                <a:cxn ang="0">
                  <a:pos x="4" y="6"/>
                </a:cxn>
              </a:cxnLst>
              <a:rect l="0" t="0" r="r" b="b"/>
              <a:pathLst>
                <a:path w="16" h="10">
                  <a:moveTo>
                    <a:pt x="4" y="6"/>
                  </a:moveTo>
                  <a:cubicBezTo>
                    <a:pt x="6" y="5"/>
                    <a:pt x="8" y="5"/>
                    <a:pt x="10" y="4"/>
                  </a:cubicBezTo>
                  <a:cubicBezTo>
                    <a:pt x="11" y="3"/>
                    <a:pt x="12" y="2"/>
                    <a:pt x="13" y="2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9" y="4"/>
                    <a:pt x="4" y="7"/>
                    <a:pt x="0" y="9"/>
                  </a:cubicBezTo>
                  <a:cubicBezTo>
                    <a:pt x="0" y="10"/>
                    <a:pt x="1" y="10"/>
                    <a:pt x="1" y="9"/>
                  </a:cubicBezTo>
                  <a:cubicBezTo>
                    <a:pt x="6" y="7"/>
                    <a:pt x="10" y="4"/>
                    <a:pt x="15" y="1"/>
                  </a:cubicBezTo>
                  <a:cubicBezTo>
                    <a:pt x="16" y="1"/>
                    <a:pt x="15" y="0"/>
                    <a:pt x="15" y="1"/>
                  </a:cubicBezTo>
                  <a:cubicBezTo>
                    <a:pt x="11" y="2"/>
                    <a:pt x="7" y="4"/>
                    <a:pt x="3" y="6"/>
                  </a:cubicBezTo>
                  <a:cubicBezTo>
                    <a:pt x="3" y="7"/>
                    <a:pt x="4" y="7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" name="Freeform 9639"/>
            <p:cNvSpPr/>
            <p:nvPr/>
          </p:nvSpPr>
          <p:spPr bwMode="auto">
            <a:xfrm>
              <a:off x="74612" y="96838"/>
              <a:ext cx="127000" cy="68263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1" y="17"/>
                </a:cxn>
                <a:cxn ang="0">
                  <a:pos x="1" y="18"/>
                </a:cxn>
              </a:cxnLst>
              <a:rect l="0" t="0" r="r" b="b"/>
              <a:pathLst>
                <a:path w="34" h="18">
                  <a:moveTo>
                    <a:pt x="1" y="18"/>
                  </a:moveTo>
                  <a:cubicBezTo>
                    <a:pt x="12" y="12"/>
                    <a:pt x="23" y="6"/>
                    <a:pt x="33" y="0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2" y="6"/>
                    <a:pt x="12" y="12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" name="Freeform 9640"/>
            <p:cNvSpPr/>
            <p:nvPr/>
          </p:nvSpPr>
          <p:spPr bwMode="auto">
            <a:xfrm>
              <a:off x="55562" y="77788"/>
              <a:ext cx="123825" cy="6826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33" y="0"/>
                </a:cxn>
                <a:cxn ang="0">
                  <a:pos x="32" y="0"/>
                </a:cxn>
              </a:cxnLst>
              <a:rect l="0" t="0" r="r" b="b"/>
              <a:pathLst>
                <a:path w="33" h="18">
                  <a:moveTo>
                    <a:pt x="32" y="0"/>
                  </a:moveTo>
                  <a:cubicBezTo>
                    <a:pt x="22" y="5"/>
                    <a:pt x="11" y="11"/>
                    <a:pt x="1" y="17"/>
                  </a:cubicBezTo>
                  <a:cubicBezTo>
                    <a:pt x="0" y="18"/>
                    <a:pt x="1" y="18"/>
                    <a:pt x="1" y="17"/>
                  </a:cubicBezTo>
                  <a:cubicBezTo>
                    <a:pt x="11" y="11"/>
                    <a:pt x="22" y="6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" name="Freeform 9641"/>
            <p:cNvSpPr/>
            <p:nvPr/>
          </p:nvSpPr>
          <p:spPr bwMode="auto">
            <a:xfrm>
              <a:off x="47625" y="71438"/>
              <a:ext cx="125413" cy="63500"/>
            </a:xfrm>
            <a:custGeom>
              <a:avLst/>
              <a:gdLst/>
              <a:ahLst/>
              <a:cxnLst>
                <a:cxn ang="0">
                  <a:pos x="1" y="17"/>
                </a:cxn>
                <a:cxn ang="0">
                  <a:pos x="32" y="1"/>
                </a:cxn>
                <a:cxn ang="0">
                  <a:pos x="32" y="0"/>
                </a:cxn>
                <a:cxn ang="0">
                  <a:pos x="0" y="16"/>
                </a:cxn>
                <a:cxn ang="0">
                  <a:pos x="1" y="17"/>
                </a:cxn>
              </a:cxnLst>
              <a:rect l="0" t="0" r="r" b="b"/>
              <a:pathLst>
                <a:path w="33" h="17">
                  <a:moveTo>
                    <a:pt x="1" y="17"/>
                  </a:moveTo>
                  <a:cubicBezTo>
                    <a:pt x="12" y="12"/>
                    <a:pt x="22" y="6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21" y="6"/>
                    <a:pt x="11" y="11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7" name="Freeform 9642"/>
            <p:cNvSpPr/>
            <p:nvPr/>
          </p:nvSpPr>
          <p:spPr bwMode="auto">
            <a:xfrm>
              <a:off x="41275" y="41275"/>
              <a:ext cx="119063" cy="7778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0" y="21"/>
                </a:cxn>
                <a:cxn ang="0">
                  <a:pos x="1" y="21"/>
                </a:cxn>
                <a:cxn ang="0">
                  <a:pos x="32" y="1"/>
                </a:cxn>
                <a:cxn ang="0">
                  <a:pos x="31" y="1"/>
                </a:cxn>
              </a:cxnLst>
              <a:rect l="0" t="0" r="r" b="b"/>
              <a:pathLst>
                <a:path w="32" h="21">
                  <a:moveTo>
                    <a:pt x="31" y="1"/>
                  </a:moveTo>
                  <a:cubicBezTo>
                    <a:pt x="22" y="8"/>
                    <a:pt x="11" y="14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11" y="15"/>
                    <a:pt x="22" y="9"/>
                    <a:pt x="32" y="1"/>
                  </a:cubicBezTo>
                  <a:cubicBezTo>
                    <a:pt x="32" y="1"/>
                    <a:pt x="32" y="0"/>
                    <a:pt x="3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Freeform 9643"/>
            <p:cNvSpPr/>
            <p:nvPr/>
          </p:nvSpPr>
          <p:spPr bwMode="auto">
            <a:xfrm>
              <a:off x="36512" y="41275"/>
              <a:ext cx="120650" cy="55563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0" y="14"/>
                </a:cxn>
                <a:cxn ang="0">
                  <a:pos x="1" y="15"/>
                </a:cxn>
              </a:cxnLst>
              <a:rect l="0" t="0" r="r" b="b"/>
              <a:pathLst>
                <a:path w="32" h="15">
                  <a:moveTo>
                    <a:pt x="1" y="15"/>
                  </a:moveTo>
                  <a:cubicBezTo>
                    <a:pt x="11" y="9"/>
                    <a:pt x="21" y="4"/>
                    <a:pt x="31" y="1"/>
                  </a:cubicBezTo>
                  <a:cubicBezTo>
                    <a:pt x="32" y="1"/>
                    <a:pt x="32" y="0"/>
                    <a:pt x="31" y="1"/>
                  </a:cubicBezTo>
                  <a:cubicBezTo>
                    <a:pt x="20" y="4"/>
                    <a:pt x="10" y="9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" name="Freeform 9644"/>
            <p:cNvSpPr/>
            <p:nvPr/>
          </p:nvSpPr>
          <p:spPr bwMode="auto">
            <a:xfrm>
              <a:off x="36512" y="30163"/>
              <a:ext cx="101600" cy="555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15"/>
                </a:cxn>
                <a:cxn ang="0">
                  <a:pos x="1" y="15"/>
                </a:cxn>
                <a:cxn ang="0">
                  <a:pos x="26" y="1"/>
                </a:cxn>
                <a:cxn ang="0">
                  <a:pos x="25" y="0"/>
                </a:cxn>
              </a:cxnLst>
              <a:rect l="0" t="0" r="r" b="b"/>
              <a:pathLst>
                <a:path w="27" h="15">
                  <a:moveTo>
                    <a:pt x="25" y="0"/>
                  </a:moveTo>
                  <a:cubicBezTo>
                    <a:pt x="17" y="5"/>
                    <a:pt x="9" y="10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9" y="10"/>
                    <a:pt x="18" y="5"/>
                    <a:pt x="26" y="1"/>
                  </a:cubicBezTo>
                  <a:cubicBezTo>
                    <a:pt x="27" y="0"/>
                    <a:pt x="26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" name="Freeform 9645"/>
            <p:cNvSpPr/>
            <p:nvPr/>
          </p:nvSpPr>
          <p:spPr bwMode="auto">
            <a:xfrm>
              <a:off x="101600" y="30163"/>
              <a:ext cx="33338" cy="1428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9" h="4">
                  <a:moveTo>
                    <a:pt x="1" y="3"/>
                  </a:moveTo>
                  <a:cubicBezTo>
                    <a:pt x="4" y="2"/>
                    <a:pt x="6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3" y="2"/>
                    <a:pt x="1" y="3"/>
                  </a:cubicBezTo>
                  <a:cubicBezTo>
                    <a:pt x="0" y="3"/>
                    <a:pt x="0" y="4"/>
                    <a:pt x="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34" name="图片 233"/>
          <p:cNvPicPr/>
          <p:nvPr/>
        </p:nvPicPr>
        <p:blipFill rotWithShape="1">
          <a:blip r:embed="rId6"/>
          <a:srcRect l="11090" t="7981"/>
          <a:stretch/>
        </p:blipFill>
        <p:spPr>
          <a:xfrm>
            <a:off x="5328084" y="4173448"/>
            <a:ext cx="3815916" cy="10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50318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ldLvl="0" animBg="1"/>
      <p:bldP spid="19460" grpId="0" bldLvl="0" animBg="1"/>
      <p:bldP spid="19462" grpId="0" bldLvl="0" animBg="1"/>
      <p:bldP spid="1946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 noChangeAspect="1"/>
          </p:cNvGrpSpPr>
          <p:nvPr/>
        </p:nvGrpSpPr>
        <p:grpSpPr bwMode="auto">
          <a:xfrm>
            <a:off x="755576" y="2115831"/>
            <a:ext cx="866775" cy="2120504"/>
            <a:chOff x="3720" y="1563"/>
            <a:chExt cx="728" cy="1781"/>
          </a:xfrm>
          <a:solidFill>
            <a:srgbClr val="404040"/>
          </a:solidFill>
        </p:grpSpPr>
        <p:sp>
          <p:nvSpPr>
            <p:cNvPr id="45" name="Freeform 9"/>
            <p:cNvSpPr/>
            <p:nvPr/>
          </p:nvSpPr>
          <p:spPr bwMode="auto">
            <a:xfrm>
              <a:off x="4405" y="1985"/>
              <a:ext cx="8" cy="1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"/>
            <p:cNvSpPr>
              <a:spLocks noEditPoints="1"/>
            </p:cNvSpPr>
            <p:nvPr/>
          </p:nvSpPr>
          <p:spPr bwMode="auto">
            <a:xfrm>
              <a:off x="3931" y="1563"/>
              <a:ext cx="298" cy="379"/>
            </a:xfrm>
            <a:custGeom>
              <a:avLst/>
              <a:gdLst>
                <a:gd name="T0" fmla="*/ 4 w 34"/>
                <a:gd name="T1" fmla="*/ 34 h 44"/>
                <a:gd name="T2" fmla="*/ 26 w 34"/>
                <a:gd name="T3" fmla="*/ 5 h 44"/>
                <a:gd name="T4" fmla="*/ 14 w 34"/>
                <a:gd name="T5" fmla="*/ 6 h 44"/>
                <a:gd name="T6" fmla="*/ 17 w 34"/>
                <a:gd name="T7" fmla="*/ 4 h 44"/>
                <a:gd name="T8" fmla="*/ 7 w 34"/>
                <a:gd name="T9" fmla="*/ 13 h 44"/>
                <a:gd name="T10" fmla="*/ 22 w 34"/>
                <a:gd name="T11" fmla="*/ 8 h 44"/>
                <a:gd name="T12" fmla="*/ 17 w 34"/>
                <a:gd name="T13" fmla="*/ 6 h 44"/>
                <a:gd name="T14" fmla="*/ 17 w 34"/>
                <a:gd name="T15" fmla="*/ 8 h 44"/>
                <a:gd name="T16" fmla="*/ 15 w 34"/>
                <a:gd name="T17" fmla="*/ 8 h 44"/>
                <a:gd name="T18" fmla="*/ 19 w 34"/>
                <a:gd name="T19" fmla="*/ 9 h 44"/>
                <a:gd name="T20" fmla="*/ 27 w 34"/>
                <a:gd name="T21" fmla="*/ 12 h 44"/>
                <a:gd name="T22" fmla="*/ 31 w 34"/>
                <a:gd name="T23" fmla="*/ 29 h 44"/>
                <a:gd name="T24" fmla="*/ 21 w 34"/>
                <a:gd name="T25" fmla="*/ 11 h 44"/>
                <a:gd name="T26" fmla="*/ 17 w 34"/>
                <a:gd name="T27" fmla="*/ 12 h 44"/>
                <a:gd name="T28" fmla="*/ 20 w 34"/>
                <a:gd name="T29" fmla="*/ 12 h 44"/>
                <a:gd name="T30" fmla="*/ 15 w 34"/>
                <a:gd name="T31" fmla="*/ 15 h 44"/>
                <a:gd name="T32" fmla="*/ 11 w 34"/>
                <a:gd name="T33" fmla="*/ 15 h 44"/>
                <a:gd name="T34" fmla="*/ 17 w 34"/>
                <a:gd name="T35" fmla="*/ 16 h 44"/>
                <a:gd name="T36" fmla="*/ 29 w 34"/>
                <a:gd name="T37" fmla="*/ 17 h 44"/>
                <a:gd name="T38" fmla="*/ 27 w 34"/>
                <a:gd name="T39" fmla="*/ 18 h 44"/>
                <a:gd name="T40" fmla="*/ 20 w 34"/>
                <a:gd name="T41" fmla="*/ 18 h 44"/>
                <a:gd name="T42" fmla="*/ 15 w 34"/>
                <a:gd name="T43" fmla="*/ 17 h 44"/>
                <a:gd name="T44" fmla="*/ 12 w 34"/>
                <a:gd name="T45" fmla="*/ 20 h 44"/>
                <a:gd name="T46" fmla="*/ 19 w 34"/>
                <a:gd name="T47" fmla="*/ 18 h 44"/>
                <a:gd name="T48" fmla="*/ 22 w 34"/>
                <a:gd name="T49" fmla="*/ 20 h 44"/>
                <a:gd name="T50" fmla="*/ 15 w 34"/>
                <a:gd name="T51" fmla="*/ 21 h 44"/>
                <a:gd name="T52" fmla="*/ 8 w 34"/>
                <a:gd name="T53" fmla="*/ 20 h 44"/>
                <a:gd name="T54" fmla="*/ 16 w 34"/>
                <a:gd name="T55" fmla="*/ 21 h 44"/>
                <a:gd name="T56" fmla="*/ 1 w 34"/>
                <a:gd name="T57" fmla="*/ 23 h 44"/>
                <a:gd name="T58" fmla="*/ 4 w 34"/>
                <a:gd name="T59" fmla="*/ 21 h 44"/>
                <a:gd name="T60" fmla="*/ 8 w 34"/>
                <a:gd name="T61" fmla="*/ 23 h 44"/>
                <a:gd name="T62" fmla="*/ 28 w 34"/>
                <a:gd name="T63" fmla="*/ 22 h 44"/>
                <a:gd name="T64" fmla="*/ 25 w 34"/>
                <a:gd name="T65" fmla="*/ 24 h 44"/>
                <a:gd name="T66" fmla="*/ 29 w 34"/>
                <a:gd name="T67" fmla="*/ 24 h 44"/>
                <a:gd name="T68" fmla="*/ 18 w 34"/>
                <a:gd name="T69" fmla="*/ 24 h 44"/>
                <a:gd name="T70" fmla="*/ 21 w 34"/>
                <a:gd name="T71" fmla="*/ 25 h 44"/>
                <a:gd name="T72" fmla="*/ 19 w 34"/>
                <a:gd name="T73" fmla="*/ 26 h 44"/>
                <a:gd name="T74" fmla="*/ 8 w 34"/>
                <a:gd name="T75" fmla="*/ 25 h 44"/>
                <a:gd name="T76" fmla="*/ 24 w 34"/>
                <a:gd name="T77" fmla="*/ 26 h 44"/>
                <a:gd name="T78" fmla="*/ 22 w 34"/>
                <a:gd name="T79" fmla="*/ 27 h 44"/>
                <a:gd name="T80" fmla="*/ 13 w 34"/>
                <a:gd name="T81" fmla="*/ 27 h 44"/>
                <a:gd name="T82" fmla="*/ 19 w 34"/>
                <a:gd name="T83" fmla="*/ 29 h 44"/>
                <a:gd name="T84" fmla="*/ 27 w 34"/>
                <a:gd name="T85" fmla="*/ 29 h 44"/>
                <a:gd name="T86" fmla="*/ 29 w 34"/>
                <a:gd name="T87" fmla="*/ 29 h 44"/>
                <a:gd name="T88" fmla="*/ 21 w 34"/>
                <a:gd name="T89" fmla="*/ 30 h 44"/>
                <a:gd name="T90" fmla="*/ 6 w 34"/>
                <a:gd name="T91" fmla="*/ 31 h 44"/>
                <a:gd name="T92" fmla="*/ 8 w 34"/>
                <a:gd name="T93" fmla="*/ 30 h 44"/>
                <a:gd name="T94" fmla="*/ 12 w 34"/>
                <a:gd name="T95" fmla="*/ 31 h 44"/>
                <a:gd name="T96" fmla="*/ 17 w 34"/>
                <a:gd name="T97" fmla="*/ 32 h 44"/>
                <a:gd name="T98" fmla="*/ 21 w 34"/>
                <a:gd name="T99" fmla="*/ 32 h 44"/>
                <a:gd name="T100" fmla="*/ 21 w 34"/>
                <a:gd name="T101" fmla="*/ 32 h 44"/>
                <a:gd name="T102" fmla="*/ 14 w 34"/>
                <a:gd name="T103" fmla="*/ 33 h 44"/>
                <a:gd name="T104" fmla="*/ 17 w 34"/>
                <a:gd name="T105" fmla="*/ 35 h 44"/>
                <a:gd name="T106" fmla="*/ 23 w 34"/>
                <a:gd name="T107" fmla="*/ 34 h 44"/>
                <a:gd name="T108" fmla="*/ 14 w 34"/>
                <a:gd name="T109" fmla="*/ 35 h 44"/>
                <a:gd name="T110" fmla="*/ 12 w 34"/>
                <a:gd name="T111" fmla="*/ 36 h 44"/>
                <a:gd name="T112" fmla="*/ 19 w 34"/>
                <a:gd name="T113" fmla="*/ 38 h 44"/>
                <a:gd name="T114" fmla="*/ 21 w 34"/>
                <a:gd name="T115" fmla="*/ 37 h 44"/>
                <a:gd name="T116" fmla="*/ 24 w 34"/>
                <a:gd name="T117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" h="44">
                  <a:moveTo>
                    <a:pt x="24" y="42"/>
                  </a:moveTo>
                  <a:cubicBezTo>
                    <a:pt x="24" y="42"/>
                    <a:pt x="24" y="42"/>
                    <a:pt x="25" y="42"/>
                  </a:cubicBezTo>
                  <a:cubicBezTo>
                    <a:pt x="24" y="42"/>
                    <a:pt x="24" y="42"/>
                    <a:pt x="23" y="43"/>
                  </a:cubicBezTo>
                  <a:cubicBezTo>
                    <a:pt x="23" y="43"/>
                    <a:pt x="23" y="42"/>
                    <a:pt x="23" y="42"/>
                  </a:cubicBezTo>
                  <a:cubicBezTo>
                    <a:pt x="21" y="42"/>
                    <a:pt x="18" y="44"/>
                    <a:pt x="16" y="44"/>
                  </a:cubicBezTo>
                  <a:cubicBezTo>
                    <a:pt x="14" y="44"/>
                    <a:pt x="13" y="42"/>
                    <a:pt x="12" y="41"/>
                  </a:cubicBezTo>
                  <a:cubicBezTo>
                    <a:pt x="11" y="42"/>
                    <a:pt x="10" y="41"/>
                    <a:pt x="10" y="41"/>
                  </a:cubicBezTo>
                  <a:cubicBezTo>
                    <a:pt x="9" y="40"/>
                    <a:pt x="8" y="39"/>
                    <a:pt x="7" y="38"/>
                  </a:cubicBezTo>
                  <a:cubicBezTo>
                    <a:pt x="5" y="37"/>
                    <a:pt x="5" y="36"/>
                    <a:pt x="4" y="34"/>
                  </a:cubicBezTo>
                  <a:cubicBezTo>
                    <a:pt x="2" y="32"/>
                    <a:pt x="1" y="29"/>
                    <a:pt x="0" y="26"/>
                  </a:cubicBezTo>
                  <a:cubicBezTo>
                    <a:pt x="0" y="19"/>
                    <a:pt x="0" y="10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8" y="4"/>
                    <a:pt x="10" y="3"/>
                    <a:pt x="11" y="1"/>
                  </a:cubicBezTo>
                  <a:cubicBezTo>
                    <a:pt x="14" y="0"/>
                    <a:pt x="18" y="0"/>
                    <a:pt x="20" y="2"/>
                  </a:cubicBezTo>
                  <a:cubicBezTo>
                    <a:pt x="21" y="1"/>
                    <a:pt x="22" y="4"/>
                    <a:pt x="24" y="4"/>
                  </a:cubicBezTo>
                  <a:cubicBezTo>
                    <a:pt x="24" y="4"/>
                    <a:pt x="25" y="4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0" y="9"/>
                    <a:pt x="33" y="13"/>
                    <a:pt x="33" y="21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4" y="27"/>
                    <a:pt x="33" y="33"/>
                    <a:pt x="29" y="37"/>
                  </a:cubicBezTo>
                  <a:cubicBezTo>
                    <a:pt x="28" y="38"/>
                    <a:pt x="27" y="39"/>
                    <a:pt x="26" y="40"/>
                  </a:cubicBezTo>
                  <a:cubicBezTo>
                    <a:pt x="26" y="41"/>
                    <a:pt x="25" y="41"/>
                    <a:pt x="25" y="42"/>
                  </a:cubicBezTo>
                  <a:cubicBezTo>
                    <a:pt x="25" y="41"/>
                    <a:pt x="24" y="42"/>
                    <a:pt x="24" y="42"/>
                  </a:cubicBezTo>
                  <a:close/>
                  <a:moveTo>
                    <a:pt x="14" y="6"/>
                  </a:moveTo>
                  <a:cubicBezTo>
                    <a:pt x="14" y="5"/>
                    <a:pt x="15" y="4"/>
                    <a:pt x="16" y="3"/>
                  </a:cubicBezTo>
                  <a:cubicBezTo>
                    <a:pt x="14" y="3"/>
                    <a:pt x="14" y="5"/>
                    <a:pt x="14" y="6"/>
                  </a:cubicBezTo>
                  <a:close/>
                  <a:moveTo>
                    <a:pt x="18" y="6"/>
                  </a:moveTo>
                  <a:cubicBezTo>
                    <a:pt x="19" y="5"/>
                    <a:pt x="19" y="5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20" y="6"/>
                  </a:cubicBezTo>
                  <a:cubicBezTo>
                    <a:pt x="21" y="5"/>
                    <a:pt x="21" y="6"/>
                    <a:pt x="21" y="6"/>
                  </a:cubicBezTo>
                  <a:cubicBezTo>
                    <a:pt x="22" y="6"/>
                    <a:pt x="22" y="5"/>
                    <a:pt x="22" y="4"/>
                  </a:cubicBezTo>
                  <a:cubicBezTo>
                    <a:pt x="22" y="4"/>
                    <a:pt x="21" y="4"/>
                    <a:pt x="20" y="3"/>
                  </a:cubicBezTo>
                  <a:cubicBezTo>
                    <a:pt x="20" y="4"/>
                    <a:pt x="18" y="4"/>
                    <a:pt x="18" y="6"/>
                  </a:cubicBezTo>
                  <a:close/>
                  <a:moveTo>
                    <a:pt x="17" y="4"/>
                  </a:moveTo>
                  <a:cubicBezTo>
                    <a:pt x="17" y="4"/>
                    <a:pt x="18" y="4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6" y="5"/>
                  </a:moveTo>
                  <a:cubicBezTo>
                    <a:pt x="16" y="5"/>
                    <a:pt x="17" y="4"/>
                    <a:pt x="17" y="4"/>
                  </a:cubicBezTo>
                  <a:cubicBezTo>
                    <a:pt x="16" y="5"/>
                    <a:pt x="16" y="5"/>
                    <a:pt x="16" y="5"/>
                  </a:cubicBezTo>
                  <a:close/>
                  <a:moveTo>
                    <a:pt x="7" y="13"/>
                  </a:moveTo>
                  <a:cubicBezTo>
                    <a:pt x="8" y="10"/>
                    <a:pt x="9" y="8"/>
                    <a:pt x="10" y="6"/>
                  </a:cubicBezTo>
                  <a:cubicBezTo>
                    <a:pt x="9" y="7"/>
                    <a:pt x="7" y="10"/>
                    <a:pt x="7" y="13"/>
                  </a:cubicBezTo>
                  <a:close/>
                  <a:moveTo>
                    <a:pt x="3" y="14"/>
                  </a:moveTo>
                  <a:cubicBezTo>
                    <a:pt x="4" y="11"/>
                    <a:pt x="5" y="9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4" y="8"/>
                    <a:pt x="2" y="10"/>
                    <a:pt x="3" y="14"/>
                  </a:cubicBezTo>
                  <a:close/>
                  <a:moveTo>
                    <a:pt x="22" y="8"/>
                  </a:moveTo>
                  <a:cubicBezTo>
                    <a:pt x="23" y="7"/>
                    <a:pt x="23" y="7"/>
                    <a:pt x="23" y="6"/>
                  </a:cubicBezTo>
                  <a:cubicBezTo>
                    <a:pt x="23" y="6"/>
                    <a:pt x="22" y="7"/>
                    <a:pt x="22" y="8"/>
                  </a:cubicBezTo>
                  <a:close/>
                  <a:moveTo>
                    <a:pt x="23" y="9"/>
                  </a:moveTo>
                  <a:cubicBezTo>
                    <a:pt x="24" y="9"/>
                    <a:pt x="24" y="7"/>
                    <a:pt x="26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4" y="8"/>
                    <a:pt x="23" y="9"/>
                  </a:cubicBezTo>
                  <a:close/>
                  <a:moveTo>
                    <a:pt x="13" y="8"/>
                  </a:moveTo>
                  <a:cubicBezTo>
                    <a:pt x="14" y="8"/>
                    <a:pt x="14" y="7"/>
                    <a:pt x="14" y="6"/>
                  </a:cubicBezTo>
                  <a:cubicBezTo>
                    <a:pt x="14" y="7"/>
                    <a:pt x="13" y="8"/>
                    <a:pt x="13" y="8"/>
                  </a:cubicBezTo>
                  <a:close/>
                  <a:moveTo>
                    <a:pt x="17" y="8"/>
                  </a:moveTo>
                  <a:cubicBezTo>
                    <a:pt x="17" y="7"/>
                    <a:pt x="18" y="7"/>
                    <a:pt x="17" y="6"/>
                  </a:cubicBezTo>
                  <a:cubicBezTo>
                    <a:pt x="17" y="7"/>
                    <a:pt x="16" y="7"/>
                    <a:pt x="17" y="8"/>
                  </a:cubicBezTo>
                  <a:close/>
                  <a:moveTo>
                    <a:pt x="19" y="7"/>
                  </a:moveTo>
                  <a:cubicBezTo>
                    <a:pt x="20" y="7"/>
                    <a:pt x="19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7"/>
                    <a:pt x="19" y="7"/>
                    <a:pt x="19" y="7"/>
                  </a:cubicBezTo>
                  <a:close/>
                  <a:moveTo>
                    <a:pt x="17" y="8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8" y="9"/>
                    <a:pt x="18" y="8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lose/>
                  <a:moveTo>
                    <a:pt x="24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6" y="11"/>
                    <a:pt x="26" y="10"/>
                    <a:pt x="26" y="9"/>
                  </a:cubicBezTo>
                  <a:cubicBezTo>
                    <a:pt x="26" y="9"/>
                    <a:pt x="27" y="9"/>
                    <a:pt x="27" y="9"/>
                  </a:cubicBezTo>
                  <a:cubicBezTo>
                    <a:pt x="27" y="9"/>
                    <a:pt x="26" y="8"/>
                    <a:pt x="26" y="8"/>
                  </a:cubicBezTo>
                  <a:cubicBezTo>
                    <a:pt x="25" y="9"/>
                    <a:pt x="25" y="9"/>
                    <a:pt x="24" y="11"/>
                  </a:cubicBezTo>
                  <a:close/>
                  <a:moveTo>
                    <a:pt x="14" y="9"/>
                  </a:moveTo>
                  <a:cubicBezTo>
                    <a:pt x="14" y="9"/>
                    <a:pt x="14" y="10"/>
                    <a:pt x="14" y="10"/>
                  </a:cubicBezTo>
                  <a:cubicBezTo>
                    <a:pt x="14" y="9"/>
                    <a:pt x="15" y="9"/>
                    <a:pt x="15" y="8"/>
                  </a:cubicBezTo>
                  <a:cubicBezTo>
                    <a:pt x="14" y="8"/>
                    <a:pt x="14" y="9"/>
                    <a:pt x="14" y="9"/>
                  </a:cubicBezTo>
                  <a:close/>
                  <a:moveTo>
                    <a:pt x="10" y="10"/>
                  </a:moveTo>
                  <a:cubicBezTo>
                    <a:pt x="10" y="10"/>
                    <a:pt x="11" y="10"/>
                    <a:pt x="11" y="9"/>
                  </a:cubicBezTo>
                  <a:cubicBezTo>
                    <a:pt x="10" y="9"/>
                    <a:pt x="10" y="10"/>
                    <a:pt x="10" y="10"/>
                  </a:cubicBezTo>
                  <a:close/>
                  <a:moveTo>
                    <a:pt x="17" y="10"/>
                  </a:moveTo>
                  <a:cubicBezTo>
                    <a:pt x="17" y="10"/>
                    <a:pt x="16" y="9"/>
                    <a:pt x="16" y="9"/>
                  </a:cubicBezTo>
                  <a:cubicBezTo>
                    <a:pt x="16" y="10"/>
                    <a:pt x="16" y="11"/>
                    <a:pt x="17" y="10"/>
                  </a:cubicBezTo>
                  <a:close/>
                  <a:moveTo>
                    <a:pt x="20" y="10"/>
                  </a:moveTo>
                  <a:cubicBezTo>
                    <a:pt x="20" y="10"/>
                    <a:pt x="20" y="9"/>
                    <a:pt x="19" y="9"/>
                  </a:cubicBezTo>
                  <a:cubicBezTo>
                    <a:pt x="19" y="10"/>
                    <a:pt x="20" y="10"/>
                    <a:pt x="20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2"/>
                    <a:pt x="16" y="12"/>
                  </a:cubicBezTo>
                  <a:cubicBezTo>
                    <a:pt x="16" y="11"/>
                    <a:pt x="16" y="10"/>
                    <a:pt x="15" y="10"/>
                  </a:cubicBezTo>
                  <a:cubicBezTo>
                    <a:pt x="15" y="10"/>
                    <a:pt x="15" y="11"/>
                    <a:pt x="15" y="11"/>
                  </a:cubicBezTo>
                  <a:close/>
                  <a:moveTo>
                    <a:pt x="19" y="12"/>
                  </a:moveTo>
                  <a:cubicBezTo>
                    <a:pt x="20" y="11"/>
                    <a:pt x="19" y="10"/>
                    <a:pt x="19" y="10"/>
                  </a:cubicBezTo>
                  <a:cubicBezTo>
                    <a:pt x="18" y="11"/>
                    <a:pt x="18" y="11"/>
                    <a:pt x="19" y="12"/>
                  </a:cubicBezTo>
                  <a:close/>
                  <a:moveTo>
                    <a:pt x="27" y="12"/>
                  </a:moveTo>
                  <a:cubicBezTo>
                    <a:pt x="27" y="12"/>
                    <a:pt x="28" y="12"/>
                    <a:pt x="28" y="12"/>
                  </a:cubicBezTo>
                  <a:cubicBezTo>
                    <a:pt x="27" y="13"/>
                    <a:pt x="28" y="15"/>
                    <a:pt x="29" y="16"/>
                  </a:cubicBezTo>
                  <a:cubicBezTo>
                    <a:pt x="28" y="15"/>
                    <a:pt x="29" y="14"/>
                    <a:pt x="29" y="14"/>
                  </a:cubicBezTo>
                  <a:cubicBezTo>
                    <a:pt x="29" y="13"/>
                    <a:pt x="28" y="11"/>
                    <a:pt x="27" y="10"/>
                  </a:cubicBezTo>
                  <a:cubicBezTo>
                    <a:pt x="27" y="11"/>
                    <a:pt x="27" y="11"/>
                    <a:pt x="27" y="12"/>
                  </a:cubicBezTo>
                  <a:close/>
                  <a:moveTo>
                    <a:pt x="31" y="15"/>
                  </a:moveTo>
                  <a:cubicBezTo>
                    <a:pt x="31" y="16"/>
                    <a:pt x="31" y="16"/>
                    <a:pt x="31" y="17"/>
                  </a:cubicBezTo>
                  <a:cubicBezTo>
                    <a:pt x="31" y="18"/>
                    <a:pt x="31" y="20"/>
                    <a:pt x="32" y="21"/>
                  </a:cubicBezTo>
                  <a:cubicBezTo>
                    <a:pt x="31" y="23"/>
                    <a:pt x="32" y="26"/>
                    <a:pt x="31" y="29"/>
                  </a:cubicBezTo>
                  <a:cubicBezTo>
                    <a:pt x="31" y="29"/>
                    <a:pt x="30" y="30"/>
                    <a:pt x="30" y="30"/>
                  </a:cubicBezTo>
                  <a:cubicBezTo>
                    <a:pt x="30" y="31"/>
                    <a:pt x="30" y="31"/>
                    <a:pt x="30" y="32"/>
                  </a:cubicBezTo>
                  <a:cubicBezTo>
                    <a:pt x="29" y="34"/>
                    <a:pt x="27" y="36"/>
                    <a:pt x="27" y="38"/>
                  </a:cubicBezTo>
                  <a:cubicBezTo>
                    <a:pt x="31" y="36"/>
                    <a:pt x="32" y="30"/>
                    <a:pt x="33" y="24"/>
                  </a:cubicBezTo>
                  <a:cubicBezTo>
                    <a:pt x="33" y="19"/>
                    <a:pt x="32" y="13"/>
                    <a:pt x="29" y="10"/>
                  </a:cubicBezTo>
                  <a:cubicBezTo>
                    <a:pt x="29" y="12"/>
                    <a:pt x="30" y="13"/>
                    <a:pt x="31" y="15"/>
                  </a:cubicBezTo>
                  <a:close/>
                  <a:moveTo>
                    <a:pt x="21" y="12"/>
                  </a:moveTo>
                  <a:cubicBezTo>
                    <a:pt x="21" y="12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2"/>
                  </a:cubicBezTo>
                  <a:close/>
                  <a:moveTo>
                    <a:pt x="13" y="12"/>
                  </a:moveTo>
                  <a:cubicBezTo>
                    <a:pt x="13" y="12"/>
                    <a:pt x="13" y="11"/>
                    <a:pt x="12" y="11"/>
                  </a:cubicBezTo>
                  <a:cubicBezTo>
                    <a:pt x="12" y="12"/>
                    <a:pt x="12" y="12"/>
                    <a:pt x="13" y="12"/>
                  </a:cubicBezTo>
                  <a:close/>
                  <a:moveTo>
                    <a:pt x="17" y="12"/>
                  </a:moveTo>
                  <a:cubicBezTo>
                    <a:pt x="18" y="12"/>
                    <a:pt x="18" y="13"/>
                    <a:pt x="18" y="13"/>
                  </a:cubicBezTo>
                  <a:cubicBezTo>
                    <a:pt x="19" y="13"/>
                    <a:pt x="18" y="12"/>
                    <a:pt x="17" y="12"/>
                  </a:cubicBezTo>
                  <a:cubicBezTo>
                    <a:pt x="17" y="12"/>
                    <a:pt x="18" y="12"/>
                    <a:pt x="18" y="11"/>
                  </a:cubicBezTo>
                  <a:cubicBezTo>
                    <a:pt x="17" y="11"/>
                    <a:pt x="17" y="12"/>
                    <a:pt x="17" y="12"/>
                  </a:cubicBezTo>
                  <a:close/>
                  <a:moveTo>
                    <a:pt x="24" y="13"/>
                  </a:moveTo>
                  <a:cubicBezTo>
                    <a:pt x="25" y="12"/>
                    <a:pt x="24" y="12"/>
                    <a:pt x="24" y="11"/>
                  </a:cubicBezTo>
                  <a:cubicBezTo>
                    <a:pt x="23" y="12"/>
                    <a:pt x="24" y="12"/>
                    <a:pt x="24" y="13"/>
                  </a:cubicBezTo>
                  <a:close/>
                  <a:moveTo>
                    <a:pt x="15" y="14"/>
                  </a:moveTo>
                  <a:cubicBezTo>
                    <a:pt x="15" y="13"/>
                    <a:pt x="15" y="12"/>
                    <a:pt x="14" y="12"/>
                  </a:cubicBezTo>
                  <a:cubicBezTo>
                    <a:pt x="14" y="12"/>
                    <a:pt x="15" y="13"/>
                    <a:pt x="15" y="14"/>
                  </a:cubicBezTo>
                  <a:close/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20" y="12"/>
                    <a:pt x="20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2"/>
                    <a:pt x="11" y="12"/>
                  </a:cubicBezTo>
                  <a:cubicBezTo>
                    <a:pt x="11" y="12"/>
                    <a:pt x="10" y="12"/>
                    <a:pt x="10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4" y="13"/>
                    <a:pt x="14" y="13"/>
                  </a:cubicBezTo>
                  <a:cubicBezTo>
                    <a:pt x="13" y="14"/>
                    <a:pt x="14" y="15"/>
                    <a:pt x="15" y="15"/>
                  </a:cubicBezTo>
                  <a:close/>
                  <a:moveTo>
                    <a:pt x="18" y="14"/>
                  </a:moveTo>
                  <a:cubicBezTo>
                    <a:pt x="17" y="14"/>
                    <a:pt x="17" y="13"/>
                    <a:pt x="17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4"/>
                    <a:pt x="17" y="14"/>
                    <a:pt x="18" y="14"/>
                  </a:cubicBezTo>
                  <a:close/>
                  <a:moveTo>
                    <a:pt x="22" y="14"/>
                  </a:moveTo>
                  <a:cubicBezTo>
                    <a:pt x="22" y="14"/>
                    <a:pt x="22" y="15"/>
                    <a:pt x="23" y="15"/>
                  </a:cubicBezTo>
                  <a:cubicBezTo>
                    <a:pt x="23" y="14"/>
                    <a:pt x="23" y="14"/>
                    <a:pt x="23" y="13"/>
                  </a:cubicBezTo>
                  <a:cubicBezTo>
                    <a:pt x="23" y="14"/>
                    <a:pt x="23" y="14"/>
                    <a:pt x="22" y="14"/>
                  </a:cubicBezTo>
                  <a:close/>
                  <a:moveTo>
                    <a:pt x="11" y="15"/>
                  </a:move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1" y="14"/>
                  </a:cubicBezTo>
                  <a:cubicBezTo>
                    <a:pt x="11" y="14"/>
                    <a:pt x="11" y="14"/>
                    <a:pt x="11" y="15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0" y="14"/>
                    <a:pt x="19" y="14"/>
                  </a:cubicBezTo>
                  <a:cubicBezTo>
                    <a:pt x="19" y="14"/>
                    <a:pt x="19" y="15"/>
                    <a:pt x="19" y="15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6" y="14"/>
                  </a:cubicBezTo>
                  <a:cubicBezTo>
                    <a:pt x="16" y="15"/>
                    <a:pt x="16" y="16"/>
                    <a:pt x="17" y="16"/>
                  </a:cubicBezTo>
                  <a:close/>
                  <a:moveTo>
                    <a:pt x="22" y="15"/>
                  </a:moveTo>
                  <a:cubicBezTo>
                    <a:pt x="22" y="15"/>
                    <a:pt x="22" y="16"/>
                    <a:pt x="22" y="16"/>
                  </a:cubicBezTo>
                  <a:cubicBezTo>
                    <a:pt x="23" y="16"/>
                    <a:pt x="22" y="15"/>
                    <a:pt x="22" y="15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2" y="15"/>
                  </a:cubicBezTo>
                  <a:cubicBezTo>
                    <a:pt x="12" y="16"/>
                    <a:pt x="13" y="17"/>
                    <a:pt x="13" y="18"/>
                  </a:cubicBezTo>
                  <a:close/>
                  <a:moveTo>
                    <a:pt x="29" y="17"/>
                  </a:moveTo>
                  <a:cubicBezTo>
                    <a:pt x="30" y="17"/>
                    <a:pt x="31" y="16"/>
                    <a:pt x="30" y="15"/>
                  </a:cubicBezTo>
                  <a:cubicBezTo>
                    <a:pt x="29" y="16"/>
                    <a:pt x="29" y="17"/>
                    <a:pt x="29" y="17"/>
                  </a:cubicBezTo>
                  <a:close/>
                  <a:moveTo>
                    <a:pt x="2" y="18"/>
                  </a:moveTo>
                  <a:cubicBezTo>
                    <a:pt x="2" y="18"/>
                    <a:pt x="2" y="16"/>
                    <a:pt x="2" y="16"/>
                  </a:cubicBezTo>
                  <a:cubicBezTo>
                    <a:pt x="2" y="17"/>
                    <a:pt x="1" y="18"/>
                    <a:pt x="2" y="18"/>
                  </a:cubicBezTo>
                  <a:close/>
                  <a:moveTo>
                    <a:pt x="17" y="17"/>
                  </a:moveTo>
                  <a:cubicBezTo>
                    <a:pt x="17" y="17"/>
                    <a:pt x="16" y="16"/>
                    <a:pt x="16" y="16"/>
                  </a:cubicBezTo>
                  <a:cubicBezTo>
                    <a:pt x="15" y="16"/>
                    <a:pt x="16" y="17"/>
                    <a:pt x="17" y="17"/>
                  </a:cubicBezTo>
                  <a:close/>
                  <a:moveTo>
                    <a:pt x="27" y="18"/>
                  </a:moveTo>
                  <a:cubicBezTo>
                    <a:pt x="28" y="17"/>
                    <a:pt x="27" y="16"/>
                    <a:pt x="27" y="16"/>
                  </a:cubicBezTo>
                  <a:cubicBezTo>
                    <a:pt x="27" y="16"/>
                    <a:pt x="27" y="17"/>
                    <a:pt x="27" y="18"/>
                  </a:cubicBezTo>
                  <a:close/>
                  <a:moveTo>
                    <a:pt x="24" y="18"/>
                  </a:moveTo>
                  <a:cubicBezTo>
                    <a:pt x="25" y="17"/>
                    <a:pt x="25" y="16"/>
                    <a:pt x="24" y="16"/>
                  </a:cubicBezTo>
                  <a:cubicBezTo>
                    <a:pt x="24" y="16"/>
                    <a:pt x="24" y="17"/>
                    <a:pt x="24" y="18"/>
                  </a:cubicBezTo>
                  <a:close/>
                  <a:moveTo>
                    <a:pt x="9" y="18"/>
                  </a:moveTo>
                  <a:cubicBezTo>
                    <a:pt x="10" y="18"/>
                    <a:pt x="11" y="17"/>
                    <a:pt x="11" y="16"/>
                  </a:cubicBezTo>
                  <a:cubicBezTo>
                    <a:pt x="10" y="16"/>
                    <a:pt x="9" y="17"/>
                    <a:pt x="9" y="18"/>
                  </a:cubicBezTo>
                  <a:close/>
                  <a:moveTo>
                    <a:pt x="20" y="18"/>
                  </a:moveTo>
                  <a:cubicBezTo>
                    <a:pt x="21" y="17"/>
                    <a:pt x="21" y="18"/>
                    <a:pt x="21" y="18"/>
                  </a:cubicBezTo>
                  <a:cubicBezTo>
                    <a:pt x="21" y="17"/>
                    <a:pt x="22" y="16"/>
                    <a:pt x="21" y="16"/>
                  </a:cubicBezTo>
                  <a:cubicBezTo>
                    <a:pt x="21" y="17"/>
                    <a:pt x="20" y="17"/>
                    <a:pt x="20" y="18"/>
                  </a:cubicBezTo>
                  <a:close/>
                  <a:moveTo>
                    <a:pt x="18" y="18"/>
                  </a:moveTo>
                  <a:cubicBezTo>
                    <a:pt x="18" y="18"/>
                    <a:pt x="18" y="17"/>
                    <a:pt x="18" y="17"/>
                  </a:cubicBezTo>
                  <a:cubicBezTo>
                    <a:pt x="18" y="17"/>
                    <a:pt x="18" y="16"/>
                    <a:pt x="18" y="17"/>
                  </a:cubicBezTo>
                  <a:cubicBezTo>
                    <a:pt x="18" y="17"/>
                    <a:pt x="17" y="17"/>
                    <a:pt x="18" y="18"/>
                  </a:cubicBezTo>
                  <a:close/>
                  <a:moveTo>
                    <a:pt x="16" y="18"/>
                  </a:moveTo>
                  <a:cubicBezTo>
                    <a:pt x="16" y="18"/>
                    <a:pt x="15" y="17"/>
                    <a:pt x="15" y="17"/>
                  </a:cubicBezTo>
                  <a:cubicBezTo>
                    <a:pt x="15" y="17"/>
                    <a:pt x="15" y="18"/>
                    <a:pt x="16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7"/>
                    <a:pt x="23" y="17"/>
                  </a:cubicBezTo>
                  <a:cubicBezTo>
                    <a:pt x="23" y="18"/>
                    <a:pt x="24" y="18"/>
                    <a:pt x="24" y="18"/>
                  </a:cubicBezTo>
                  <a:close/>
                  <a:moveTo>
                    <a:pt x="26" y="20"/>
                  </a:moveTo>
                  <a:cubicBezTo>
                    <a:pt x="26" y="20"/>
                    <a:pt x="27" y="19"/>
                    <a:pt x="27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4" y="18"/>
                    <a:pt x="26" y="20"/>
                    <a:pt x="26" y="20"/>
                  </a:cubicBezTo>
                  <a:close/>
                  <a:moveTo>
                    <a:pt x="12" y="20"/>
                  </a:moveTo>
                  <a:cubicBezTo>
                    <a:pt x="12" y="20"/>
                    <a:pt x="12" y="20"/>
                    <a:pt x="12" y="19"/>
                  </a:cubicBezTo>
                  <a:cubicBezTo>
                    <a:pt x="12" y="19"/>
                    <a:pt x="12" y="18"/>
                    <a:pt x="11" y="18"/>
                  </a:cubicBezTo>
                  <a:cubicBezTo>
                    <a:pt x="10" y="18"/>
                    <a:pt x="11" y="20"/>
                    <a:pt x="12" y="20"/>
                  </a:cubicBezTo>
                  <a:close/>
                  <a:moveTo>
                    <a:pt x="14" y="19"/>
                  </a:moveTo>
                  <a:cubicBezTo>
                    <a:pt x="15" y="19"/>
                    <a:pt x="15" y="21"/>
                    <a:pt x="16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lose/>
                  <a:moveTo>
                    <a:pt x="18" y="19"/>
                  </a:moveTo>
                  <a:cubicBezTo>
                    <a:pt x="19" y="19"/>
                    <a:pt x="19" y="18"/>
                    <a:pt x="19" y="18"/>
                  </a:cubicBezTo>
                  <a:cubicBezTo>
                    <a:pt x="19" y="18"/>
                    <a:pt x="19" y="19"/>
                    <a:pt x="18" y="19"/>
                  </a:cubicBezTo>
                  <a:close/>
                  <a:moveTo>
                    <a:pt x="17" y="19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9"/>
                    <a:pt x="17" y="19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1"/>
                    <a:pt x="23" y="21"/>
                  </a:cubicBezTo>
                  <a:cubicBezTo>
                    <a:pt x="23" y="20"/>
                    <a:pt x="23" y="20"/>
                    <a:pt x="24" y="19"/>
                  </a:cubicBezTo>
                  <a:cubicBezTo>
                    <a:pt x="23" y="19"/>
                    <a:pt x="23" y="19"/>
                    <a:pt x="23" y="18"/>
                  </a:cubicBezTo>
                  <a:cubicBezTo>
                    <a:pt x="23" y="19"/>
                    <a:pt x="22" y="19"/>
                    <a:pt x="22" y="20"/>
                  </a:cubicBezTo>
                  <a:close/>
                  <a:moveTo>
                    <a:pt x="19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19" y="20"/>
                    <a:pt x="19" y="20"/>
                  </a:cubicBezTo>
                  <a:close/>
                  <a:moveTo>
                    <a:pt x="17" y="20"/>
                  </a:moveTo>
                  <a:cubicBezTo>
                    <a:pt x="17" y="20"/>
                    <a:pt x="17" y="19"/>
                    <a:pt x="17" y="19"/>
                  </a:cubicBezTo>
                  <a:cubicBezTo>
                    <a:pt x="16" y="20"/>
                    <a:pt x="17" y="20"/>
                    <a:pt x="17" y="20"/>
                  </a:cubicBezTo>
                  <a:close/>
                  <a:moveTo>
                    <a:pt x="15" y="21"/>
                  </a:moveTo>
                  <a:cubicBezTo>
                    <a:pt x="14" y="20"/>
                    <a:pt x="14" y="20"/>
                    <a:pt x="13" y="19"/>
                  </a:cubicBezTo>
                  <a:cubicBezTo>
                    <a:pt x="14" y="20"/>
                    <a:pt x="14" y="21"/>
                    <a:pt x="15" y="21"/>
                  </a:cubicBezTo>
                  <a:close/>
                  <a:moveTo>
                    <a:pt x="20" y="21"/>
                  </a:moveTo>
                  <a:cubicBezTo>
                    <a:pt x="20" y="21"/>
                    <a:pt x="21" y="20"/>
                    <a:pt x="21" y="20"/>
                  </a:cubicBezTo>
                  <a:cubicBezTo>
                    <a:pt x="21" y="20"/>
                    <a:pt x="21" y="20"/>
                    <a:pt x="20" y="20"/>
                  </a:cubicBezTo>
                  <a:cubicBezTo>
                    <a:pt x="20" y="20"/>
                    <a:pt x="20" y="21"/>
                    <a:pt x="20" y="21"/>
                  </a:cubicBezTo>
                  <a:close/>
                  <a:moveTo>
                    <a:pt x="8" y="21"/>
                  </a:moveTo>
                  <a:cubicBezTo>
                    <a:pt x="8" y="21"/>
                    <a:pt x="8" y="21"/>
                    <a:pt x="9" y="2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1"/>
                    <a:pt x="8" y="21"/>
                  </a:cubicBezTo>
                  <a:close/>
                  <a:moveTo>
                    <a:pt x="12" y="21"/>
                  </a:moveTo>
                  <a:cubicBezTo>
                    <a:pt x="13" y="22"/>
                    <a:pt x="13" y="22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4" y="20"/>
                    <a:pt x="13" y="20"/>
                  </a:cubicBezTo>
                  <a:cubicBezTo>
                    <a:pt x="13" y="21"/>
                    <a:pt x="12" y="21"/>
                    <a:pt x="12" y="21"/>
                  </a:cubicBezTo>
                  <a:close/>
                  <a:moveTo>
                    <a:pt x="16" y="21"/>
                  </a:moveTo>
                  <a:cubicBezTo>
                    <a:pt x="17" y="21"/>
                    <a:pt x="17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lose/>
                  <a:moveTo>
                    <a:pt x="28" y="22"/>
                  </a:moveTo>
                  <a:cubicBezTo>
                    <a:pt x="27" y="21"/>
                    <a:pt x="27" y="21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2"/>
                    <a:pt x="28" y="22"/>
                  </a:cubicBezTo>
                  <a:close/>
                  <a:moveTo>
                    <a:pt x="1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0" y="20"/>
                  </a:cubicBezTo>
                  <a:cubicBezTo>
                    <a:pt x="10" y="21"/>
                    <a:pt x="11" y="22"/>
                    <a:pt x="11" y="21"/>
                  </a:cubicBezTo>
                  <a:close/>
                  <a:moveTo>
                    <a:pt x="1" y="23"/>
                  </a:moveTo>
                  <a:cubicBezTo>
                    <a:pt x="2" y="23"/>
                    <a:pt x="2" y="21"/>
                    <a:pt x="1" y="20"/>
                  </a:cubicBezTo>
                  <a:cubicBezTo>
                    <a:pt x="1" y="22"/>
                    <a:pt x="1" y="22"/>
                    <a:pt x="1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3"/>
                    <a:pt x="24" y="23"/>
                  </a:cubicBezTo>
                  <a:cubicBezTo>
                    <a:pt x="25" y="23"/>
                    <a:pt x="25" y="22"/>
                    <a:pt x="25" y="22"/>
                  </a:cubicBezTo>
                  <a:cubicBezTo>
                    <a:pt x="25" y="21"/>
                    <a:pt x="25" y="21"/>
                    <a:pt x="24" y="20"/>
                  </a:cubicBezTo>
                  <a:cubicBezTo>
                    <a:pt x="24" y="21"/>
                    <a:pt x="24" y="21"/>
                    <a:pt x="24" y="22"/>
                  </a:cubicBezTo>
                  <a:close/>
                  <a:moveTo>
                    <a:pt x="4" y="22"/>
                  </a:moveTo>
                  <a:cubicBezTo>
                    <a:pt x="4" y="22"/>
                    <a:pt x="4" y="21"/>
                    <a:pt x="4" y="21"/>
                  </a:cubicBezTo>
                  <a:cubicBezTo>
                    <a:pt x="4" y="21"/>
                    <a:pt x="4" y="21"/>
                    <a:pt x="4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2" y="23"/>
                  </a:cubicBezTo>
                  <a:cubicBezTo>
                    <a:pt x="22" y="23"/>
                    <a:pt x="22" y="23"/>
                    <a:pt x="22" y="22"/>
                  </a:cubicBezTo>
                  <a:cubicBezTo>
                    <a:pt x="22" y="22"/>
                    <a:pt x="22" y="21"/>
                    <a:pt x="21" y="21"/>
                  </a:cubicBezTo>
                  <a:cubicBezTo>
                    <a:pt x="21" y="21"/>
                    <a:pt x="21" y="22"/>
                    <a:pt x="21" y="22"/>
                  </a:cubicBezTo>
                  <a:close/>
                  <a:moveTo>
                    <a:pt x="8" y="23"/>
                  </a:moveTo>
                  <a:cubicBezTo>
                    <a:pt x="8" y="22"/>
                    <a:pt x="8" y="22"/>
                    <a:pt x="7" y="22"/>
                  </a:cubicBezTo>
                  <a:cubicBezTo>
                    <a:pt x="7" y="22"/>
                    <a:pt x="7" y="23"/>
                    <a:pt x="8" y="23"/>
                  </a:cubicBezTo>
                  <a:close/>
                  <a:moveTo>
                    <a:pt x="9" y="24"/>
                  </a:moveTo>
                  <a:cubicBezTo>
                    <a:pt x="10" y="24"/>
                    <a:pt x="10" y="23"/>
                    <a:pt x="10" y="23"/>
                  </a:cubicBezTo>
                  <a:cubicBezTo>
                    <a:pt x="10" y="22"/>
                    <a:pt x="10" y="22"/>
                    <a:pt x="9" y="22"/>
                  </a:cubicBezTo>
                  <a:cubicBezTo>
                    <a:pt x="9" y="23"/>
                    <a:pt x="9" y="23"/>
                    <a:pt x="9" y="24"/>
                  </a:cubicBezTo>
                  <a:close/>
                  <a:moveTo>
                    <a:pt x="16" y="23"/>
                  </a:move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2"/>
                    <a:pt x="16" y="23"/>
                  </a:cubicBezTo>
                  <a:close/>
                  <a:moveTo>
                    <a:pt x="29" y="23"/>
                  </a:moveTo>
                  <a:cubicBezTo>
                    <a:pt x="29" y="23"/>
                    <a:pt x="29" y="22"/>
                    <a:pt x="28" y="22"/>
                  </a:cubicBezTo>
                  <a:cubicBezTo>
                    <a:pt x="28" y="23"/>
                    <a:pt x="28" y="23"/>
                    <a:pt x="29" y="23"/>
                  </a:cubicBezTo>
                  <a:close/>
                  <a:moveTo>
                    <a:pt x="17" y="23"/>
                  </a:moveTo>
                  <a:cubicBezTo>
                    <a:pt x="18" y="24"/>
                    <a:pt x="19" y="23"/>
                    <a:pt x="18" y="23"/>
                  </a:cubicBezTo>
                  <a:cubicBezTo>
                    <a:pt x="18" y="23"/>
                    <a:pt x="18" y="23"/>
                    <a:pt x="17" y="23"/>
                  </a:cubicBezTo>
                  <a:close/>
                  <a:moveTo>
                    <a:pt x="25" y="24"/>
                  </a:moveTo>
                  <a:cubicBezTo>
                    <a:pt x="25" y="24"/>
                    <a:pt x="25" y="25"/>
                    <a:pt x="26" y="25"/>
                  </a:cubicBezTo>
                  <a:cubicBezTo>
                    <a:pt x="26" y="25"/>
                    <a:pt x="26" y="24"/>
                    <a:pt x="27" y="2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4"/>
                    <a:pt x="25" y="24"/>
                  </a:cubicBezTo>
                  <a:close/>
                  <a:moveTo>
                    <a:pt x="15" y="24"/>
                  </a:moveTo>
                  <a:cubicBezTo>
                    <a:pt x="15" y="24"/>
                    <a:pt x="16" y="23"/>
                    <a:pt x="15" y="23"/>
                  </a:cubicBezTo>
                  <a:cubicBezTo>
                    <a:pt x="15" y="23"/>
                    <a:pt x="14" y="24"/>
                    <a:pt x="15" y="24"/>
                  </a:cubicBezTo>
                  <a:close/>
                  <a:moveTo>
                    <a:pt x="7" y="24"/>
                  </a:moveTo>
                  <a:cubicBezTo>
                    <a:pt x="7" y="24"/>
                    <a:pt x="7" y="23"/>
                    <a:pt x="6" y="23"/>
                  </a:cubicBezTo>
                  <a:cubicBezTo>
                    <a:pt x="6" y="24"/>
                    <a:pt x="7" y="24"/>
                    <a:pt x="7" y="24"/>
                  </a:cubicBezTo>
                  <a:close/>
                  <a:moveTo>
                    <a:pt x="29" y="24"/>
                  </a:moveTo>
                  <a:cubicBezTo>
                    <a:pt x="29" y="24"/>
                    <a:pt x="29" y="24"/>
                    <a:pt x="30" y="23"/>
                  </a:cubicBezTo>
                  <a:cubicBezTo>
                    <a:pt x="29" y="23"/>
                    <a:pt x="28" y="24"/>
                    <a:pt x="29" y="24"/>
                  </a:cubicBezTo>
                  <a:close/>
                  <a:moveTo>
                    <a:pt x="22" y="24"/>
                  </a:moveTo>
                  <a:cubicBezTo>
                    <a:pt x="23" y="24"/>
                    <a:pt x="23" y="25"/>
                    <a:pt x="23" y="25"/>
                  </a:cubicBezTo>
                  <a:cubicBezTo>
                    <a:pt x="24" y="24"/>
                    <a:pt x="24" y="23"/>
                    <a:pt x="23" y="23"/>
                  </a:cubicBezTo>
                  <a:cubicBezTo>
                    <a:pt x="22" y="23"/>
                    <a:pt x="23" y="24"/>
                    <a:pt x="22" y="24"/>
                  </a:cubicBezTo>
                  <a:close/>
                  <a:moveTo>
                    <a:pt x="8" y="25"/>
                  </a:moveTo>
                  <a:cubicBezTo>
                    <a:pt x="9" y="24"/>
                    <a:pt x="9" y="25"/>
                    <a:pt x="9" y="25"/>
                  </a:cubicBezTo>
                  <a:cubicBezTo>
                    <a:pt x="9" y="24"/>
                    <a:pt x="9" y="24"/>
                    <a:pt x="8" y="23"/>
                  </a:cubicBezTo>
                  <a:cubicBezTo>
                    <a:pt x="8" y="24"/>
                    <a:pt x="8" y="24"/>
                    <a:pt x="8" y="25"/>
                  </a:cubicBezTo>
                  <a:close/>
                  <a:moveTo>
                    <a:pt x="18" y="24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lose/>
                  <a:moveTo>
                    <a:pt x="4" y="30"/>
                  </a:moveTo>
                  <a:cubicBezTo>
                    <a:pt x="3" y="28"/>
                    <a:pt x="3" y="25"/>
                    <a:pt x="2" y="24"/>
                  </a:cubicBezTo>
                  <a:cubicBezTo>
                    <a:pt x="2" y="26"/>
                    <a:pt x="3" y="29"/>
                    <a:pt x="4" y="30"/>
                  </a:cubicBezTo>
                  <a:close/>
                  <a:moveTo>
                    <a:pt x="21" y="25"/>
                  </a:move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20" y="25"/>
                    <a:pt x="21" y="25"/>
                  </a:cubicBezTo>
                  <a:close/>
                  <a:moveTo>
                    <a:pt x="11" y="27"/>
                  </a:moveTo>
                  <a:cubicBezTo>
                    <a:pt x="12" y="26"/>
                    <a:pt x="12" y="26"/>
                    <a:pt x="12" y="25"/>
                  </a:cubicBezTo>
                  <a:cubicBezTo>
                    <a:pt x="12" y="25"/>
                    <a:pt x="12" y="24"/>
                    <a:pt x="11" y="24"/>
                  </a:cubicBezTo>
                  <a:cubicBezTo>
                    <a:pt x="10" y="25"/>
                    <a:pt x="10" y="26"/>
                    <a:pt x="11" y="27"/>
                  </a:cubicBezTo>
                  <a:close/>
                  <a:moveTo>
                    <a:pt x="14" y="25"/>
                  </a:move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lose/>
                  <a:moveTo>
                    <a:pt x="19" y="26"/>
                  </a:moveTo>
                  <a:cubicBezTo>
                    <a:pt x="20" y="26"/>
                    <a:pt x="20" y="27"/>
                    <a:pt x="20" y="26"/>
                  </a:cubicBezTo>
                  <a:cubicBezTo>
                    <a:pt x="21" y="26"/>
                    <a:pt x="20" y="25"/>
                    <a:pt x="20" y="25"/>
                  </a:cubicBezTo>
                  <a:cubicBezTo>
                    <a:pt x="19" y="25"/>
                    <a:pt x="19" y="25"/>
                    <a:pt x="19" y="26"/>
                  </a:cubicBezTo>
                  <a:close/>
                  <a:moveTo>
                    <a:pt x="27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26"/>
                    <a:pt x="28" y="26"/>
                    <a:pt x="27" y="25"/>
                  </a:cubicBezTo>
                  <a:cubicBezTo>
                    <a:pt x="27" y="25"/>
                    <a:pt x="26" y="26"/>
                    <a:pt x="27" y="27"/>
                  </a:cubicBezTo>
                  <a:close/>
                  <a:moveTo>
                    <a:pt x="8" y="27"/>
                  </a:moveTo>
                  <a:cubicBezTo>
                    <a:pt x="9" y="26"/>
                    <a:pt x="8" y="25"/>
                    <a:pt x="8" y="25"/>
                  </a:cubicBezTo>
                  <a:cubicBezTo>
                    <a:pt x="7" y="26"/>
                    <a:pt x="8" y="26"/>
                    <a:pt x="8" y="27"/>
                  </a:cubicBezTo>
                  <a:close/>
                  <a:moveTo>
                    <a:pt x="16" y="26"/>
                  </a:moveTo>
                  <a:cubicBezTo>
                    <a:pt x="17" y="26"/>
                    <a:pt x="17" y="25"/>
                    <a:pt x="17" y="25"/>
                  </a:cubicBezTo>
                  <a:cubicBezTo>
                    <a:pt x="17" y="25"/>
                    <a:pt x="16" y="26"/>
                    <a:pt x="16" y="26"/>
                  </a:cubicBezTo>
                  <a:close/>
                  <a:moveTo>
                    <a:pt x="24" y="27"/>
                  </a:moveTo>
                  <a:cubicBezTo>
                    <a:pt x="24" y="27"/>
                    <a:pt x="24" y="27"/>
                    <a:pt x="25" y="27"/>
                  </a:cubicBezTo>
                  <a:cubicBezTo>
                    <a:pt x="25" y="27"/>
                    <a:pt x="25" y="27"/>
                    <a:pt x="25" y="26"/>
                  </a:cubicBezTo>
                  <a:cubicBezTo>
                    <a:pt x="25" y="26"/>
                    <a:pt x="25" y="26"/>
                    <a:pt x="25" y="25"/>
                  </a:cubicBezTo>
                  <a:cubicBezTo>
                    <a:pt x="24" y="25"/>
                    <a:pt x="24" y="26"/>
                    <a:pt x="24" y="26"/>
                  </a:cubicBezTo>
                  <a:cubicBezTo>
                    <a:pt x="24" y="26"/>
                    <a:pt x="25" y="26"/>
                    <a:pt x="25" y="26"/>
                  </a:cubicBezTo>
                  <a:cubicBezTo>
                    <a:pt x="24" y="26"/>
                    <a:pt x="24" y="26"/>
                    <a:pt x="24" y="27"/>
                  </a:cubicBezTo>
                  <a:close/>
                  <a:moveTo>
                    <a:pt x="17" y="27"/>
                  </a:moveTo>
                  <a:cubicBezTo>
                    <a:pt x="17" y="27"/>
                    <a:pt x="17" y="27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7"/>
                    <a:pt x="17" y="27"/>
                  </a:cubicBezTo>
                  <a:close/>
                  <a:moveTo>
                    <a:pt x="22" y="27"/>
                  </a:moveTo>
                  <a:cubicBezTo>
                    <a:pt x="22" y="27"/>
                    <a:pt x="22" y="26"/>
                    <a:pt x="22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  <a:moveTo>
                    <a:pt x="5" y="28"/>
                  </a:moveTo>
                  <a:cubicBezTo>
                    <a:pt x="5" y="27"/>
                    <a:pt x="5" y="27"/>
                    <a:pt x="4" y="26"/>
                  </a:cubicBezTo>
                  <a:cubicBezTo>
                    <a:pt x="5" y="27"/>
                    <a:pt x="5" y="28"/>
                    <a:pt x="5" y="28"/>
                  </a:cubicBezTo>
                  <a:close/>
                  <a:moveTo>
                    <a:pt x="7" y="27"/>
                  </a:moveTo>
                  <a:cubicBezTo>
                    <a:pt x="7" y="27"/>
                    <a:pt x="8" y="28"/>
                    <a:pt x="8" y="27"/>
                  </a:cubicBezTo>
                  <a:cubicBezTo>
                    <a:pt x="8" y="27"/>
                    <a:pt x="8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lose/>
                  <a:moveTo>
                    <a:pt x="13" y="29"/>
                  </a:moveTo>
                  <a:cubicBezTo>
                    <a:pt x="13" y="28"/>
                    <a:pt x="14" y="28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2" y="28"/>
                    <a:pt x="13" y="29"/>
                  </a:cubicBezTo>
                  <a:close/>
                  <a:moveTo>
                    <a:pt x="20" y="28"/>
                  </a:moveTo>
                  <a:cubicBezTo>
                    <a:pt x="20" y="27"/>
                    <a:pt x="19" y="27"/>
                    <a:pt x="19" y="27"/>
                  </a:cubicBezTo>
                  <a:cubicBezTo>
                    <a:pt x="19" y="27"/>
                    <a:pt x="19" y="28"/>
                    <a:pt x="20" y="28"/>
                  </a:cubicBezTo>
                  <a:close/>
                  <a:moveTo>
                    <a:pt x="22" y="28"/>
                  </a:moveTo>
                  <a:cubicBezTo>
                    <a:pt x="22" y="28"/>
                    <a:pt x="21" y="27"/>
                    <a:pt x="21" y="27"/>
                  </a:cubicBezTo>
                  <a:cubicBezTo>
                    <a:pt x="21" y="28"/>
                    <a:pt x="21" y="28"/>
                    <a:pt x="22" y="28"/>
                  </a:cubicBezTo>
                  <a:close/>
                  <a:moveTo>
                    <a:pt x="19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9" y="28"/>
                    <a:pt x="19" y="27"/>
                    <a:pt x="18" y="27"/>
                  </a:cubicBezTo>
                  <a:cubicBezTo>
                    <a:pt x="18" y="28"/>
                    <a:pt x="18" y="29"/>
                    <a:pt x="19" y="29"/>
                  </a:cubicBezTo>
                  <a:close/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7"/>
                  </a:cubicBezTo>
                  <a:cubicBezTo>
                    <a:pt x="9" y="28"/>
                    <a:pt x="10" y="29"/>
                    <a:pt x="10" y="29"/>
                  </a:cubicBezTo>
                  <a:close/>
                  <a:moveTo>
                    <a:pt x="26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28"/>
                    <a:pt x="26" y="28"/>
                    <a:pt x="26" y="27"/>
                  </a:cubicBezTo>
                  <a:cubicBezTo>
                    <a:pt x="25" y="28"/>
                    <a:pt x="25" y="29"/>
                    <a:pt x="26" y="30"/>
                  </a:cubicBezTo>
                  <a:close/>
                  <a:moveTo>
                    <a:pt x="16" y="29"/>
                  </a:moveTo>
                  <a:cubicBezTo>
                    <a:pt x="16" y="29"/>
                    <a:pt x="17" y="28"/>
                    <a:pt x="16" y="28"/>
                  </a:cubicBezTo>
                  <a:cubicBezTo>
                    <a:pt x="16" y="28"/>
                    <a:pt x="16" y="28"/>
                    <a:pt x="16" y="29"/>
                  </a:cubicBezTo>
                  <a:close/>
                  <a:moveTo>
                    <a:pt x="29" y="29"/>
                  </a:moveTo>
                  <a:cubicBezTo>
                    <a:pt x="30" y="29"/>
                    <a:pt x="29" y="28"/>
                    <a:pt x="30" y="28"/>
                  </a:cubicBezTo>
                  <a:cubicBezTo>
                    <a:pt x="29" y="28"/>
                    <a:pt x="30" y="28"/>
                    <a:pt x="29" y="28"/>
                  </a:cubicBezTo>
                  <a:cubicBezTo>
                    <a:pt x="29" y="29"/>
                    <a:pt x="28" y="29"/>
                    <a:pt x="29" y="29"/>
                  </a:cubicBezTo>
                  <a:close/>
                  <a:moveTo>
                    <a:pt x="7" y="29"/>
                  </a:move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7" y="28"/>
                    <a:pt x="7" y="29"/>
                  </a:cubicBezTo>
                  <a:close/>
                  <a:moveTo>
                    <a:pt x="24" y="29"/>
                  </a:moveTo>
                  <a:cubicBezTo>
                    <a:pt x="24" y="29"/>
                    <a:pt x="24" y="29"/>
                    <a:pt x="23" y="28"/>
                  </a:cubicBezTo>
                  <a:cubicBezTo>
                    <a:pt x="23" y="29"/>
                    <a:pt x="23" y="29"/>
                    <a:pt x="24" y="29"/>
                  </a:cubicBezTo>
                  <a:close/>
                  <a:moveTo>
                    <a:pt x="21" y="30"/>
                  </a:moveTo>
                  <a:cubicBezTo>
                    <a:pt x="21" y="29"/>
                    <a:pt x="21" y="28"/>
                    <a:pt x="20" y="29"/>
                  </a:cubicBezTo>
                  <a:cubicBezTo>
                    <a:pt x="20" y="29"/>
                    <a:pt x="21" y="29"/>
                    <a:pt x="21" y="3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0"/>
                    <a:pt x="18" y="29"/>
                    <a:pt x="17" y="29"/>
                  </a:cubicBezTo>
                  <a:cubicBezTo>
                    <a:pt x="17" y="30"/>
                    <a:pt x="17" y="30"/>
                    <a:pt x="18" y="31"/>
                  </a:cubicBezTo>
                  <a:close/>
                  <a:moveTo>
                    <a:pt x="15" y="32"/>
                  </a:moveTo>
                  <a:cubicBezTo>
                    <a:pt x="15" y="31"/>
                    <a:pt x="15" y="31"/>
                    <a:pt x="16" y="30"/>
                  </a:cubicBezTo>
                  <a:cubicBezTo>
                    <a:pt x="15" y="30"/>
                    <a:pt x="15" y="29"/>
                    <a:pt x="15" y="29"/>
                  </a:cubicBezTo>
                  <a:cubicBezTo>
                    <a:pt x="15" y="30"/>
                    <a:pt x="14" y="31"/>
                    <a:pt x="15" y="32"/>
                  </a:cubicBezTo>
                  <a:close/>
                  <a:moveTo>
                    <a:pt x="6" y="31"/>
                  </a:moveTo>
                  <a:cubicBezTo>
                    <a:pt x="6" y="31"/>
                    <a:pt x="6" y="30"/>
                    <a:pt x="6" y="30"/>
                  </a:cubicBezTo>
                  <a:cubicBezTo>
                    <a:pt x="5" y="30"/>
                    <a:pt x="5" y="31"/>
                    <a:pt x="6" y="31"/>
                  </a:cubicBezTo>
                  <a:close/>
                  <a:moveTo>
                    <a:pt x="23" y="30"/>
                  </a:move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9" y="31"/>
                  </a:moveTo>
                  <a:cubicBezTo>
                    <a:pt x="9" y="31"/>
                    <a:pt x="9" y="31"/>
                    <a:pt x="9" y="30"/>
                  </a:cubicBezTo>
                  <a:cubicBezTo>
                    <a:pt x="9" y="30"/>
                    <a:pt x="9" y="30"/>
                    <a:pt x="8" y="30"/>
                  </a:cubicBezTo>
                  <a:cubicBezTo>
                    <a:pt x="8" y="30"/>
                    <a:pt x="8" y="31"/>
                    <a:pt x="9" y="31"/>
                  </a:cubicBezTo>
                  <a:close/>
                  <a:moveTo>
                    <a:pt x="20" y="30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lose/>
                  <a:moveTo>
                    <a:pt x="12" y="31"/>
                  </a:moveTo>
                  <a:cubicBezTo>
                    <a:pt x="12" y="31"/>
                    <a:pt x="12" y="30"/>
                    <a:pt x="11" y="30"/>
                  </a:cubicBezTo>
                  <a:cubicBezTo>
                    <a:pt x="11" y="30"/>
                    <a:pt x="11" y="31"/>
                    <a:pt x="12" y="31"/>
                  </a:cubicBezTo>
                  <a:close/>
                  <a:moveTo>
                    <a:pt x="25" y="31"/>
                  </a:moveTo>
                  <a:cubicBezTo>
                    <a:pt x="26" y="31"/>
                    <a:pt x="25" y="30"/>
                    <a:pt x="24" y="30"/>
                  </a:cubicBezTo>
                  <a:cubicBezTo>
                    <a:pt x="24" y="31"/>
                    <a:pt x="25" y="31"/>
                    <a:pt x="25" y="31"/>
                  </a:cubicBezTo>
                  <a:close/>
                  <a:moveTo>
                    <a:pt x="28" y="33"/>
                  </a:moveTo>
                  <a:cubicBezTo>
                    <a:pt x="28" y="32"/>
                    <a:pt x="29" y="32"/>
                    <a:pt x="29" y="31"/>
                  </a:cubicBezTo>
                  <a:cubicBezTo>
                    <a:pt x="28" y="31"/>
                    <a:pt x="28" y="32"/>
                    <a:pt x="28" y="33"/>
                  </a:cubicBezTo>
                  <a:close/>
                  <a:moveTo>
                    <a:pt x="15" y="33"/>
                  </a:moveTo>
                  <a:cubicBezTo>
                    <a:pt x="16" y="33"/>
                    <a:pt x="16" y="33"/>
                    <a:pt x="16" y="34"/>
                  </a:cubicBezTo>
                  <a:cubicBezTo>
                    <a:pt x="17" y="33"/>
                    <a:pt x="17" y="33"/>
                    <a:pt x="17" y="32"/>
                  </a:cubicBezTo>
                  <a:cubicBezTo>
                    <a:pt x="17" y="32"/>
                    <a:pt x="17" y="31"/>
                    <a:pt x="16" y="31"/>
                  </a:cubicBezTo>
                  <a:cubicBezTo>
                    <a:pt x="16" y="31"/>
                    <a:pt x="16" y="32"/>
                    <a:pt x="15" y="33"/>
                  </a:cubicBezTo>
                  <a:close/>
                  <a:moveTo>
                    <a:pt x="22" y="31"/>
                  </a:moveTo>
                  <a:cubicBezTo>
                    <a:pt x="22" y="31"/>
                    <a:pt x="22" y="32"/>
                    <a:pt x="22" y="32"/>
                  </a:cubicBezTo>
                  <a:cubicBezTo>
                    <a:pt x="22" y="31"/>
                    <a:pt x="23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lose/>
                  <a:moveTo>
                    <a:pt x="21" y="32"/>
                  </a:moveTo>
                  <a:cubicBezTo>
                    <a:pt x="21" y="32"/>
                    <a:pt x="21" y="31"/>
                    <a:pt x="21" y="31"/>
                  </a:cubicBezTo>
                  <a:cubicBezTo>
                    <a:pt x="21" y="31"/>
                    <a:pt x="21" y="32"/>
                    <a:pt x="21" y="32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1"/>
                    <a:pt x="19" y="31"/>
                  </a:cubicBezTo>
                  <a:cubicBezTo>
                    <a:pt x="19" y="31"/>
                    <a:pt x="19" y="32"/>
                    <a:pt x="19" y="32"/>
                  </a:cubicBezTo>
                  <a:close/>
                  <a:moveTo>
                    <a:pt x="10" y="34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0" y="32"/>
                  </a:cubicBezTo>
                  <a:cubicBezTo>
                    <a:pt x="10" y="32"/>
                    <a:pt x="9" y="34"/>
                    <a:pt x="10" y="34"/>
                  </a:cubicBezTo>
                  <a:close/>
                  <a:moveTo>
                    <a:pt x="22" y="33"/>
                  </a:moveTo>
                  <a:cubicBezTo>
                    <a:pt x="22" y="32"/>
                    <a:pt x="22" y="32"/>
                    <a:pt x="21" y="32"/>
                  </a:cubicBezTo>
                  <a:cubicBezTo>
                    <a:pt x="21" y="32"/>
                    <a:pt x="21" y="33"/>
                    <a:pt x="22" y="33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3"/>
                  </a:cubicBezTo>
                  <a:close/>
                  <a:moveTo>
                    <a:pt x="13" y="34"/>
                  </a:move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2"/>
                    <a:pt x="14" y="33"/>
                  </a:cubicBezTo>
                  <a:cubicBezTo>
                    <a:pt x="13" y="33"/>
                    <a:pt x="13" y="33"/>
                    <a:pt x="13" y="34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7" y="35"/>
                  </a:moveTo>
                  <a:cubicBezTo>
                    <a:pt x="17" y="35"/>
                    <a:pt x="17" y="36"/>
                    <a:pt x="17" y="36"/>
                  </a:cubicBezTo>
                  <a:cubicBezTo>
                    <a:pt x="18" y="35"/>
                    <a:pt x="18" y="34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4"/>
                    <a:pt x="17" y="34"/>
                    <a:pt x="17" y="35"/>
                  </a:cubicBezTo>
                  <a:close/>
                  <a:moveTo>
                    <a:pt x="25" y="36"/>
                  </a:moveTo>
                  <a:cubicBezTo>
                    <a:pt x="26" y="35"/>
                    <a:pt x="27" y="34"/>
                    <a:pt x="26" y="33"/>
                  </a:cubicBezTo>
                  <a:cubicBezTo>
                    <a:pt x="26" y="34"/>
                    <a:pt x="25" y="35"/>
                    <a:pt x="25" y="36"/>
                  </a:cubicBezTo>
                  <a:close/>
                  <a:moveTo>
                    <a:pt x="21" y="34"/>
                  </a:moveTo>
                  <a:cubicBezTo>
                    <a:pt x="21" y="34"/>
                    <a:pt x="21" y="33"/>
                    <a:pt x="21" y="33"/>
                  </a:cubicBezTo>
                  <a:cubicBezTo>
                    <a:pt x="21" y="34"/>
                    <a:pt x="20" y="34"/>
                    <a:pt x="21" y="34"/>
                  </a:cubicBezTo>
                  <a:close/>
                  <a:moveTo>
                    <a:pt x="23" y="34"/>
                  </a:moveTo>
                  <a:cubicBezTo>
                    <a:pt x="23" y="34"/>
                    <a:pt x="23" y="33"/>
                    <a:pt x="22" y="33"/>
                  </a:cubicBezTo>
                  <a:cubicBezTo>
                    <a:pt x="22" y="34"/>
                    <a:pt x="23" y="34"/>
                    <a:pt x="23" y="34"/>
                  </a:cubicBezTo>
                  <a:close/>
                  <a:moveTo>
                    <a:pt x="8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9" y="34"/>
                    <a:pt x="8" y="34"/>
                  </a:cubicBezTo>
                  <a:close/>
                  <a:moveTo>
                    <a:pt x="14" y="35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3" y="37"/>
                    <a:pt x="12" y="38"/>
                    <a:pt x="14" y="39"/>
                  </a:cubicBezTo>
                  <a:cubicBezTo>
                    <a:pt x="14" y="37"/>
                    <a:pt x="15" y="36"/>
                    <a:pt x="16" y="35"/>
                  </a:cubicBezTo>
                  <a:cubicBezTo>
                    <a:pt x="15" y="35"/>
                    <a:pt x="15" y="34"/>
                    <a:pt x="15" y="34"/>
                  </a:cubicBezTo>
                  <a:cubicBezTo>
                    <a:pt x="14" y="34"/>
                    <a:pt x="15" y="35"/>
                    <a:pt x="14" y="35"/>
                  </a:cubicBezTo>
                  <a:close/>
                  <a:moveTo>
                    <a:pt x="9" y="36"/>
                  </a:moveTo>
                  <a:cubicBezTo>
                    <a:pt x="10" y="35"/>
                    <a:pt x="10" y="34"/>
                    <a:pt x="9" y="34"/>
                  </a:cubicBezTo>
                  <a:cubicBezTo>
                    <a:pt x="8" y="35"/>
                    <a:pt x="9" y="36"/>
                    <a:pt x="9" y="36"/>
                  </a:cubicBezTo>
                  <a:close/>
                  <a:moveTo>
                    <a:pt x="12" y="37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6"/>
                    <a:pt x="13" y="35"/>
                    <a:pt x="13" y="35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2" y="35"/>
                    <a:pt x="12" y="35"/>
                    <a:pt x="12" y="36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6"/>
                    <a:pt x="12" y="36"/>
                    <a:pt x="12" y="37"/>
                  </a:cubicBezTo>
                  <a:close/>
                  <a:moveTo>
                    <a:pt x="22" y="36"/>
                  </a:moveTo>
                  <a:cubicBezTo>
                    <a:pt x="22" y="36"/>
                    <a:pt x="22" y="35"/>
                    <a:pt x="22" y="35"/>
                  </a:cubicBezTo>
                  <a:cubicBezTo>
                    <a:pt x="21" y="35"/>
                    <a:pt x="22" y="35"/>
                    <a:pt x="22" y="36"/>
                  </a:cubicBezTo>
                  <a:close/>
                  <a:moveTo>
                    <a:pt x="19" y="38"/>
                  </a:moveTo>
                  <a:cubicBezTo>
                    <a:pt x="19" y="37"/>
                    <a:pt x="20" y="36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6"/>
                    <a:pt x="18" y="37"/>
                    <a:pt x="19" y="38"/>
                  </a:cubicBezTo>
                  <a:close/>
                  <a:moveTo>
                    <a:pt x="14" y="39"/>
                  </a:moveTo>
                  <a:cubicBezTo>
                    <a:pt x="15" y="40"/>
                    <a:pt x="16" y="40"/>
                    <a:pt x="18" y="40"/>
                  </a:cubicBezTo>
                  <a:cubicBezTo>
                    <a:pt x="18" y="40"/>
                    <a:pt x="18" y="39"/>
                    <a:pt x="18" y="38"/>
                  </a:cubicBezTo>
                  <a:cubicBezTo>
                    <a:pt x="18" y="38"/>
                    <a:pt x="18" y="39"/>
                    <a:pt x="17" y="39"/>
                  </a:cubicBezTo>
                  <a:cubicBezTo>
                    <a:pt x="17" y="39"/>
                    <a:pt x="16" y="39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7"/>
                    <a:pt x="15" y="38"/>
                    <a:pt x="14" y="39"/>
                  </a:cubicBezTo>
                  <a:close/>
                  <a:moveTo>
                    <a:pt x="20" y="39"/>
                  </a:moveTo>
                  <a:cubicBezTo>
                    <a:pt x="20" y="38"/>
                    <a:pt x="21" y="38"/>
                    <a:pt x="21" y="37"/>
                  </a:cubicBezTo>
                  <a:cubicBezTo>
                    <a:pt x="21" y="37"/>
                    <a:pt x="21" y="36"/>
                    <a:pt x="21" y="36"/>
                  </a:cubicBezTo>
                  <a:cubicBezTo>
                    <a:pt x="20" y="37"/>
                    <a:pt x="19" y="38"/>
                    <a:pt x="20" y="39"/>
                  </a:cubicBezTo>
                  <a:close/>
                  <a:moveTo>
                    <a:pt x="23" y="39"/>
                  </a:moveTo>
                  <a:cubicBezTo>
                    <a:pt x="22" y="39"/>
                    <a:pt x="22" y="38"/>
                    <a:pt x="21" y="38"/>
                  </a:cubicBezTo>
                  <a:cubicBezTo>
                    <a:pt x="21" y="38"/>
                    <a:pt x="21" y="39"/>
                    <a:pt x="20" y="40"/>
                  </a:cubicBezTo>
                  <a:cubicBezTo>
                    <a:pt x="22" y="39"/>
                    <a:pt x="24" y="39"/>
                    <a:pt x="25" y="37"/>
                  </a:cubicBezTo>
                  <a:cubicBezTo>
                    <a:pt x="24" y="37"/>
                    <a:pt x="23" y="38"/>
                    <a:pt x="23" y="39"/>
                  </a:cubicBezTo>
                  <a:close/>
                  <a:moveTo>
                    <a:pt x="22" y="41"/>
                  </a:moveTo>
                  <a:cubicBezTo>
                    <a:pt x="23" y="41"/>
                    <a:pt x="24" y="40"/>
                    <a:pt x="24" y="39"/>
                  </a:cubicBezTo>
                  <a:cubicBezTo>
                    <a:pt x="23" y="40"/>
                    <a:pt x="23" y="40"/>
                    <a:pt x="22" y="41"/>
                  </a:cubicBezTo>
                  <a:close/>
                  <a:moveTo>
                    <a:pt x="16" y="42"/>
                  </a:moveTo>
                  <a:cubicBezTo>
                    <a:pt x="14" y="41"/>
                    <a:pt x="13" y="40"/>
                    <a:pt x="11" y="40"/>
                  </a:cubicBezTo>
                  <a:cubicBezTo>
                    <a:pt x="13" y="41"/>
                    <a:pt x="14" y="42"/>
                    <a:pt x="16" y="42"/>
                  </a:cubicBezTo>
                  <a:close/>
                  <a:moveTo>
                    <a:pt x="16" y="43"/>
                  </a:moveTo>
                  <a:cubicBezTo>
                    <a:pt x="16" y="43"/>
                    <a:pt x="15" y="42"/>
                    <a:pt x="15" y="43"/>
                  </a:cubicBezTo>
                  <a:cubicBezTo>
                    <a:pt x="15" y="43"/>
                    <a:pt x="16" y="43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3720" y="1701"/>
              <a:ext cx="728" cy="1643"/>
            </a:xfrm>
            <a:custGeom>
              <a:avLst/>
              <a:gdLst>
                <a:gd name="T0" fmla="*/ 43 w 83"/>
                <a:gd name="T1" fmla="*/ 174 h 191"/>
                <a:gd name="T2" fmla="*/ 23 w 83"/>
                <a:gd name="T3" fmla="*/ 32 h 191"/>
                <a:gd name="T4" fmla="*/ 79 w 83"/>
                <a:gd name="T5" fmla="*/ 13 h 191"/>
                <a:gd name="T6" fmla="*/ 64 w 83"/>
                <a:gd name="T7" fmla="*/ 165 h 191"/>
                <a:gd name="T8" fmla="*/ 56 w 83"/>
                <a:gd name="T9" fmla="*/ 34 h 191"/>
                <a:gd name="T10" fmla="*/ 43 w 83"/>
                <a:gd name="T11" fmla="*/ 32 h 191"/>
                <a:gd name="T12" fmla="*/ 45 w 83"/>
                <a:gd name="T13" fmla="*/ 36 h 191"/>
                <a:gd name="T14" fmla="*/ 39 w 83"/>
                <a:gd name="T15" fmla="*/ 37 h 191"/>
                <a:gd name="T16" fmla="*/ 27 w 83"/>
                <a:gd name="T17" fmla="*/ 40 h 191"/>
                <a:gd name="T18" fmla="*/ 36 w 83"/>
                <a:gd name="T19" fmla="*/ 40 h 191"/>
                <a:gd name="T20" fmla="*/ 57 w 83"/>
                <a:gd name="T21" fmla="*/ 40 h 191"/>
                <a:gd name="T22" fmla="*/ 25 w 83"/>
                <a:gd name="T23" fmla="*/ 42 h 191"/>
                <a:gd name="T24" fmla="*/ 33 w 83"/>
                <a:gd name="T25" fmla="*/ 42 h 191"/>
                <a:gd name="T26" fmla="*/ 51 w 83"/>
                <a:gd name="T27" fmla="*/ 45 h 191"/>
                <a:gd name="T28" fmla="*/ 46 w 83"/>
                <a:gd name="T29" fmla="*/ 48 h 191"/>
                <a:gd name="T30" fmla="*/ 55 w 83"/>
                <a:gd name="T31" fmla="*/ 47 h 191"/>
                <a:gd name="T32" fmla="*/ 75 w 83"/>
                <a:gd name="T33" fmla="*/ 48 h 191"/>
                <a:gd name="T34" fmla="*/ 51 w 83"/>
                <a:gd name="T35" fmla="*/ 50 h 191"/>
                <a:gd name="T36" fmla="*/ 34 w 83"/>
                <a:gd name="T37" fmla="*/ 54 h 191"/>
                <a:gd name="T38" fmla="*/ 46 w 83"/>
                <a:gd name="T39" fmla="*/ 54 h 191"/>
                <a:gd name="T40" fmla="*/ 42 w 83"/>
                <a:gd name="T41" fmla="*/ 56 h 191"/>
                <a:gd name="T42" fmla="*/ 55 w 83"/>
                <a:gd name="T43" fmla="*/ 58 h 191"/>
                <a:gd name="T44" fmla="*/ 40 w 83"/>
                <a:gd name="T45" fmla="*/ 61 h 191"/>
                <a:gd name="T46" fmla="*/ 52 w 83"/>
                <a:gd name="T47" fmla="*/ 63 h 191"/>
                <a:gd name="T48" fmla="*/ 39 w 83"/>
                <a:gd name="T49" fmla="*/ 64 h 191"/>
                <a:gd name="T50" fmla="*/ 33 w 83"/>
                <a:gd name="T51" fmla="*/ 66 h 191"/>
                <a:gd name="T52" fmla="*/ 32 w 83"/>
                <a:gd name="T53" fmla="*/ 67 h 191"/>
                <a:gd name="T54" fmla="*/ 42 w 83"/>
                <a:gd name="T55" fmla="*/ 70 h 191"/>
                <a:gd name="T56" fmla="*/ 41 w 83"/>
                <a:gd name="T57" fmla="*/ 73 h 191"/>
                <a:gd name="T58" fmla="*/ 55 w 83"/>
                <a:gd name="T59" fmla="*/ 73 h 191"/>
                <a:gd name="T60" fmla="*/ 47 w 83"/>
                <a:gd name="T61" fmla="*/ 76 h 191"/>
                <a:gd name="T62" fmla="*/ 43 w 83"/>
                <a:gd name="T63" fmla="*/ 77 h 191"/>
                <a:gd name="T64" fmla="*/ 35 w 83"/>
                <a:gd name="T65" fmla="*/ 79 h 191"/>
                <a:gd name="T66" fmla="*/ 45 w 83"/>
                <a:gd name="T67" fmla="*/ 80 h 191"/>
                <a:gd name="T68" fmla="*/ 42 w 83"/>
                <a:gd name="T69" fmla="*/ 82 h 191"/>
                <a:gd name="T70" fmla="*/ 31 w 83"/>
                <a:gd name="T71" fmla="*/ 84 h 191"/>
                <a:gd name="T72" fmla="*/ 33 w 83"/>
                <a:gd name="T73" fmla="*/ 87 h 191"/>
                <a:gd name="T74" fmla="*/ 48 w 83"/>
                <a:gd name="T75" fmla="*/ 89 h 191"/>
                <a:gd name="T76" fmla="*/ 54 w 83"/>
                <a:gd name="T77" fmla="*/ 93 h 191"/>
                <a:gd name="T78" fmla="*/ 40 w 83"/>
                <a:gd name="T79" fmla="*/ 93 h 191"/>
                <a:gd name="T80" fmla="*/ 36 w 83"/>
                <a:gd name="T81" fmla="*/ 95 h 191"/>
                <a:gd name="T82" fmla="*/ 43 w 83"/>
                <a:gd name="T83" fmla="*/ 97 h 191"/>
                <a:gd name="T84" fmla="*/ 41 w 83"/>
                <a:gd name="T85" fmla="*/ 99 h 191"/>
                <a:gd name="T86" fmla="*/ 46 w 83"/>
                <a:gd name="T87" fmla="*/ 101 h 191"/>
                <a:gd name="T88" fmla="*/ 57 w 83"/>
                <a:gd name="T89" fmla="*/ 102 h 191"/>
                <a:gd name="T90" fmla="*/ 57 w 83"/>
                <a:gd name="T91" fmla="*/ 105 h 191"/>
                <a:gd name="T92" fmla="*/ 57 w 83"/>
                <a:gd name="T93" fmla="*/ 108 h 191"/>
                <a:gd name="T94" fmla="*/ 55 w 83"/>
                <a:gd name="T95" fmla="*/ 111 h 191"/>
                <a:gd name="T96" fmla="*/ 38 w 83"/>
                <a:gd name="T97" fmla="*/ 115 h 191"/>
                <a:gd name="T98" fmla="*/ 53 w 83"/>
                <a:gd name="T99" fmla="*/ 120 h 191"/>
                <a:gd name="T100" fmla="*/ 38 w 83"/>
                <a:gd name="T101" fmla="*/ 125 h 191"/>
                <a:gd name="T102" fmla="*/ 57 w 83"/>
                <a:gd name="T103" fmla="*/ 130 h 191"/>
                <a:gd name="T104" fmla="*/ 37 w 83"/>
                <a:gd name="T105" fmla="*/ 137 h 191"/>
                <a:gd name="T106" fmla="*/ 41 w 83"/>
                <a:gd name="T107" fmla="*/ 142 h 191"/>
                <a:gd name="T108" fmla="*/ 56 w 83"/>
                <a:gd name="T109" fmla="*/ 150 h 191"/>
                <a:gd name="T110" fmla="*/ 58 w 83"/>
                <a:gd name="T111" fmla="*/ 156 h 191"/>
                <a:gd name="T112" fmla="*/ 62 w 83"/>
                <a:gd name="T113" fmla="*/ 160 h 191"/>
                <a:gd name="T114" fmla="*/ 40 w 83"/>
                <a:gd name="T115" fmla="*/ 169 h 191"/>
                <a:gd name="T116" fmla="*/ 42 w 83"/>
                <a:gd name="T117" fmla="*/ 177 h 191"/>
                <a:gd name="T118" fmla="*/ 62 w 83"/>
                <a:gd name="T119" fmla="*/ 179 h 191"/>
                <a:gd name="T120" fmla="*/ 65 w 83"/>
                <a:gd name="T121" fmla="*/ 182 h 191"/>
                <a:gd name="T122" fmla="*/ 45 w 83"/>
                <a:gd name="T123" fmla="*/ 184 h 191"/>
                <a:gd name="T124" fmla="*/ 63 w 83"/>
                <a:gd name="T125" fmla="*/ 18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91">
                  <a:moveTo>
                    <a:pt x="56" y="186"/>
                  </a:moveTo>
                  <a:cubicBezTo>
                    <a:pt x="56" y="187"/>
                    <a:pt x="55" y="188"/>
                    <a:pt x="53" y="188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1" y="189"/>
                    <a:pt x="51" y="187"/>
                    <a:pt x="50" y="186"/>
                  </a:cubicBezTo>
                  <a:cubicBezTo>
                    <a:pt x="50" y="185"/>
                    <a:pt x="51" y="185"/>
                    <a:pt x="51" y="185"/>
                  </a:cubicBezTo>
                  <a:cubicBezTo>
                    <a:pt x="50" y="184"/>
                    <a:pt x="50" y="183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1" y="182"/>
                    <a:pt x="51" y="182"/>
                    <a:pt x="52" y="183"/>
                  </a:cubicBezTo>
                  <a:cubicBezTo>
                    <a:pt x="52" y="182"/>
                    <a:pt x="51" y="182"/>
                    <a:pt x="51" y="182"/>
                  </a:cubicBezTo>
                  <a:cubicBezTo>
                    <a:pt x="51" y="181"/>
                    <a:pt x="51" y="180"/>
                    <a:pt x="51" y="180"/>
                  </a:cubicBezTo>
                  <a:cubicBezTo>
                    <a:pt x="52" y="176"/>
                    <a:pt x="55" y="175"/>
                    <a:pt x="57" y="173"/>
                  </a:cubicBezTo>
                  <a:cubicBezTo>
                    <a:pt x="57" y="172"/>
                    <a:pt x="57" y="172"/>
                    <a:pt x="58" y="171"/>
                  </a:cubicBezTo>
                  <a:cubicBezTo>
                    <a:pt x="57" y="170"/>
                    <a:pt x="58" y="168"/>
                    <a:pt x="57" y="168"/>
                  </a:cubicBezTo>
                  <a:cubicBezTo>
                    <a:pt x="58" y="164"/>
                    <a:pt x="56" y="161"/>
                    <a:pt x="57" y="157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7" y="154"/>
                    <a:pt x="56" y="151"/>
                    <a:pt x="55" y="149"/>
                  </a:cubicBezTo>
                  <a:cubicBezTo>
                    <a:pt x="55" y="149"/>
                    <a:pt x="55" y="150"/>
                    <a:pt x="54" y="150"/>
                  </a:cubicBezTo>
                  <a:cubicBezTo>
                    <a:pt x="54" y="148"/>
                    <a:pt x="55" y="147"/>
                    <a:pt x="55" y="146"/>
                  </a:cubicBezTo>
                  <a:cubicBezTo>
                    <a:pt x="55" y="145"/>
                    <a:pt x="55" y="144"/>
                    <a:pt x="55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4" y="142"/>
                    <a:pt x="55" y="140"/>
                    <a:pt x="54" y="138"/>
                  </a:cubicBezTo>
                  <a:cubicBezTo>
                    <a:pt x="54" y="133"/>
                    <a:pt x="53" y="128"/>
                    <a:pt x="52" y="124"/>
                  </a:cubicBezTo>
                  <a:cubicBezTo>
                    <a:pt x="52" y="124"/>
                    <a:pt x="52" y="123"/>
                    <a:pt x="51" y="123"/>
                  </a:cubicBezTo>
                  <a:cubicBezTo>
                    <a:pt x="53" y="120"/>
                    <a:pt x="50" y="117"/>
                    <a:pt x="51" y="113"/>
                  </a:cubicBezTo>
                  <a:cubicBezTo>
                    <a:pt x="50" y="113"/>
                    <a:pt x="50" y="113"/>
                    <a:pt x="49" y="113"/>
                  </a:cubicBezTo>
                  <a:cubicBezTo>
                    <a:pt x="49" y="112"/>
                    <a:pt x="50" y="111"/>
                    <a:pt x="50" y="111"/>
                  </a:cubicBezTo>
                  <a:cubicBezTo>
                    <a:pt x="50" y="110"/>
                    <a:pt x="50" y="110"/>
                    <a:pt x="50" y="109"/>
                  </a:cubicBezTo>
                  <a:cubicBezTo>
                    <a:pt x="50" y="109"/>
                    <a:pt x="51" y="109"/>
                    <a:pt x="50" y="108"/>
                  </a:cubicBezTo>
                  <a:cubicBezTo>
                    <a:pt x="50" y="108"/>
                    <a:pt x="50" y="109"/>
                    <a:pt x="49" y="109"/>
                  </a:cubicBezTo>
                  <a:cubicBezTo>
                    <a:pt x="48" y="108"/>
                    <a:pt x="47" y="108"/>
                    <a:pt x="47" y="107"/>
                  </a:cubicBezTo>
                  <a:cubicBezTo>
                    <a:pt x="46" y="108"/>
                    <a:pt x="46" y="108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3" y="113"/>
                    <a:pt x="43" y="118"/>
                    <a:pt x="42" y="124"/>
                  </a:cubicBezTo>
                  <a:cubicBezTo>
                    <a:pt x="43" y="125"/>
                    <a:pt x="42" y="126"/>
                    <a:pt x="42" y="127"/>
                  </a:cubicBezTo>
                  <a:cubicBezTo>
                    <a:pt x="41" y="128"/>
                    <a:pt x="42" y="130"/>
                    <a:pt x="42" y="131"/>
                  </a:cubicBezTo>
                  <a:cubicBezTo>
                    <a:pt x="41" y="136"/>
                    <a:pt x="42" y="141"/>
                    <a:pt x="42" y="147"/>
                  </a:cubicBezTo>
                  <a:cubicBezTo>
                    <a:pt x="42" y="147"/>
                    <a:pt x="43" y="146"/>
                    <a:pt x="43" y="147"/>
                  </a:cubicBezTo>
                  <a:cubicBezTo>
                    <a:pt x="43" y="148"/>
                    <a:pt x="42" y="148"/>
                    <a:pt x="42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3"/>
                    <a:pt x="42" y="154"/>
                  </a:cubicBezTo>
                  <a:cubicBezTo>
                    <a:pt x="42" y="155"/>
                    <a:pt x="43" y="156"/>
                    <a:pt x="43" y="157"/>
                  </a:cubicBezTo>
                  <a:cubicBezTo>
                    <a:pt x="42" y="157"/>
                    <a:pt x="43" y="157"/>
                    <a:pt x="42" y="157"/>
                  </a:cubicBezTo>
                  <a:cubicBezTo>
                    <a:pt x="42" y="159"/>
                    <a:pt x="44" y="160"/>
                    <a:pt x="44" y="162"/>
                  </a:cubicBezTo>
                  <a:cubicBezTo>
                    <a:pt x="43" y="162"/>
                    <a:pt x="43" y="162"/>
                    <a:pt x="42" y="162"/>
                  </a:cubicBezTo>
                  <a:cubicBezTo>
                    <a:pt x="43" y="165"/>
                    <a:pt x="42" y="169"/>
                    <a:pt x="43" y="171"/>
                  </a:cubicBezTo>
                  <a:cubicBezTo>
                    <a:pt x="43" y="172"/>
                    <a:pt x="44" y="173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3" y="173"/>
                    <a:pt x="42" y="173"/>
                  </a:cubicBezTo>
                  <a:cubicBezTo>
                    <a:pt x="41" y="173"/>
                    <a:pt x="43" y="174"/>
                    <a:pt x="43" y="175"/>
                  </a:cubicBezTo>
                  <a:cubicBezTo>
                    <a:pt x="44" y="175"/>
                    <a:pt x="45" y="176"/>
                    <a:pt x="46" y="176"/>
                  </a:cubicBezTo>
                  <a:cubicBezTo>
                    <a:pt x="47" y="177"/>
                    <a:pt x="48" y="177"/>
                    <a:pt x="48" y="178"/>
                  </a:cubicBezTo>
                  <a:cubicBezTo>
                    <a:pt x="48" y="179"/>
                    <a:pt x="48" y="181"/>
                    <a:pt x="48" y="182"/>
                  </a:cubicBezTo>
                  <a:cubicBezTo>
                    <a:pt x="48" y="182"/>
                    <a:pt x="48" y="182"/>
                    <a:pt x="49" y="182"/>
                  </a:cubicBezTo>
                  <a:cubicBezTo>
                    <a:pt x="48" y="183"/>
                    <a:pt x="48" y="183"/>
                    <a:pt x="48" y="183"/>
                  </a:cubicBezTo>
                  <a:cubicBezTo>
                    <a:pt x="48" y="184"/>
                    <a:pt x="49" y="184"/>
                    <a:pt x="49" y="184"/>
                  </a:cubicBezTo>
                  <a:cubicBezTo>
                    <a:pt x="49" y="185"/>
                    <a:pt x="50" y="185"/>
                    <a:pt x="50" y="185"/>
                  </a:cubicBezTo>
                  <a:cubicBezTo>
                    <a:pt x="49" y="186"/>
                    <a:pt x="48" y="185"/>
                    <a:pt x="48" y="184"/>
                  </a:cubicBezTo>
                  <a:cubicBezTo>
                    <a:pt x="47" y="185"/>
                    <a:pt x="48" y="186"/>
                    <a:pt x="48" y="187"/>
                  </a:cubicBezTo>
                  <a:cubicBezTo>
                    <a:pt x="46" y="187"/>
                    <a:pt x="46" y="186"/>
                    <a:pt x="45" y="186"/>
                  </a:cubicBezTo>
                  <a:cubicBezTo>
                    <a:pt x="44" y="187"/>
                    <a:pt x="45" y="188"/>
                    <a:pt x="47" y="188"/>
                  </a:cubicBezTo>
                  <a:cubicBezTo>
                    <a:pt x="47" y="190"/>
                    <a:pt x="43" y="189"/>
                    <a:pt x="41" y="189"/>
                  </a:cubicBezTo>
                  <a:cubicBezTo>
                    <a:pt x="38" y="189"/>
                    <a:pt x="35" y="191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89"/>
                    <a:pt x="31" y="189"/>
                    <a:pt x="30" y="188"/>
                  </a:cubicBezTo>
                  <a:cubicBezTo>
                    <a:pt x="30" y="188"/>
                    <a:pt x="30" y="188"/>
                    <a:pt x="30" y="187"/>
                  </a:cubicBezTo>
                  <a:cubicBezTo>
                    <a:pt x="29" y="187"/>
                    <a:pt x="28" y="185"/>
                    <a:pt x="29" y="184"/>
                  </a:cubicBezTo>
                  <a:cubicBezTo>
                    <a:pt x="30" y="185"/>
                    <a:pt x="30" y="185"/>
                    <a:pt x="30" y="186"/>
                  </a:cubicBezTo>
                  <a:cubicBezTo>
                    <a:pt x="30" y="185"/>
                    <a:pt x="29" y="184"/>
                    <a:pt x="29" y="182"/>
                  </a:cubicBezTo>
                  <a:cubicBezTo>
                    <a:pt x="30" y="182"/>
                    <a:pt x="31" y="181"/>
                    <a:pt x="31" y="180"/>
                  </a:cubicBezTo>
                  <a:cubicBezTo>
                    <a:pt x="33" y="179"/>
                    <a:pt x="35" y="177"/>
                    <a:pt x="37" y="175"/>
                  </a:cubicBezTo>
                  <a:cubicBezTo>
                    <a:pt x="37" y="174"/>
                    <a:pt x="37" y="173"/>
                    <a:pt x="37" y="17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7" y="170"/>
                  </a:cubicBezTo>
                  <a:cubicBezTo>
                    <a:pt x="36" y="162"/>
                    <a:pt x="36" y="153"/>
                    <a:pt x="35" y="144"/>
                  </a:cubicBezTo>
                  <a:cubicBezTo>
                    <a:pt x="35" y="139"/>
                    <a:pt x="35" y="135"/>
                    <a:pt x="34" y="129"/>
                  </a:cubicBezTo>
                  <a:cubicBezTo>
                    <a:pt x="34" y="127"/>
                    <a:pt x="34" y="125"/>
                    <a:pt x="34" y="124"/>
                  </a:cubicBezTo>
                  <a:cubicBezTo>
                    <a:pt x="33" y="119"/>
                    <a:pt x="32" y="115"/>
                    <a:pt x="32" y="111"/>
                  </a:cubicBezTo>
                  <a:cubicBezTo>
                    <a:pt x="32" y="111"/>
                    <a:pt x="32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0" y="107"/>
                    <a:pt x="27" y="104"/>
                    <a:pt x="25" y="103"/>
                  </a:cubicBezTo>
                  <a:cubicBezTo>
                    <a:pt x="24" y="101"/>
                    <a:pt x="23" y="99"/>
                    <a:pt x="22" y="98"/>
                  </a:cubicBezTo>
                  <a:cubicBezTo>
                    <a:pt x="23" y="95"/>
                    <a:pt x="24" y="92"/>
                    <a:pt x="24" y="88"/>
                  </a:cubicBezTo>
                  <a:cubicBezTo>
                    <a:pt x="18" y="82"/>
                    <a:pt x="13" y="74"/>
                    <a:pt x="6" y="69"/>
                  </a:cubicBezTo>
                  <a:cubicBezTo>
                    <a:pt x="5" y="67"/>
                    <a:pt x="3" y="67"/>
                    <a:pt x="2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2" y="64"/>
                    <a:pt x="2" y="63"/>
                  </a:cubicBezTo>
                  <a:cubicBezTo>
                    <a:pt x="2" y="63"/>
                    <a:pt x="2" y="63"/>
                    <a:pt x="2" y="62"/>
                  </a:cubicBezTo>
                  <a:cubicBezTo>
                    <a:pt x="3" y="62"/>
                    <a:pt x="2" y="61"/>
                    <a:pt x="3" y="61"/>
                  </a:cubicBezTo>
                  <a:cubicBezTo>
                    <a:pt x="6" y="53"/>
                    <a:pt x="12" y="48"/>
                    <a:pt x="17" y="42"/>
                  </a:cubicBezTo>
                  <a:cubicBezTo>
                    <a:pt x="19" y="39"/>
                    <a:pt x="20" y="37"/>
                    <a:pt x="22" y="34"/>
                  </a:cubicBezTo>
                  <a:cubicBezTo>
                    <a:pt x="22" y="33"/>
                    <a:pt x="23" y="32"/>
                    <a:pt x="23" y="32"/>
                  </a:cubicBezTo>
                  <a:cubicBezTo>
                    <a:pt x="24" y="31"/>
                    <a:pt x="23" y="31"/>
                    <a:pt x="23" y="31"/>
                  </a:cubicBezTo>
                  <a:cubicBezTo>
                    <a:pt x="24" y="30"/>
                    <a:pt x="24" y="30"/>
                    <a:pt x="25" y="29"/>
                  </a:cubicBezTo>
                  <a:cubicBezTo>
                    <a:pt x="27" y="30"/>
                    <a:pt x="28" y="29"/>
                    <a:pt x="31" y="29"/>
                  </a:cubicBezTo>
                  <a:cubicBezTo>
                    <a:pt x="32" y="30"/>
                    <a:pt x="33" y="29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30"/>
                    <a:pt x="39" y="31"/>
                    <a:pt x="40" y="30"/>
                  </a:cubicBezTo>
                  <a:cubicBezTo>
                    <a:pt x="41" y="30"/>
                    <a:pt x="40" y="30"/>
                    <a:pt x="41" y="31"/>
                  </a:cubicBezTo>
                  <a:cubicBezTo>
                    <a:pt x="47" y="31"/>
                    <a:pt x="50" y="29"/>
                    <a:pt x="56" y="28"/>
                  </a:cubicBezTo>
                  <a:cubicBezTo>
                    <a:pt x="56" y="27"/>
                    <a:pt x="55" y="27"/>
                    <a:pt x="55" y="26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7" y="28"/>
                    <a:pt x="58" y="29"/>
                    <a:pt x="58" y="30"/>
                  </a:cubicBezTo>
                  <a:cubicBezTo>
                    <a:pt x="59" y="30"/>
                    <a:pt x="59" y="32"/>
                    <a:pt x="60" y="32"/>
                  </a:cubicBezTo>
                  <a:cubicBezTo>
                    <a:pt x="60" y="32"/>
                    <a:pt x="60" y="31"/>
                    <a:pt x="61" y="31"/>
                  </a:cubicBezTo>
                  <a:cubicBezTo>
                    <a:pt x="61" y="31"/>
                    <a:pt x="61" y="32"/>
                    <a:pt x="62" y="32"/>
                  </a:cubicBezTo>
                  <a:cubicBezTo>
                    <a:pt x="62" y="32"/>
                    <a:pt x="61" y="32"/>
                    <a:pt x="62" y="33"/>
                  </a:cubicBezTo>
                  <a:cubicBezTo>
                    <a:pt x="62" y="33"/>
                    <a:pt x="62" y="34"/>
                    <a:pt x="62" y="34"/>
                  </a:cubicBezTo>
                  <a:cubicBezTo>
                    <a:pt x="63" y="38"/>
                    <a:pt x="64" y="41"/>
                    <a:pt x="65" y="44"/>
                  </a:cubicBezTo>
                  <a:cubicBezTo>
                    <a:pt x="65" y="42"/>
                    <a:pt x="65" y="41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4" y="36"/>
                    <a:pt x="62" y="32"/>
                    <a:pt x="61" y="28"/>
                  </a:cubicBezTo>
                  <a:cubicBezTo>
                    <a:pt x="62" y="29"/>
                    <a:pt x="61" y="28"/>
                    <a:pt x="62" y="28"/>
                  </a:cubicBezTo>
                  <a:cubicBezTo>
                    <a:pt x="62" y="28"/>
                    <a:pt x="62" y="29"/>
                    <a:pt x="62" y="29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4" y="34"/>
                    <a:pt x="64" y="34"/>
                  </a:cubicBezTo>
                  <a:cubicBezTo>
                    <a:pt x="65" y="37"/>
                    <a:pt x="66" y="40"/>
                    <a:pt x="67" y="43"/>
                  </a:cubicBezTo>
                  <a:cubicBezTo>
                    <a:pt x="69" y="47"/>
                    <a:pt x="70" y="50"/>
                    <a:pt x="72" y="53"/>
                  </a:cubicBezTo>
                  <a:cubicBezTo>
                    <a:pt x="72" y="53"/>
                    <a:pt x="72" y="53"/>
                    <a:pt x="73" y="53"/>
                  </a:cubicBezTo>
                  <a:cubicBezTo>
                    <a:pt x="74" y="48"/>
                    <a:pt x="75" y="43"/>
                    <a:pt x="76" y="37"/>
                  </a:cubicBezTo>
                  <a:cubicBezTo>
                    <a:pt x="76" y="33"/>
                    <a:pt x="75" y="29"/>
                    <a:pt x="75" y="25"/>
                  </a:cubicBezTo>
                  <a:cubicBezTo>
                    <a:pt x="75" y="24"/>
                    <a:pt x="75" y="24"/>
                    <a:pt x="76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8" y="22"/>
                    <a:pt x="77" y="20"/>
                    <a:pt x="77" y="18"/>
                  </a:cubicBezTo>
                  <a:cubicBezTo>
                    <a:pt x="77" y="18"/>
                    <a:pt x="77" y="19"/>
                    <a:pt x="76" y="18"/>
                  </a:cubicBezTo>
                  <a:cubicBezTo>
                    <a:pt x="76" y="19"/>
                    <a:pt x="76" y="20"/>
                    <a:pt x="76" y="20"/>
                  </a:cubicBezTo>
                  <a:cubicBezTo>
                    <a:pt x="74" y="19"/>
                    <a:pt x="75" y="17"/>
                    <a:pt x="75" y="15"/>
                  </a:cubicBezTo>
                  <a:cubicBezTo>
                    <a:pt x="76" y="11"/>
                    <a:pt x="75" y="6"/>
                    <a:pt x="74" y="2"/>
                  </a:cubicBezTo>
                  <a:cubicBezTo>
                    <a:pt x="74" y="2"/>
                    <a:pt x="75" y="2"/>
                    <a:pt x="75" y="2"/>
                  </a:cubicBezTo>
                  <a:cubicBezTo>
                    <a:pt x="76" y="4"/>
                    <a:pt x="76" y="6"/>
                    <a:pt x="76" y="9"/>
                  </a:cubicBezTo>
                  <a:cubicBezTo>
                    <a:pt x="76" y="9"/>
                    <a:pt x="76" y="9"/>
                    <a:pt x="77" y="9"/>
                  </a:cubicBezTo>
                  <a:cubicBezTo>
                    <a:pt x="76" y="6"/>
                    <a:pt x="77" y="4"/>
                    <a:pt x="76" y="2"/>
                  </a:cubicBezTo>
                  <a:cubicBezTo>
                    <a:pt x="76" y="1"/>
                    <a:pt x="75" y="1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6" y="0"/>
                    <a:pt x="76" y="0"/>
                    <a:pt x="76" y="1"/>
                  </a:cubicBezTo>
                  <a:cubicBezTo>
                    <a:pt x="77" y="0"/>
                    <a:pt x="77" y="0"/>
                    <a:pt x="78" y="0"/>
                  </a:cubicBezTo>
                  <a:cubicBezTo>
                    <a:pt x="78" y="3"/>
                    <a:pt x="77" y="6"/>
                    <a:pt x="78" y="9"/>
                  </a:cubicBezTo>
                  <a:cubicBezTo>
                    <a:pt x="78" y="10"/>
                    <a:pt x="79" y="12"/>
                    <a:pt x="79" y="13"/>
                  </a:cubicBezTo>
                  <a:cubicBezTo>
                    <a:pt x="79" y="14"/>
                    <a:pt x="80" y="14"/>
                    <a:pt x="80" y="15"/>
                  </a:cubicBezTo>
                  <a:cubicBezTo>
                    <a:pt x="80" y="15"/>
                    <a:pt x="80" y="16"/>
                    <a:pt x="81" y="16"/>
                  </a:cubicBezTo>
                  <a:cubicBezTo>
                    <a:pt x="81" y="17"/>
                    <a:pt x="82" y="17"/>
                    <a:pt x="83" y="17"/>
                  </a:cubicBezTo>
                  <a:cubicBezTo>
                    <a:pt x="82" y="20"/>
                    <a:pt x="82" y="23"/>
                    <a:pt x="81" y="26"/>
                  </a:cubicBezTo>
                  <a:cubicBezTo>
                    <a:pt x="80" y="27"/>
                    <a:pt x="80" y="29"/>
                    <a:pt x="80" y="30"/>
                  </a:cubicBezTo>
                  <a:cubicBezTo>
                    <a:pt x="79" y="31"/>
                    <a:pt x="80" y="32"/>
                    <a:pt x="79" y="32"/>
                  </a:cubicBezTo>
                  <a:cubicBezTo>
                    <a:pt x="79" y="33"/>
                    <a:pt x="78" y="32"/>
                    <a:pt x="78" y="32"/>
                  </a:cubicBezTo>
                  <a:cubicBezTo>
                    <a:pt x="77" y="37"/>
                    <a:pt x="77" y="45"/>
                    <a:pt x="76" y="51"/>
                  </a:cubicBezTo>
                  <a:cubicBezTo>
                    <a:pt x="77" y="54"/>
                    <a:pt x="77" y="60"/>
                    <a:pt x="75" y="64"/>
                  </a:cubicBezTo>
                  <a:cubicBezTo>
                    <a:pt x="75" y="64"/>
                    <a:pt x="75" y="65"/>
                    <a:pt x="76" y="66"/>
                  </a:cubicBezTo>
                  <a:cubicBezTo>
                    <a:pt x="75" y="66"/>
                    <a:pt x="73" y="66"/>
                    <a:pt x="74" y="65"/>
                  </a:cubicBezTo>
                  <a:cubicBezTo>
                    <a:pt x="74" y="64"/>
                    <a:pt x="73" y="65"/>
                    <a:pt x="73" y="64"/>
                  </a:cubicBezTo>
                  <a:cubicBezTo>
                    <a:pt x="73" y="65"/>
                    <a:pt x="74" y="65"/>
                    <a:pt x="74" y="66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2" y="66"/>
                    <a:pt x="72" y="64"/>
                    <a:pt x="72" y="63"/>
                  </a:cubicBezTo>
                  <a:cubicBezTo>
                    <a:pt x="71" y="60"/>
                    <a:pt x="69" y="58"/>
                    <a:pt x="68" y="55"/>
                  </a:cubicBezTo>
                  <a:cubicBezTo>
                    <a:pt x="67" y="53"/>
                    <a:pt x="67" y="52"/>
                    <a:pt x="66" y="50"/>
                  </a:cubicBezTo>
                  <a:cubicBezTo>
                    <a:pt x="65" y="48"/>
                    <a:pt x="64" y="46"/>
                    <a:pt x="63" y="44"/>
                  </a:cubicBezTo>
                  <a:cubicBezTo>
                    <a:pt x="63" y="45"/>
                    <a:pt x="63" y="47"/>
                    <a:pt x="63" y="48"/>
                  </a:cubicBezTo>
                  <a:cubicBezTo>
                    <a:pt x="63" y="55"/>
                    <a:pt x="62" y="64"/>
                    <a:pt x="61" y="70"/>
                  </a:cubicBezTo>
                  <a:cubicBezTo>
                    <a:pt x="62" y="70"/>
                    <a:pt x="62" y="71"/>
                    <a:pt x="62" y="71"/>
                  </a:cubicBezTo>
                  <a:cubicBezTo>
                    <a:pt x="62" y="72"/>
                    <a:pt x="61" y="71"/>
                    <a:pt x="61" y="71"/>
                  </a:cubicBezTo>
                  <a:cubicBezTo>
                    <a:pt x="62" y="73"/>
                    <a:pt x="60" y="74"/>
                    <a:pt x="61" y="76"/>
                  </a:cubicBezTo>
                  <a:cubicBezTo>
                    <a:pt x="61" y="77"/>
                    <a:pt x="63" y="78"/>
                    <a:pt x="63" y="79"/>
                  </a:cubicBezTo>
                  <a:cubicBezTo>
                    <a:pt x="62" y="79"/>
                    <a:pt x="62" y="77"/>
                    <a:pt x="61" y="77"/>
                  </a:cubicBezTo>
                  <a:cubicBezTo>
                    <a:pt x="61" y="79"/>
                    <a:pt x="61" y="80"/>
                    <a:pt x="60" y="81"/>
                  </a:cubicBezTo>
                  <a:cubicBezTo>
                    <a:pt x="61" y="82"/>
                    <a:pt x="60" y="82"/>
                    <a:pt x="60" y="82"/>
                  </a:cubicBezTo>
                  <a:cubicBezTo>
                    <a:pt x="60" y="83"/>
                    <a:pt x="61" y="84"/>
                    <a:pt x="60" y="86"/>
                  </a:cubicBezTo>
                  <a:cubicBezTo>
                    <a:pt x="60" y="88"/>
                    <a:pt x="60" y="91"/>
                    <a:pt x="60" y="93"/>
                  </a:cubicBezTo>
                  <a:cubicBezTo>
                    <a:pt x="60" y="94"/>
                    <a:pt x="60" y="93"/>
                    <a:pt x="59" y="93"/>
                  </a:cubicBezTo>
                  <a:cubicBezTo>
                    <a:pt x="59" y="94"/>
                    <a:pt x="59" y="95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102"/>
                    <a:pt x="61" y="107"/>
                    <a:pt x="61" y="113"/>
                  </a:cubicBezTo>
                  <a:cubicBezTo>
                    <a:pt x="61" y="113"/>
                    <a:pt x="61" y="113"/>
                    <a:pt x="61" y="114"/>
                  </a:cubicBezTo>
                  <a:cubicBezTo>
                    <a:pt x="61" y="116"/>
                    <a:pt x="61" y="119"/>
                    <a:pt x="61" y="122"/>
                  </a:cubicBezTo>
                  <a:cubicBezTo>
                    <a:pt x="61" y="122"/>
                    <a:pt x="62" y="122"/>
                    <a:pt x="62" y="122"/>
                  </a:cubicBezTo>
                  <a:cubicBezTo>
                    <a:pt x="62" y="123"/>
                    <a:pt x="61" y="123"/>
                    <a:pt x="61" y="124"/>
                  </a:cubicBezTo>
                  <a:cubicBezTo>
                    <a:pt x="62" y="131"/>
                    <a:pt x="61" y="137"/>
                    <a:pt x="62" y="143"/>
                  </a:cubicBezTo>
                  <a:cubicBezTo>
                    <a:pt x="61" y="144"/>
                    <a:pt x="61" y="145"/>
                    <a:pt x="62" y="146"/>
                  </a:cubicBezTo>
                  <a:cubicBezTo>
                    <a:pt x="61" y="147"/>
                    <a:pt x="62" y="148"/>
                    <a:pt x="62" y="149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61" y="153"/>
                    <a:pt x="63" y="156"/>
                    <a:pt x="63" y="158"/>
                  </a:cubicBezTo>
                  <a:cubicBezTo>
                    <a:pt x="63" y="159"/>
                    <a:pt x="63" y="159"/>
                    <a:pt x="63" y="160"/>
                  </a:cubicBezTo>
                  <a:cubicBezTo>
                    <a:pt x="63" y="160"/>
                    <a:pt x="64" y="160"/>
                    <a:pt x="64" y="160"/>
                  </a:cubicBezTo>
                  <a:cubicBezTo>
                    <a:pt x="64" y="161"/>
                    <a:pt x="63" y="163"/>
                    <a:pt x="63" y="165"/>
                  </a:cubicBezTo>
                  <a:cubicBezTo>
                    <a:pt x="63" y="165"/>
                    <a:pt x="64" y="165"/>
                    <a:pt x="64" y="165"/>
                  </a:cubicBezTo>
                  <a:cubicBezTo>
                    <a:pt x="63" y="167"/>
                    <a:pt x="63" y="169"/>
                    <a:pt x="63" y="172"/>
                  </a:cubicBezTo>
                  <a:cubicBezTo>
                    <a:pt x="63" y="173"/>
                    <a:pt x="64" y="174"/>
                    <a:pt x="64" y="174"/>
                  </a:cubicBezTo>
                  <a:cubicBezTo>
                    <a:pt x="64" y="174"/>
                    <a:pt x="64" y="175"/>
                    <a:pt x="64" y="175"/>
                  </a:cubicBezTo>
                  <a:cubicBezTo>
                    <a:pt x="64" y="175"/>
                    <a:pt x="65" y="176"/>
                    <a:pt x="65" y="176"/>
                  </a:cubicBezTo>
                  <a:cubicBezTo>
                    <a:pt x="65" y="176"/>
                    <a:pt x="65" y="177"/>
                    <a:pt x="65" y="177"/>
                  </a:cubicBezTo>
                  <a:cubicBezTo>
                    <a:pt x="67" y="179"/>
                    <a:pt x="70" y="180"/>
                    <a:pt x="69" y="183"/>
                  </a:cubicBezTo>
                  <a:cubicBezTo>
                    <a:pt x="69" y="184"/>
                    <a:pt x="70" y="184"/>
                    <a:pt x="70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86"/>
                    <a:pt x="69" y="186"/>
                    <a:pt x="70" y="187"/>
                  </a:cubicBezTo>
                  <a:cubicBezTo>
                    <a:pt x="69" y="188"/>
                    <a:pt x="67" y="188"/>
                    <a:pt x="67" y="188"/>
                  </a:cubicBezTo>
                  <a:cubicBezTo>
                    <a:pt x="66" y="188"/>
                    <a:pt x="65" y="188"/>
                    <a:pt x="64" y="188"/>
                  </a:cubicBezTo>
                  <a:cubicBezTo>
                    <a:pt x="63" y="188"/>
                    <a:pt x="62" y="188"/>
                    <a:pt x="62" y="188"/>
                  </a:cubicBezTo>
                  <a:cubicBezTo>
                    <a:pt x="61" y="188"/>
                    <a:pt x="61" y="188"/>
                    <a:pt x="61" y="189"/>
                  </a:cubicBezTo>
                  <a:cubicBezTo>
                    <a:pt x="58" y="188"/>
                    <a:pt x="57" y="191"/>
                    <a:pt x="55" y="191"/>
                  </a:cubicBezTo>
                  <a:cubicBezTo>
                    <a:pt x="54" y="189"/>
                    <a:pt x="56" y="187"/>
                    <a:pt x="56" y="186"/>
                  </a:cubicBezTo>
                  <a:close/>
                  <a:moveTo>
                    <a:pt x="76" y="14"/>
                  </a:moveTo>
                  <a:cubicBezTo>
                    <a:pt x="77" y="14"/>
                    <a:pt x="76" y="14"/>
                    <a:pt x="77" y="14"/>
                  </a:cubicBezTo>
                  <a:cubicBezTo>
                    <a:pt x="77" y="13"/>
                    <a:pt x="77" y="12"/>
                    <a:pt x="77" y="11"/>
                  </a:cubicBezTo>
                  <a:cubicBezTo>
                    <a:pt x="76" y="12"/>
                    <a:pt x="76" y="13"/>
                    <a:pt x="76" y="14"/>
                  </a:cubicBezTo>
                  <a:close/>
                  <a:moveTo>
                    <a:pt x="77" y="14"/>
                  </a:moveTo>
                  <a:cubicBezTo>
                    <a:pt x="78" y="14"/>
                    <a:pt x="78" y="14"/>
                    <a:pt x="79" y="14"/>
                  </a:cubicBezTo>
                  <a:cubicBezTo>
                    <a:pt x="78" y="13"/>
                    <a:pt x="78" y="12"/>
                    <a:pt x="78" y="12"/>
                  </a:cubicBezTo>
                  <a:cubicBezTo>
                    <a:pt x="77" y="12"/>
                    <a:pt x="78" y="13"/>
                    <a:pt x="77" y="14"/>
                  </a:cubicBezTo>
                  <a:close/>
                  <a:moveTo>
                    <a:pt x="79" y="25"/>
                  </a:moveTo>
                  <a:cubicBezTo>
                    <a:pt x="79" y="23"/>
                    <a:pt x="80" y="20"/>
                    <a:pt x="79" y="19"/>
                  </a:cubicBezTo>
                  <a:cubicBezTo>
                    <a:pt x="79" y="17"/>
                    <a:pt x="79" y="16"/>
                    <a:pt x="78" y="15"/>
                  </a:cubicBezTo>
                  <a:cubicBezTo>
                    <a:pt x="78" y="18"/>
                    <a:pt x="78" y="23"/>
                    <a:pt x="79" y="25"/>
                  </a:cubicBezTo>
                  <a:close/>
                  <a:moveTo>
                    <a:pt x="80" y="26"/>
                  </a:moveTo>
                  <a:cubicBezTo>
                    <a:pt x="81" y="23"/>
                    <a:pt x="81" y="21"/>
                    <a:pt x="82" y="18"/>
                  </a:cubicBezTo>
                  <a:cubicBezTo>
                    <a:pt x="81" y="19"/>
                    <a:pt x="80" y="17"/>
                    <a:pt x="80" y="17"/>
                  </a:cubicBezTo>
                  <a:cubicBezTo>
                    <a:pt x="80" y="19"/>
                    <a:pt x="80" y="24"/>
                    <a:pt x="80" y="26"/>
                  </a:cubicBezTo>
                  <a:close/>
                  <a:moveTo>
                    <a:pt x="78" y="27"/>
                  </a:moveTo>
                  <a:cubicBezTo>
                    <a:pt x="78" y="27"/>
                    <a:pt x="78" y="26"/>
                    <a:pt x="78" y="26"/>
                  </a:cubicBezTo>
                  <a:cubicBezTo>
                    <a:pt x="77" y="26"/>
                    <a:pt x="78" y="27"/>
                    <a:pt x="78" y="27"/>
                  </a:cubicBezTo>
                  <a:close/>
                  <a:moveTo>
                    <a:pt x="78" y="29"/>
                  </a:moveTo>
                  <a:cubicBezTo>
                    <a:pt x="78" y="29"/>
                    <a:pt x="78" y="29"/>
                    <a:pt x="78" y="29"/>
                  </a:cubicBezTo>
                  <a:cubicBezTo>
                    <a:pt x="78" y="29"/>
                    <a:pt x="78" y="28"/>
                    <a:pt x="78" y="28"/>
                  </a:cubicBezTo>
                  <a:cubicBezTo>
                    <a:pt x="78" y="29"/>
                    <a:pt x="78" y="29"/>
                    <a:pt x="78" y="29"/>
                  </a:cubicBezTo>
                  <a:close/>
                  <a:moveTo>
                    <a:pt x="52" y="31"/>
                  </a:moveTo>
                  <a:cubicBezTo>
                    <a:pt x="52" y="31"/>
                    <a:pt x="53" y="31"/>
                    <a:pt x="53" y="31"/>
                  </a:cubicBezTo>
                  <a:cubicBezTo>
                    <a:pt x="53" y="32"/>
                    <a:pt x="53" y="31"/>
                    <a:pt x="54" y="31"/>
                  </a:cubicBezTo>
                  <a:cubicBezTo>
                    <a:pt x="54" y="32"/>
                    <a:pt x="54" y="31"/>
                    <a:pt x="54" y="32"/>
                  </a:cubicBezTo>
                  <a:cubicBezTo>
                    <a:pt x="54" y="32"/>
                    <a:pt x="53" y="32"/>
                    <a:pt x="53" y="33"/>
                  </a:cubicBezTo>
                  <a:cubicBezTo>
                    <a:pt x="54" y="33"/>
                    <a:pt x="54" y="33"/>
                    <a:pt x="54" y="34"/>
                  </a:cubicBezTo>
                  <a:cubicBezTo>
                    <a:pt x="55" y="34"/>
                    <a:pt x="55" y="35"/>
                    <a:pt x="56" y="35"/>
                  </a:cubicBezTo>
                  <a:cubicBezTo>
                    <a:pt x="56" y="35"/>
                    <a:pt x="56" y="35"/>
                    <a:pt x="56" y="34"/>
                  </a:cubicBezTo>
                  <a:cubicBezTo>
                    <a:pt x="56" y="33"/>
                    <a:pt x="55" y="33"/>
                    <a:pt x="55" y="32"/>
                  </a:cubicBezTo>
                  <a:cubicBezTo>
                    <a:pt x="55" y="32"/>
                    <a:pt x="55" y="31"/>
                    <a:pt x="55" y="31"/>
                  </a:cubicBezTo>
                  <a:cubicBezTo>
                    <a:pt x="56" y="31"/>
                    <a:pt x="56" y="33"/>
                    <a:pt x="57" y="34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2"/>
                    <a:pt x="57" y="33"/>
                    <a:pt x="57" y="33"/>
                  </a:cubicBezTo>
                  <a:cubicBezTo>
                    <a:pt x="57" y="32"/>
                    <a:pt x="55" y="31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3" y="30"/>
                    <a:pt x="52" y="31"/>
                  </a:cubicBezTo>
                  <a:close/>
                  <a:moveTo>
                    <a:pt x="25" y="32"/>
                  </a:moveTo>
                  <a:cubicBezTo>
                    <a:pt x="25" y="31"/>
                    <a:pt x="25" y="32"/>
                    <a:pt x="25" y="32"/>
                  </a:cubicBezTo>
                  <a:cubicBezTo>
                    <a:pt x="26" y="31"/>
                    <a:pt x="27" y="31"/>
                    <a:pt x="28" y="30"/>
                  </a:cubicBezTo>
                  <a:cubicBezTo>
                    <a:pt x="27" y="30"/>
                    <a:pt x="25" y="31"/>
                    <a:pt x="25" y="32"/>
                  </a:cubicBezTo>
                  <a:close/>
                  <a:moveTo>
                    <a:pt x="29" y="31"/>
                  </a:moveTo>
                  <a:cubicBezTo>
                    <a:pt x="30" y="32"/>
                    <a:pt x="29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29" y="31"/>
                    <a:pt x="3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lose/>
                  <a:moveTo>
                    <a:pt x="32" y="32"/>
                  </a:moveTo>
                  <a:cubicBezTo>
                    <a:pt x="32" y="32"/>
                    <a:pt x="33" y="32"/>
                    <a:pt x="33" y="31"/>
                  </a:cubicBezTo>
                  <a:cubicBezTo>
                    <a:pt x="33" y="31"/>
                    <a:pt x="32" y="31"/>
                    <a:pt x="32" y="31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4" y="32"/>
                  </a:moveTo>
                  <a:cubicBezTo>
                    <a:pt x="34" y="32"/>
                    <a:pt x="35" y="32"/>
                    <a:pt x="35" y="31"/>
                  </a:cubicBezTo>
                  <a:cubicBezTo>
                    <a:pt x="34" y="31"/>
                    <a:pt x="34" y="32"/>
                    <a:pt x="34" y="32"/>
                  </a:cubicBezTo>
                  <a:close/>
                  <a:moveTo>
                    <a:pt x="36" y="33"/>
                  </a:moveTo>
                  <a:cubicBezTo>
                    <a:pt x="37" y="33"/>
                    <a:pt x="36" y="33"/>
                    <a:pt x="37" y="33"/>
                  </a:cubicBezTo>
                  <a:cubicBezTo>
                    <a:pt x="37" y="33"/>
                    <a:pt x="38" y="32"/>
                    <a:pt x="38" y="31"/>
                  </a:cubicBezTo>
                  <a:cubicBezTo>
                    <a:pt x="37" y="31"/>
                    <a:pt x="36" y="32"/>
                    <a:pt x="36" y="33"/>
                  </a:cubicBezTo>
                  <a:close/>
                  <a:moveTo>
                    <a:pt x="47" y="32"/>
                  </a:moveTo>
                  <a:cubicBezTo>
                    <a:pt x="47" y="32"/>
                    <a:pt x="47" y="33"/>
                    <a:pt x="48" y="34"/>
                  </a:cubicBezTo>
                  <a:cubicBezTo>
                    <a:pt x="48" y="33"/>
                    <a:pt x="49" y="33"/>
                    <a:pt x="49" y="32"/>
                  </a:cubicBezTo>
                  <a:cubicBezTo>
                    <a:pt x="49" y="32"/>
                    <a:pt x="49" y="32"/>
                    <a:pt x="49" y="31"/>
                  </a:cubicBezTo>
                  <a:cubicBezTo>
                    <a:pt x="48" y="31"/>
                    <a:pt x="47" y="32"/>
                    <a:pt x="47" y="32"/>
                  </a:cubicBezTo>
                  <a:close/>
                  <a:moveTo>
                    <a:pt x="51" y="33"/>
                  </a:moveTo>
                  <a:cubicBezTo>
                    <a:pt x="51" y="33"/>
                    <a:pt x="52" y="33"/>
                    <a:pt x="52" y="32"/>
                  </a:cubicBezTo>
                  <a:cubicBezTo>
                    <a:pt x="52" y="32"/>
                    <a:pt x="52" y="32"/>
                    <a:pt x="51" y="31"/>
                  </a:cubicBezTo>
                  <a:cubicBezTo>
                    <a:pt x="51" y="32"/>
                    <a:pt x="50" y="32"/>
                    <a:pt x="51" y="33"/>
                  </a:cubicBezTo>
                  <a:close/>
                  <a:moveTo>
                    <a:pt x="37" y="34"/>
                  </a:moveTo>
                  <a:cubicBezTo>
                    <a:pt x="38" y="33"/>
                    <a:pt x="38" y="32"/>
                    <a:pt x="39" y="32"/>
                  </a:cubicBezTo>
                  <a:cubicBezTo>
                    <a:pt x="38" y="32"/>
                    <a:pt x="37" y="33"/>
                    <a:pt x="37" y="34"/>
                  </a:cubicBezTo>
                  <a:close/>
                  <a:moveTo>
                    <a:pt x="43" y="32"/>
                  </a:moveTo>
                  <a:cubicBezTo>
                    <a:pt x="44" y="33"/>
                    <a:pt x="45" y="35"/>
                    <a:pt x="47" y="35"/>
                  </a:cubicBezTo>
                  <a:cubicBezTo>
                    <a:pt x="47" y="34"/>
                    <a:pt x="45" y="33"/>
                    <a:pt x="45" y="32"/>
                  </a:cubicBezTo>
                  <a:cubicBezTo>
                    <a:pt x="44" y="32"/>
                    <a:pt x="44" y="32"/>
                    <a:pt x="43" y="32"/>
                  </a:cubicBezTo>
                  <a:close/>
                  <a:moveTo>
                    <a:pt x="27" y="34"/>
                  </a:moveTo>
                  <a:cubicBezTo>
                    <a:pt x="27" y="33"/>
                    <a:pt x="28" y="33"/>
                    <a:pt x="28" y="32"/>
                  </a:cubicBezTo>
                  <a:cubicBezTo>
                    <a:pt x="28" y="32"/>
                    <a:pt x="28" y="32"/>
                    <a:pt x="27" y="32"/>
                  </a:cubicBezTo>
                  <a:cubicBezTo>
                    <a:pt x="27" y="33"/>
                    <a:pt x="26" y="33"/>
                    <a:pt x="27" y="34"/>
                  </a:cubicBezTo>
                  <a:close/>
                  <a:moveTo>
                    <a:pt x="33" y="35"/>
                  </a:moveTo>
                  <a:cubicBezTo>
                    <a:pt x="34" y="34"/>
                    <a:pt x="35" y="33"/>
                    <a:pt x="35" y="32"/>
                  </a:cubicBezTo>
                  <a:cubicBezTo>
                    <a:pt x="35" y="33"/>
                    <a:pt x="33" y="34"/>
                    <a:pt x="33" y="35"/>
                  </a:cubicBezTo>
                  <a:close/>
                  <a:moveTo>
                    <a:pt x="40" y="34"/>
                  </a:moveTo>
                  <a:cubicBezTo>
                    <a:pt x="40" y="33"/>
                    <a:pt x="41" y="33"/>
                    <a:pt x="41" y="33"/>
                  </a:cubicBezTo>
                  <a:cubicBezTo>
                    <a:pt x="40" y="33"/>
                    <a:pt x="40" y="32"/>
                    <a:pt x="40" y="32"/>
                  </a:cubicBezTo>
                  <a:cubicBezTo>
                    <a:pt x="39" y="33"/>
                    <a:pt x="40" y="33"/>
                    <a:pt x="40" y="34"/>
                  </a:cubicBezTo>
                  <a:close/>
                  <a:moveTo>
                    <a:pt x="41" y="35"/>
                  </a:moveTo>
                  <a:cubicBezTo>
                    <a:pt x="42" y="35"/>
                    <a:pt x="42" y="34"/>
                    <a:pt x="43" y="34"/>
                  </a:cubicBezTo>
                  <a:cubicBezTo>
                    <a:pt x="43" y="34"/>
                    <a:pt x="42" y="33"/>
                    <a:pt x="42" y="33"/>
                  </a:cubicBezTo>
                  <a:cubicBezTo>
                    <a:pt x="42" y="34"/>
                    <a:pt x="41" y="34"/>
                    <a:pt x="41" y="35"/>
                  </a:cubicBezTo>
                  <a:close/>
                  <a:moveTo>
                    <a:pt x="52" y="34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3" y="35"/>
                    <a:pt x="53" y="34"/>
                    <a:pt x="53" y="33"/>
                  </a:cubicBezTo>
                  <a:cubicBezTo>
                    <a:pt x="52" y="34"/>
                    <a:pt x="52" y="34"/>
                    <a:pt x="52" y="34"/>
                  </a:cubicBezTo>
                  <a:close/>
                  <a:moveTo>
                    <a:pt x="25" y="35"/>
                  </a:moveTo>
                  <a:cubicBezTo>
                    <a:pt x="24" y="35"/>
                    <a:pt x="25" y="34"/>
                    <a:pt x="25" y="34"/>
                  </a:cubicBezTo>
                  <a:cubicBezTo>
                    <a:pt x="24" y="34"/>
                    <a:pt x="24" y="34"/>
                    <a:pt x="24" y="35"/>
                  </a:cubicBezTo>
                  <a:cubicBezTo>
                    <a:pt x="24" y="35"/>
                    <a:pt x="25" y="35"/>
                    <a:pt x="25" y="35"/>
                  </a:cubicBezTo>
                  <a:close/>
                  <a:moveTo>
                    <a:pt x="31" y="35"/>
                  </a:moveTo>
                  <a:cubicBezTo>
                    <a:pt x="31" y="34"/>
                    <a:pt x="32" y="34"/>
                    <a:pt x="32" y="34"/>
                  </a:cubicBezTo>
                  <a:cubicBezTo>
                    <a:pt x="31" y="34"/>
                    <a:pt x="30" y="34"/>
                    <a:pt x="31" y="35"/>
                  </a:cubicBezTo>
                  <a:close/>
                  <a:moveTo>
                    <a:pt x="34" y="36"/>
                  </a:moveTo>
                  <a:cubicBezTo>
                    <a:pt x="35" y="35"/>
                    <a:pt x="36" y="34"/>
                    <a:pt x="35" y="34"/>
                  </a:cubicBezTo>
                  <a:cubicBezTo>
                    <a:pt x="35" y="34"/>
                    <a:pt x="34" y="35"/>
                    <a:pt x="34" y="36"/>
                  </a:cubicBezTo>
                  <a:close/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39" y="35"/>
                    <a:pt x="39" y="35"/>
                    <a:pt x="39" y="34"/>
                  </a:cubicBezTo>
                  <a:cubicBezTo>
                    <a:pt x="39" y="33"/>
                    <a:pt x="38" y="34"/>
                    <a:pt x="38" y="35"/>
                  </a:cubicBezTo>
                  <a:close/>
                  <a:moveTo>
                    <a:pt x="58" y="35"/>
                  </a:move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9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58" y="35"/>
                    <a:pt x="58" y="34"/>
                    <a:pt x="58" y="34"/>
                  </a:cubicBezTo>
                  <a:cubicBezTo>
                    <a:pt x="58" y="34"/>
                    <a:pt x="58" y="34"/>
                    <a:pt x="58" y="35"/>
                  </a:cubicBezTo>
                  <a:close/>
                  <a:moveTo>
                    <a:pt x="49" y="35"/>
                  </a:moveTo>
                  <a:cubicBezTo>
                    <a:pt x="50" y="36"/>
                    <a:pt x="50" y="35"/>
                    <a:pt x="50" y="35"/>
                  </a:cubicBezTo>
                  <a:cubicBezTo>
                    <a:pt x="50" y="35"/>
                    <a:pt x="50" y="35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49" y="35"/>
                    <a:pt x="49" y="35"/>
                  </a:cubicBezTo>
                  <a:close/>
                  <a:moveTo>
                    <a:pt x="45" y="36"/>
                  </a:move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4" y="34"/>
                    <a:pt x="44" y="35"/>
                  </a:cubicBezTo>
                  <a:cubicBezTo>
                    <a:pt x="44" y="35"/>
                    <a:pt x="44" y="36"/>
                    <a:pt x="45" y="36"/>
                  </a:cubicBezTo>
                  <a:close/>
                  <a:moveTo>
                    <a:pt x="35" y="36"/>
                  </a:moveTo>
                  <a:cubicBezTo>
                    <a:pt x="36" y="36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5" y="36"/>
                    <a:pt x="35" y="36"/>
                  </a:cubicBezTo>
                  <a:close/>
                  <a:moveTo>
                    <a:pt x="31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3" y="36"/>
                    <a:pt x="34" y="35"/>
                    <a:pt x="33" y="35"/>
                  </a:cubicBezTo>
                  <a:cubicBezTo>
                    <a:pt x="32" y="35"/>
                    <a:pt x="31" y="35"/>
                    <a:pt x="31" y="36"/>
                  </a:cubicBezTo>
                  <a:close/>
                  <a:moveTo>
                    <a:pt x="43" y="37"/>
                  </a:moveTo>
                  <a:cubicBezTo>
                    <a:pt x="44" y="37"/>
                    <a:pt x="44" y="37"/>
                    <a:pt x="44" y="36"/>
                  </a:cubicBezTo>
                  <a:cubicBezTo>
                    <a:pt x="44" y="36"/>
                    <a:pt x="44" y="35"/>
                    <a:pt x="43" y="35"/>
                  </a:cubicBezTo>
                  <a:cubicBezTo>
                    <a:pt x="43" y="36"/>
                    <a:pt x="42" y="37"/>
                    <a:pt x="43" y="37"/>
                  </a:cubicBezTo>
                  <a:close/>
                  <a:moveTo>
                    <a:pt x="39" y="36"/>
                  </a:moveTo>
                  <a:cubicBezTo>
                    <a:pt x="39" y="36"/>
                    <a:pt x="40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lose/>
                  <a:moveTo>
                    <a:pt x="53" y="36"/>
                  </a:moveTo>
                  <a:cubicBezTo>
                    <a:pt x="53" y="36"/>
                    <a:pt x="53" y="37"/>
                    <a:pt x="54" y="37"/>
                  </a:cubicBezTo>
                  <a:cubicBezTo>
                    <a:pt x="54" y="37"/>
                    <a:pt x="54" y="36"/>
                    <a:pt x="54" y="36"/>
                  </a:cubicBezTo>
                  <a:cubicBezTo>
                    <a:pt x="54" y="36"/>
                    <a:pt x="54" y="35"/>
                    <a:pt x="54" y="35"/>
                  </a:cubicBezTo>
                  <a:cubicBezTo>
                    <a:pt x="54" y="36"/>
                    <a:pt x="53" y="36"/>
                    <a:pt x="53" y="36"/>
                  </a:cubicBezTo>
                  <a:close/>
                  <a:moveTo>
                    <a:pt x="46" y="36"/>
                  </a:moveTo>
                  <a:cubicBezTo>
                    <a:pt x="47" y="36"/>
                    <a:pt x="47" y="36"/>
                    <a:pt x="47" y="35"/>
                  </a:cubicBezTo>
                  <a:cubicBezTo>
                    <a:pt x="47" y="35"/>
                    <a:pt x="46" y="36"/>
                    <a:pt x="46" y="36"/>
                  </a:cubicBezTo>
                  <a:close/>
                  <a:moveTo>
                    <a:pt x="50" y="36"/>
                  </a:moveTo>
                  <a:cubicBezTo>
                    <a:pt x="50" y="37"/>
                    <a:pt x="50" y="37"/>
                    <a:pt x="51" y="37"/>
                  </a:cubicBezTo>
                  <a:cubicBezTo>
                    <a:pt x="51" y="37"/>
                    <a:pt x="51" y="36"/>
                    <a:pt x="51" y="36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1" y="36"/>
                    <a:pt x="50" y="36"/>
                    <a:pt x="50" y="36"/>
                  </a:cubicBezTo>
                  <a:close/>
                  <a:moveTo>
                    <a:pt x="58" y="37"/>
                  </a:moveTo>
                  <a:cubicBezTo>
                    <a:pt x="57" y="37"/>
                    <a:pt x="57" y="36"/>
                    <a:pt x="57" y="36"/>
                  </a:cubicBezTo>
                  <a:cubicBezTo>
                    <a:pt x="57" y="36"/>
                    <a:pt x="56" y="36"/>
                    <a:pt x="56" y="36"/>
                  </a:cubicBezTo>
                  <a:cubicBezTo>
                    <a:pt x="56" y="36"/>
                    <a:pt x="57" y="37"/>
                    <a:pt x="58" y="37"/>
                  </a:cubicBezTo>
                  <a:close/>
                  <a:moveTo>
                    <a:pt x="29" y="36"/>
                  </a:moveTo>
                  <a:cubicBezTo>
                    <a:pt x="29" y="36"/>
                    <a:pt x="29" y="36"/>
                    <a:pt x="29" y="37"/>
                  </a:cubicBezTo>
                  <a:cubicBezTo>
                    <a:pt x="30" y="37"/>
                    <a:pt x="30" y="36"/>
                    <a:pt x="30" y="36"/>
                  </a:cubicBezTo>
                  <a:cubicBezTo>
                    <a:pt x="30" y="36"/>
                    <a:pt x="29" y="36"/>
                    <a:pt x="29" y="36"/>
                  </a:cubicBezTo>
                  <a:close/>
                  <a:moveTo>
                    <a:pt x="36" y="37"/>
                  </a:moveTo>
                  <a:cubicBezTo>
                    <a:pt x="36" y="37"/>
                    <a:pt x="36" y="38"/>
                    <a:pt x="36" y="38"/>
                  </a:cubicBezTo>
                  <a:cubicBezTo>
                    <a:pt x="37" y="37"/>
                    <a:pt x="38" y="37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7"/>
                    <a:pt x="36" y="37"/>
                    <a:pt x="36" y="37"/>
                  </a:cubicBezTo>
                  <a:close/>
                  <a:moveTo>
                    <a:pt x="39" y="37"/>
                  </a:moveTo>
                  <a:cubicBezTo>
                    <a:pt x="40" y="37"/>
                    <a:pt x="40" y="36"/>
                    <a:pt x="40" y="36"/>
                  </a:cubicBezTo>
                  <a:cubicBezTo>
                    <a:pt x="40" y="36"/>
                    <a:pt x="39" y="36"/>
                    <a:pt x="39" y="37"/>
                  </a:cubicBezTo>
                  <a:close/>
                  <a:moveTo>
                    <a:pt x="60" y="37"/>
                  </a:moveTo>
                  <a:cubicBezTo>
                    <a:pt x="60" y="37"/>
                    <a:pt x="60" y="36"/>
                    <a:pt x="59" y="36"/>
                  </a:cubicBezTo>
                  <a:cubicBezTo>
                    <a:pt x="60" y="36"/>
                    <a:pt x="60" y="37"/>
                    <a:pt x="60" y="37"/>
                  </a:cubicBezTo>
                  <a:close/>
                  <a:moveTo>
                    <a:pt x="33" y="38"/>
                  </a:moveTo>
                  <a:cubicBezTo>
                    <a:pt x="33" y="37"/>
                    <a:pt x="34" y="37"/>
                    <a:pt x="34" y="36"/>
                  </a:cubicBezTo>
                  <a:cubicBezTo>
                    <a:pt x="34" y="37"/>
                    <a:pt x="33" y="37"/>
                    <a:pt x="33" y="38"/>
                  </a:cubicBezTo>
                  <a:close/>
                  <a:moveTo>
                    <a:pt x="48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7"/>
                    <a:pt x="48" y="36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lose/>
                  <a:moveTo>
                    <a:pt x="46" y="37"/>
                  </a:moveTo>
                  <a:cubicBezTo>
                    <a:pt x="46" y="37"/>
                    <a:pt x="46" y="36"/>
                    <a:pt x="46" y="37"/>
                  </a:cubicBezTo>
                  <a:cubicBezTo>
                    <a:pt x="45" y="38"/>
                    <a:pt x="46" y="38"/>
                    <a:pt x="46" y="37"/>
                  </a:cubicBezTo>
                  <a:close/>
                  <a:moveTo>
                    <a:pt x="40" y="38"/>
                  </a:moveTo>
                  <a:cubicBezTo>
                    <a:pt x="41" y="38"/>
                    <a:pt x="41" y="37"/>
                    <a:pt x="40" y="37"/>
                  </a:cubicBezTo>
                  <a:cubicBezTo>
                    <a:pt x="40" y="37"/>
                    <a:pt x="40" y="37"/>
                    <a:pt x="40" y="38"/>
                  </a:cubicBezTo>
                  <a:close/>
                  <a:moveTo>
                    <a:pt x="30" y="37"/>
                  </a:moveTo>
                  <a:cubicBezTo>
                    <a:pt x="30" y="38"/>
                    <a:pt x="31" y="38"/>
                    <a:pt x="31" y="38"/>
                  </a:cubicBezTo>
                  <a:cubicBezTo>
                    <a:pt x="31" y="39"/>
                    <a:pt x="31" y="38"/>
                    <a:pt x="31" y="38"/>
                  </a:cubicBezTo>
                  <a:cubicBezTo>
                    <a:pt x="31" y="37"/>
                    <a:pt x="31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34" y="38"/>
                  </a:moveTo>
                  <a:cubicBezTo>
                    <a:pt x="34" y="38"/>
                    <a:pt x="34" y="38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4" y="38"/>
                  </a:cubicBezTo>
                  <a:close/>
                  <a:moveTo>
                    <a:pt x="42" y="37"/>
                  </a:moveTo>
                  <a:cubicBezTo>
                    <a:pt x="42" y="38"/>
                    <a:pt x="42" y="38"/>
                    <a:pt x="42" y="38"/>
                  </a:cubicBezTo>
                  <a:cubicBezTo>
                    <a:pt x="43" y="38"/>
                    <a:pt x="42" y="37"/>
                    <a:pt x="42" y="37"/>
                  </a:cubicBezTo>
                  <a:close/>
                  <a:moveTo>
                    <a:pt x="54" y="38"/>
                  </a:moveTo>
                  <a:cubicBezTo>
                    <a:pt x="55" y="38"/>
                    <a:pt x="55" y="38"/>
                    <a:pt x="55" y="39"/>
                  </a:cubicBezTo>
                  <a:cubicBezTo>
                    <a:pt x="56" y="39"/>
                    <a:pt x="56" y="39"/>
                    <a:pt x="56" y="38"/>
                  </a:cubicBezTo>
                  <a:cubicBezTo>
                    <a:pt x="56" y="38"/>
                    <a:pt x="55" y="37"/>
                    <a:pt x="54" y="38"/>
                  </a:cubicBezTo>
                  <a:close/>
                  <a:moveTo>
                    <a:pt x="37" y="38"/>
                  </a:moveTo>
                  <a:cubicBezTo>
                    <a:pt x="37" y="39"/>
                    <a:pt x="38" y="38"/>
                    <a:pt x="38" y="37"/>
                  </a:cubicBezTo>
                  <a:cubicBezTo>
                    <a:pt x="37" y="37"/>
                    <a:pt x="37" y="38"/>
                    <a:pt x="37" y="38"/>
                  </a:cubicBezTo>
                  <a:close/>
                  <a:moveTo>
                    <a:pt x="52" y="38"/>
                  </a:moveTo>
                  <a:cubicBezTo>
                    <a:pt x="52" y="38"/>
                    <a:pt x="52" y="38"/>
                    <a:pt x="53" y="38"/>
                  </a:cubicBezTo>
                  <a:cubicBezTo>
                    <a:pt x="53" y="37"/>
                    <a:pt x="52" y="37"/>
                    <a:pt x="52" y="38"/>
                  </a:cubicBezTo>
                  <a:close/>
                  <a:moveTo>
                    <a:pt x="61" y="40"/>
                  </a:moveTo>
                  <a:cubicBezTo>
                    <a:pt x="60" y="39"/>
                    <a:pt x="59" y="38"/>
                    <a:pt x="59" y="38"/>
                  </a:cubicBezTo>
                  <a:cubicBezTo>
                    <a:pt x="59" y="38"/>
                    <a:pt x="60" y="39"/>
                    <a:pt x="61" y="40"/>
                  </a:cubicBezTo>
                  <a:close/>
                  <a:moveTo>
                    <a:pt x="44" y="39"/>
                  </a:moveTo>
                  <a:cubicBezTo>
                    <a:pt x="45" y="39"/>
                    <a:pt x="45" y="39"/>
                    <a:pt x="45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8"/>
                    <a:pt x="44" y="39"/>
                  </a:cubicBezTo>
                  <a:close/>
                  <a:moveTo>
                    <a:pt x="27" y="40"/>
                  </a:moveTo>
                  <a:cubicBezTo>
                    <a:pt x="27" y="40"/>
                    <a:pt x="27" y="40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7" y="39"/>
                    <a:pt x="26" y="40"/>
                    <a:pt x="27" y="40"/>
                  </a:cubicBezTo>
                  <a:close/>
                  <a:moveTo>
                    <a:pt x="46" y="39"/>
                  </a:moveTo>
                  <a:cubicBezTo>
                    <a:pt x="47" y="39"/>
                    <a:pt x="46" y="39"/>
                    <a:pt x="47" y="39"/>
                  </a:cubicBezTo>
                  <a:cubicBezTo>
                    <a:pt x="47" y="39"/>
                    <a:pt x="47" y="39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6" y="38"/>
                    <a:pt x="46" y="39"/>
                  </a:cubicBezTo>
                  <a:close/>
                  <a:moveTo>
                    <a:pt x="49" y="39"/>
                  </a:moveTo>
                  <a:cubicBezTo>
                    <a:pt x="49" y="39"/>
                    <a:pt x="49" y="38"/>
                    <a:pt x="49" y="38"/>
                  </a:cubicBezTo>
                  <a:cubicBezTo>
                    <a:pt x="49" y="38"/>
                    <a:pt x="49" y="38"/>
                    <a:pt x="49" y="39"/>
                  </a:cubicBezTo>
                  <a:close/>
                  <a:moveTo>
                    <a:pt x="41" y="39"/>
                  </a:moveTo>
                  <a:cubicBezTo>
                    <a:pt x="41" y="39"/>
                    <a:pt x="41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8"/>
                    <a:pt x="41" y="38"/>
                  </a:cubicBezTo>
                  <a:cubicBezTo>
                    <a:pt x="41" y="38"/>
                    <a:pt x="41" y="38"/>
                    <a:pt x="41" y="39"/>
                  </a:cubicBezTo>
                  <a:close/>
                  <a:moveTo>
                    <a:pt x="30" y="39"/>
                  </a:moveTo>
                  <a:cubicBezTo>
                    <a:pt x="31" y="39"/>
                    <a:pt x="30" y="38"/>
                    <a:pt x="29" y="38"/>
                  </a:cubicBezTo>
                  <a:cubicBezTo>
                    <a:pt x="29" y="39"/>
                    <a:pt x="30" y="39"/>
                    <a:pt x="30" y="39"/>
                  </a:cubicBezTo>
                  <a:close/>
                  <a:moveTo>
                    <a:pt x="34" y="39"/>
                  </a:moveTo>
                  <a:cubicBezTo>
                    <a:pt x="34" y="39"/>
                    <a:pt x="35" y="39"/>
                    <a:pt x="35" y="39"/>
                  </a:cubicBezTo>
                  <a:cubicBezTo>
                    <a:pt x="35" y="39"/>
                    <a:pt x="35" y="39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4" y="39"/>
                    <a:pt x="34" y="39"/>
                  </a:cubicBezTo>
                  <a:close/>
                  <a:moveTo>
                    <a:pt x="39" y="39"/>
                  </a:moveTo>
                  <a:cubicBezTo>
                    <a:pt x="40" y="39"/>
                    <a:pt x="39" y="38"/>
                    <a:pt x="39" y="38"/>
                  </a:cubicBezTo>
                  <a:cubicBezTo>
                    <a:pt x="39" y="38"/>
                    <a:pt x="39" y="39"/>
                    <a:pt x="39" y="39"/>
                  </a:cubicBezTo>
                  <a:close/>
                  <a:moveTo>
                    <a:pt x="25" y="40"/>
                  </a:moveTo>
                  <a:cubicBezTo>
                    <a:pt x="25" y="39"/>
                    <a:pt x="25" y="39"/>
                    <a:pt x="25" y="38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5" y="40"/>
                    <a:pt x="25" y="39"/>
                    <a:pt x="25" y="40"/>
                  </a:cubicBezTo>
                  <a:close/>
                  <a:moveTo>
                    <a:pt x="33" y="39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7" y="40"/>
                  </a:moveTo>
                  <a:cubicBezTo>
                    <a:pt x="48" y="40"/>
                    <a:pt x="48" y="39"/>
                    <a:pt x="48" y="39"/>
                  </a:cubicBezTo>
                  <a:cubicBezTo>
                    <a:pt x="48" y="39"/>
                    <a:pt x="47" y="39"/>
                    <a:pt x="47" y="40"/>
                  </a:cubicBezTo>
                  <a:close/>
                  <a:moveTo>
                    <a:pt x="36" y="40"/>
                  </a:moveTo>
                  <a:cubicBezTo>
                    <a:pt x="36" y="40"/>
                    <a:pt x="37" y="39"/>
                    <a:pt x="36" y="39"/>
                  </a:cubicBezTo>
                  <a:cubicBezTo>
                    <a:pt x="36" y="39"/>
                    <a:pt x="35" y="40"/>
                    <a:pt x="36" y="40"/>
                  </a:cubicBez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8" y="39"/>
                  </a:cubicBezTo>
                  <a:cubicBezTo>
                    <a:pt x="38" y="39"/>
                    <a:pt x="38" y="39"/>
                    <a:pt x="38" y="40"/>
                  </a:cubicBezTo>
                  <a:close/>
                  <a:moveTo>
                    <a:pt x="54" y="41"/>
                  </a:moveTo>
                  <a:cubicBezTo>
                    <a:pt x="54" y="40"/>
                    <a:pt x="54" y="39"/>
                    <a:pt x="53" y="39"/>
                  </a:cubicBezTo>
                  <a:cubicBezTo>
                    <a:pt x="53" y="40"/>
                    <a:pt x="54" y="40"/>
                    <a:pt x="54" y="41"/>
                  </a:cubicBezTo>
                  <a:close/>
                  <a:moveTo>
                    <a:pt x="22" y="41"/>
                  </a:moveTo>
                  <a:cubicBezTo>
                    <a:pt x="21" y="43"/>
                    <a:pt x="20" y="45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4" y="52"/>
                    <a:pt x="12" y="55"/>
                    <a:pt x="9" y="59"/>
                  </a:cubicBezTo>
                  <a:cubicBezTo>
                    <a:pt x="9" y="59"/>
                    <a:pt x="9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0"/>
                    <a:pt x="8" y="61"/>
                    <a:pt x="7" y="61"/>
                  </a:cubicBezTo>
                  <a:cubicBezTo>
                    <a:pt x="7" y="62"/>
                    <a:pt x="5" y="63"/>
                    <a:pt x="6" y="64"/>
                  </a:cubicBezTo>
                  <a:cubicBezTo>
                    <a:pt x="7" y="63"/>
                    <a:pt x="6" y="63"/>
                    <a:pt x="7" y="63"/>
                  </a:cubicBezTo>
                  <a:cubicBezTo>
                    <a:pt x="7" y="63"/>
                    <a:pt x="7" y="64"/>
                    <a:pt x="7" y="64"/>
                  </a:cubicBezTo>
                  <a:cubicBezTo>
                    <a:pt x="8" y="64"/>
                    <a:pt x="8" y="65"/>
                    <a:pt x="8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1" y="68"/>
                    <a:pt x="14" y="70"/>
                    <a:pt x="15" y="73"/>
                  </a:cubicBezTo>
                  <a:cubicBezTo>
                    <a:pt x="20" y="77"/>
                    <a:pt x="22" y="82"/>
                    <a:pt x="27" y="86"/>
                  </a:cubicBezTo>
                  <a:cubicBezTo>
                    <a:pt x="28" y="85"/>
                    <a:pt x="28" y="88"/>
                    <a:pt x="27" y="87"/>
                  </a:cubicBezTo>
                  <a:cubicBezTo>
                    <a:pt x="27" y="88"/>
                    <a:pt x="28" y="89"/>
                    <a:pt x="28" y="89"/>
                  </a:cubicBezTo>
                  <a:cubicBezTo>
                    <a:pt x="29" y="89"/>
                    <a:pt x="28" y="89"/>
                    <a:pt x="29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7"/>
                    <a:pt x="28" y="85"/>
                    <a:pt x="29" y="83"/>
                  </a:cubicBezTo>
                  <a:cubicBezTo>
                    <a:pt x="28" y="81"/>
                    <a:pt x="27" y="79"/>
                    <a:pt x="27" y="76"/>
                  </a:cubicBezTo>
                  <a:cubicBezTo>
                    <a:pt x="27" y="74"/>
                    <a:pt x="27" y="72"/>
                    <a:pt x="26" y="69"/>
                  </a:cubicBezTo>
                  <a:cubicBezTo>
                    <a:pt x="26" y="66"/>
                    <a:pt x="26" y="63"/>
                    <a:pt x="26" y="60"/>
                  </a:cubicBezTo>
                  <a:cubicBezTo>
                    <a:pt x="25" y="54"/>
                    <a:pt x="25" y="47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40"/>
                    <a:pt x="23" y="40"/>
                    <a:pt x="22" y="41"/>
                  </a:cubicBezTo>
                  <a:close/>
                  <a:moveTo>
                    <a:pt x="29" y="40"/>
                  </a:move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40"/>
                  </a:cubicBezTo>
                  <a:close/>
                  <a:moveTo>
                    <a:pt x="40" y="4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40"/>
                    <a:pt x="41" y="39"/>
                    <a:pt x="40" y="39"/>
                  </a:cubicBezTo>
                  <a:cubicBezTo>
                    <a:pt x="40" y="40"/>
                    <a:pt x="40" y="40"/>
                    <a:pt x="40" y="41"/>
                  </a:cubicBezTo>
                  <a:close/>
                  <a:moveTo>
                    <a:pt x="57" y="40"/>
                  </a:move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39"/>
                    <a:pt x="57" y="39"/>
                  </a:cubicBezTo>
                  <a:cubicBezTo>
                    <a:pt x="57" y="40"/>
                    <a:pt x="57" y="40"/>
                    <a:pt x="57" y="40"/>
                  </a:cubicBezTo>
                  <a:close/>
                  <a:moveTo>
                    <a:pt x="31" y="40"/>
                  </a:move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0"/>
                    <a:pt x="34" y="40"/>
                  </a:cubicBezTo>
                  <a:cubicBezTo>
                    <a:pt x="33" y="40"/>
                    <a:pt x="33" y="41"/>
                    <a:pt x="34" y="41"/>
                  </a:cubicBezTo>
                  <a:close/>
                  <a:moveTo>
                    <a:pt x="48" y="41"/>
                  </a:moveTo>
                  <a:cubicBezTo>
                    <a:pt x="48" y="40"/>
                    <a:pt x="49" y="41"/>
                    <a:pt x="48" y="40"/>
                  </a:cubicBezTo>
                  <a:cubicBezTo>
                    <a:pt x="48" y="40"/>
                    <a:pt x="47" y="41"/>
                    <a:pt x="48" y="41"/>
                  </a:cubicBezTo>
                  <a:close/>
                  <a:moveTo>
                    <a:pt x="52" y="41"/>
                  </a:moveTo>
                  <a:cubicBezTo>
                    <a:pt x="52" y="41"/>
                    <a:pt x="52" y="42"/>
                    <a:pt x="53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41"/>
                    <a:pt x="53" y="41"/>
                    <a:pt x="52" y="40"/>
                  </a:cubicBezTo>
                  <a:cubicBezTo>
                    <a:pt x="52" y="40"/>
                    <a:pt x="52" y="41"/>
                    <a:pt x="52" y="41"/>
                  </a:cubicBezTo>
                  <a:close/>
                  <a:moveTo>
                    <a:pt x="31" y="42"/>
                  </a:moveTo>
                  <a:cubicBezTo>
                    <a:pt x="31" y="41"/>
                    <a:pt x="32" y="41"/>
                    <a:pt x="32" y="40"/>
                  </a:cubicBezTo>
                  <a:cubicBezTo>
                    <a:pt x="31" y="41"/>
                    <a:pt x="31" y="41"/>
                    <a:pt x="31" y="42"/>
                  </a:cubicBezTo>
                  <a:close/>
                  <a:moveTo>
                    <a:pt x="39" y="42"/>
                  </a:moveTo>
                  <a:cubicBezTo>
                    <a:pt x="40" y="42"/>
                    <a:pt x="40" y="41"/>
                    <a:pt x="40" y="41"/>
                  </a:cubicBezTo>
                  <a:cubicBezTo>
                    <a:pt x="40" y="40"/>
                    <a:pt x="39" y="41"/>
                    <a:pt x="39" y="42"/>
                  </a:cubicBez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6" y="40"/>
                    <a:pt x="45" y="40"/>
                    <a:pt x="45" y="41"/>
                  </a:cubicBezTo>
                  <a:close/>
                  <a:moveTo>
                    <a:pt x="60" y="44"/>
                  </a:moveTo>
                  <a:cubicBezTo>
                    <a:pt x="60" y="44"/>
                    <a:pt x="59" y="44"/>
                    <a:pt x="59" y="45"/>
                  </a:cubicBezTo>
                  <a:cubicBezTo>
                    <a:pt x="59" y="46"/>
                    <a:pt x="60" y="46"/>
                    <a:pt x="60" y="48"/>
                  </a:cubicBezTo>
                  <a:cubicBezTo>
                    <a:pt x="60" y="48"/>
                    <a:pt x="59" y="48"/>
                    <a:pt x="59" y="48"/>
                  </a:cubicBezTo>
                  <a:cubicBezTo>
                    <a:pt x="60" y="49"/>
                    <a:pt x="60" y="50"/>
                    <a:pt x="60" y="51"/>
                  </a:cubicBezTo>
                  <a:cubicBezTo>
                    <a:pt x="60" y="48"/>
                    <a:pt x="62" y="42"/>
                    <a:pt x="59" y="4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2"/>
                    <a:pt x="60" y="42"/>
                    <a:pt x="60" y="44"/>
                  </a:cubicBezTo>
                  <a:close/>
                  <a:moveTo>
                    <a:pt x="34" y="41"/>
                  </a:moveTo>
                  <a:cubicBezTo>
                    <a:pt x="34" y="42"/>
                    <a:pt x="34" y="41"/>
                    <a:pt x="34" y="42"/>
                  </a:cubicBezTo>
                  <a:cubicBezTo>
                    <a:pt x="34" y="42"/>
                    <a:pt x="35" y="41"/>
                    <a:pt x="35" y="41"/>
                  </a:cubicBezTo>
                  <a:cubicBezTo>
                    <a:pt x="35" y="41"/>
                    <a:pt x="35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lose/>
                  <a:moveTo>
                    <a:pt x="36" y="42"/>
                  </a:move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6" y="42"/>
                  </a:cubicBezTo>
                  <a:close/>
                  <a:moveTo>
                    <a:pt x="25" y="42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4" y="42"/>
                    <a:pt x="25" y="42"/>
                  </a:cubicBezTo>
                  <a:close/>
                  <a:moveTo>
                    <a:pt x="32" y="42"/>
                  </a:moveTo>
                  <a:cubicBezTo>
                    <a:pt x="32" y="42"/>
                    <a:pt x="32" y="43"/>
                    <a:pt x="32" y="43"/>
                  </a:cubicBezTo>
                  <a:cubicBezTo>
                    <a:pt x="32" y="42"/>
                    <a:pt x="33" y="42"/>
                    <a:pt x="33" y="42"/>
                  </a:cubicBezTo>
                  <a:cubicBezTo>
                    <a:pt x="33" y="42"/>
                    <a:pt x="33" y="41"/>
                    <a:pt x="32" y="41"/>
                  </a:cubicBezTo>
                  <a:cubicBezTo>
                    <a:pt x="32" y="42"/>
                    <a:pt x="32" y="42"/>
                    <a:pt x="32" y="42"/>
                  </a:cubicBezTo>
                  <a:close/>
                  <a:moveTo>
                    <a:pt x="42" y="42"/>
                  </a:moveTo>
                  <a:cubicBezTo>
                    <a:pt x="42" y="42"/>
                    <a:pt x="43" y="42"/>
                    <a:pt x="42" y="41"/>
                  </a:cubicBezTo>
                  <a:cubicBezTo>
                    <a:pt x="42" y="41"/>
                    <a:pt x="41" y="42"/>
                    <a:pt x="42" y="42"/>
                  </a:cubicBezTo>
                  <a:close/>
                  <a:moveTo>
                    <a:pt x="49" y="42"/>
                  </a:moveTo>
                  <a:cubicBezTo>
                    <a:pt x="49" y="42"/>
                    <a:pt x="49" y="42"/>
                    <a:pt x="49" y="43"/>
                  </a:cubicBezTo>
                  <a:cubicBezTo>
                    <a:pt x="49" y="43"/>
                    <a:pt x="50" y="43"/>
                    <a:pt x="50" y="42"/>
                  </a:cubicBezTo>
                  <a:cubicBezTo>
                    <a:pt x="50" y="42"/>
                    <a:pt x="49" y="42"/>
                    <a:pt x="49" y="42"/>
                  </a:cubicBezTo>
                  <a:cubicBezTo>
                    <a:pt x="49" y="42"/>
                    <a:pt x="49" y="42"/>
                    <a:pt x="49" y="42"/>
                  </a:cubicBezTo>
                  <a:close/>
                  <a:moveTo>
                    <a:pt x="38" y="43"/>
                  </a:move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9" y="43"/>
                    <a:pt x="39" y="42"/>
                  </a:cubicBezTo>
                  <a:cubicBezTo>
                    <a:pt x="39" y="42"/>
                    <a:pt x="39" y="42"/>
                    <a:pt x="38" y="42"/>
                  </a:cubicBezTo>
                  <a:cubicBezTo>
                    <a:pt x="38" y="42"/>
                    <a:pt x="38" y="42"/>
                    <a:pt x="38" y="43"/>
                  </a:cubicBezTo>
                  <a:close/>
                  <a:moveTo>
                    <a:pt x="27" y="44"/>
                  </a:moveTo>
                  <a:cubicBezTo>
                    <a:pt x="27" y="44"/>
                    <a:pt x="28" y="42"/>
                    <a:pt x="27" y="42"/>
                  </a:cubicBezTo>
                  <a:cubicBezTo>
                    <a:pt x="27" y="42"/>
                    <a:pt x="27" y="44"/>
                    <a:pt x="27" y="44"/>
                  </a:cubicBezTo>
                  <a:close/>
                  <a:moveTo>
                    <a:pt x="47" y="43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2"/>
                    <a:pt x="46" y="43"/>
                    <a:pt x="47" y="43"/>
                  </a:cubicBezTo>
                  <a:close/>
                  <a:moveTo>
                    <a:pt x="27" y="65"/>
                  </a:moveTo>
                  <a:cubicBezTo>
                    <a:pt x="27" y="64"/>
                    <a:pt x="28" y="64"/>
                    <a:pt x="28" y="63"/>
                  </a:cubicBezTo>
                  <a:cubicBezTo>
                    <a:pt x="27" y="63"/>
                    <a:pt x="27" y="63"/>
                    <a:pt x="27" y="62"/>
                  </a:cubicBezTo>
                  <a:cubicBezTo>
                    <a:pt x="27" y="62"/>
                    <a:pt x="27" y="61"/>
                    <a:pt x="28" y="61"/>
                  </a:cubicBezTo>
                  <a:cubicBezTo>
                    <a:pt x="27" y="56"/>
                    <a:pt x="26" y="51"/>
                    <a:pt x="25" y="47"/>
                  </a:cubicBezTo>
                  <a:cubicBezTo>
                    <a:pt x="25" y="45"/>
                    <a:pt x="25" y="43"/>
                    <a:pt x="25" y="42"/>
                  </a:cubicBezTo>
                  <a:cubicBezTo>
                    <a:pt x="25" y="48"/>
                    <a:pt x="26" y="57"/>
                    <a:pt x="27" y="65"/>
                  </a:cubicBezTo>
                  <a:close/>
                  <a:moveTo>
                    <a:pt x="58" y="44"/>
                  </a:moveTo>
                  <a:cubicBezTo>
                    <a:pt x="58" y="44"/>
                    <a:pt x="58" y="44"/>
                    <a:pt x="59" y="43"/>
                  </a:cubicBezTo>
                  <a:cubicBezTo>
                    <a:pt x="58" y="43"/>
                    <a:pt x="58" y="42"/>
                    <a:pt x="57" y="42"/>
                  </a:cubicBezTo>
                  <a:cubicBezTo>
                    <a:pt x="56" y="43"/>
                    <a:pt x="58" y="43"/>
                    <a:pt x="58" y="44"/>
                  </a:cubicBezTo>
                  <a:close/>
                  <a:moveTo>
                    <a:pt x="35" y="43"/>
                  </a:moveTo>
                  <a:cubicBezTo>
                    <a:pt x="36" y="43"/>
                    <a:pt x="36" y="44"/>
                    <a:pt x="36" y="44"/>
                  </a:cubicBezTo>
                  <a:cubicBezTo>
                    <a:pt x="36" y="43"/>
                    <a:pt x="36" y="43"/>
                    <a:pt x="37" y="43"/>
                  </a:cubicBezTo>
                  <a:cubicBezTo>
                    <a:pt x="36" y="42"/>
                    <a:pt x="35" y="42"/>
                    <a:pt x="35" y="43"/>
                  </a:cubicBezTo>
                  <a:close/>
                  <a:moveTo>
                    <a:pt x="14" y="47"/>
                  </a:moveTo>
                  <a:cubicBezTo>
                    <a:pt x="16" y="46"/>
                    <a:pt x="17" y="43"/>
                    <a:pt x="17" y="42"/>
                  </a:cubicBezTo>
                  <a:cubicBezTo>
                    <a:pt x="16" y="44"/>
                    <a:pt x="15" y="45"/>
                    <a:pt x="14" y="47"/>
                  </a:cubicBezTo>
                  <a:close/>
                  <a:moveTo>
                    <a:pt x="32" y="44"/>
                  </a:moveTo>
                  <a:cubicBezTo>
                    <a:pt x="33" y="44"/>
                    <a:pt x="33" y="43"/>
                    <a:pt x="33" y="43"/>
                  </a:cubicBezTo>
                  <a:cubicBezTo>
                    <a:pt x="33" y="43"/>
                    <a:pt x="33" y="42"/>
                    <a:pt x="33" y="42"/>
                  </a:cubicBezTo>
                  <a:cubicBezTo>
                    <a:pt x="33" y="43"/>
                    <a:pt x="32" y="43"/>
                    <a:pt x="32" y="44"/>
                  </a:cubicBezTo>
                  <a:close/>
                  <a:moveTo>
                    <a:pt x="52" y="43"/>
                  </a:moveTo>
                  <a:cubicBezTo>
                    <a:pt x="52" y="43"/>
                    <a:pt x="51" y="42"/>
                    <a:pt x="51" y="43"/>
                  </a:cubicBezTo>
                  <a:cubicBezTo>
                    <a:pt x="51" y="43"/>
                    <a:pt x="51" y="43"/>
                    <a:pt x="52" y="43"/>
                  </a:cubicBezTo>
                  <a:close/>
                  <a:moveTo>
                    <a:pt x="29" y="44"/>
                  </a:moveTo>
                  <a:cubicBezTo>
                    <a:pt x="29" y="44"/>
                    <a:pt x="30" y="43"/>
                    <a:pt x="30" y="43"/>
                  </a:cubicBezTo>
                  <a:cubicBezTo>
                    <a:pt x="30" y="43"/>
                    <a:pt x="29" y="44"/>
                    <a:pt x="29" y="44"/>
                  </a:cubicBezTo>
                  <a:close/>
                  <a:moveTo>
                    <a:pt x="43" y="44"/>
                  </a:moveTo>
                  <a:cubicBezTo>
                    <a:pt x="43" y="44"/>
                    <a:pt x="43" y="43"/>
                    <a:pt x="44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3"/>
                    <a:pt x="43" y="43"/>
                    <a:pt x="43" y="44"/>
                  </a:cubicBezTo>
                  <a:close/>
                  <a:moveTo>
                    <a:pt x="31" y="43"/>
                  </a:moveTo>
                  <a:cubicBezTo>
                    <a:pt x="31" y="43"/>
                    <a:pt x="31" y="43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lose/>
                  <a:moveTo>
                    <a:pt x="47" y="43"/>
                  </a:moveTo>
                  <a:cubicBezTo>
                    <a:pt x="48" y="44"/>
                    <a:pt x="47" y="44"/>
                    <a:pt x="48" y="45"/>
                  </a:cubicBezTo>
                  <a:cubicBezTo>
                    <a:pt x="49" y="44"/>
                    <a:pt x="48" y="43"/>
                    <a:pt x="48" y="43"/>
                  </a:cubicBezTo>
                  <a:cubicBezTo>
                    <a:pt x="47" y="43"/>
                    <a:pt x="48" y="43"/>
                    <a:pt x="47" y="43"/>
                  </a:cubicBezTo>
                  <a:close/>
                  <a:moveTo>
                    <a:pt x="50" y="44"/>
                  </a:moveTo>
                  <a:cubicBezTo>
                    <a:pt x="50" y="44"/>
                    <a:pt x="51" y="44"/>
                    <a:pt x="51" y="44"/>
                  </a:cubicBezTo>
                  <a:cubicBezTo>
                    <a:pt x="51" y="43"/>
                    <a:pt x="51" y="43"/>
                    <a:pt x="50" y="43"/>
                  </a:cubicBezTo>
                  <a:cubicBezTo>
                    <a:pt x="50" y="43"/>
                    <a:pt x="50" y="43"/>
                    <a:pt x="50" y="44"/>
                  </a:cubicBezTo>
                  <a:close/>
                  <a:moveTo>
                    <a:pt x="62" y="43"/>
                  </a:moveTo>
                  <a:cubicBezTo>
                    <a:pt x="61" y="49"/>
                    <a:pt x="61" y="54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0" y="64"/>
                    <a:pt x="60" y="67"/>
                    <a:pt x="61" y="69"/>
                  </a:cubicBezTo>
                  <a:cubicBezTo>
                    <a:pt x="61" y="66"/>
                    <a:pt x="61" y="63"/>
                    <a:pt x="62" y="59"/>
                  </a:cubicBezTo>
                  <a:cubicBezTo>
                    <a:pt x="62" y="54"/>
                    <a:pt x="62" y="49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lose/>
                  <a:moveTo>
                    <a:pt x="36" y="45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37" y="45"/>
                    <a:pt x="37" y="44"/>
                    <a:pt x="38" y="44"/>
                  </a:cubicBezTo>
                  <a:cubicBezTo>
                    <a:pt x="37" y="43"/>
                    <a:pt x="37" y="44"/>
                    <a:pt x="36" y="45"/>
                  </a:cubicBezTo>
                  <a:close/>
                  <a:moveTo>
                    <a:pt x="40" y="45"/>
                  </a:moveTo>
                  <a:cubicBezTo>
                    <a:pt x="40" y="45"/>
                    <a:pt x="41" y="44"/>
                    <a:pt x="40" y="44"/>
                  </a:cubicBezTo>
                  <a:cubicBezTo>
                    <a:pt x="40" y="44"/>
                    <a:pt x="40" y="44"/>
                    <a:pt x="40" y="45"/>
                  </a:cubicBezTo>
                  <a:close/>
                  <a:moveTo>
                    <a:pt x="56" y="45"/>
                  </a:moveTo>
                  <a:cubicBezTo>
                    <a:pt x="56" y="45"/>
                    <a:pt x="56" y="44"/>
                    <a:pt x="56" y="44"/>
                  </a:cubicBezTo>
                  <a:cubicBezTo>
                    <a:pt x="55" y="44"/>
                    <a:pt x="55" y="45"/>
                    <a:pt x="56" y="45"/>
                  </a:cubicBezTo>
                  <a:close/>
                  <a:moveTo>
                    <a:pt x="34" y="45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5" y="46"/>
                    <a:pt x="36" y="45"/>
                    <a:pt x="35" y="44"/>
                  </a:cubicBezTo>
                  <a:cubicBezTo>
                    <a:pt x="34" y="44"/>
                    <a:pt x="34" y="45"/>
                    <a:pt x="34" y="45"/>
                  </a:cubicBezTo>
                  <a:close/>
                  <a:moveTo>
                    <a:pt x="51" y="45"/>
                  </a:moveTo>
                  <a:cubicBezTo>
                    <a:pt x="51" y="45"/>
                    <a:pt x="52" y="45"/>
                    <a:pt x="52" y="44"/>
                  </a:cubicBezTo>
                  <a:cubicBezTo>
                    <a:pt x="51" y="44"/>
                    <a:pt x="52" y="44"/>
                    <a:pt x="51" y="44"/>
                  </a:cubicBezTo>
                  <a:cubicBezTo>
                    <a:pt x="51" y="44"/>
                    <a:pt x="51" y="45"/>
                    <a:pt x="51" y="45"/>
                  </a:cubicBezTo>
                  <a:close/>
                  <a:moveTo>
                    <a:pt x="44" y="45"/>
                  </a:moveTo>
                  <a:cubicBezTo>
                    <a:pt x="44" y="45"/>
                    <a:pt x="44" y="45"/>
                    <a:pt x="44" y="46"/>
                  </a:cubicBezTo>
                  <a:cubicBezTo>
                    <a:pt x="45" y="46"/>
                    <a:pt x="45" y="45"/>
                    <a:pt x="45" y="45"/>
                  </a:cubicBezTo>
                  <a:cubicBezTo>
                    <a:pt x="45" y="44"/>
                    <a:pt x="44" y="44"/>
                    <a:pt x="44" y="45"/>
                  </a:cubicBezTo>
                  <a:close/>
                  <a:moveTo>
                    <a:pt x="46" y="45"/>
                  </a:move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7" y="46"/>
                    <a:pt x="47" y="45"/>
                    <a:pt x="47" y="45"/>
                  </a:cubicBezTo>
                  <a:cubicBezTo>
                    <a:pt x="47" y="45"/>
                    <a:pt x="47" y="44"/>
                    <a:pt x="46" y="45"/>
                  </a:cubicBezTo>
                  <a:close/>
                  <a:moveTo>
                    <a:pt x="49" y="45"/>
                  </a:move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5"/>
                    <a:pt x="49" y="46"/>
                  </a:cubicBezTo>
                  <a:cubicBezTo>
                    <a:pt x="49" y="46"/>
                    <a:pt x="49" y="45"/>
                    <a:pt x="50" y="45"/>
                  </a:cubicBezTo>
                  <a:cubicBezTo>
                    <a:pt x="49" y="45"/>
                    <a:pt x="49" y="45"/>
                    <a:pt x="49" y="45"/>
                  </a:cubicBezTo>
                  <a:close/>
                  <a:moveTo>
                    <a:pt x="53" y="45"/>
                  </a:moveTo>
                  <a:cubicBezTo>
                    <a:pt x="53" y="45"/>
                    <a:pt x="53" y="44"/>
                    <a:pt x="53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  <a:moveTo>
                    <a:pt x="31" y="45"/>
                  </a:moveTo>
                  <a:cubicBezTo>
                    <a:pt x="31" y="45"/>
                    <a:pt x="31" y="45"/>
                    <a:pt x="32" y="45"/>
                  </a:cubicBezTo>
                  <a:cubicBezTo>
                    <a:pt x="32" y="45"/>
                    <a:pt x="31" y="45"/>
                    <a:pt x="31" y="45"/>
                  </a:cubicBezTo>
                  <a:close/>
                  <a:moveTo>
                    <a:pt x="57" y="45"/>
                  </a:moveTo>
                  <a:cubicBezTo>
                    <a:pt x="57" y="45"/>
                    <a:pt x="57" y="45"/>
                    <a:pt x="56" y="45"/>
                  </a:cubicBezTo>
                  <a:cubicBezTo>
                    <a:pt x="56" y="45"/>
                    <a:pt x="56" y="45"/>
                    <a:pt x="57" y="45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5"/>
                  </a:cubicBezTo>
                  <a:cubicBezTo>
                    <a:pt x="42" y="45"/>
                    <a:pt x="42" y="45"/>
                    <a:pt x="41" y="45"/>
                  </a:cubicBezTo>
                  <a:cubicBezTo>
                    <a:pt x="41" y="45"/>
                    <a:pt x="40" y="46"/>
                    <a:pt x="41" y="46"/>
                  </a:cubicBezTo>
                  <a:close/>
                  <a:moveTo>
                    <a:pt x="27" y="45"/>
                  </a:moveTo>
                  <a:cubicBezTo>
                    <a:pt x="27" y="46"/>
                    <a:pt x="27" y="46"/>
                    <a:pt x="27" y="47"/>
                  </a:cubicBezTo>
                  <a:cubicBezTo>
                    <a:pt x="28" y="46"/>
                    <a:pt x="28" y="46"/>
                    <a:pt x="28" y="45"/>
                  </a:cubicBezTo>
                  <a:cubicBezTo>
                    <a:pt x="28" y="45"/>
                    <a:pt x="27" y="45"/>
                    <a:pt x="27" y="45"/>
                  </a:cubicBezTo>
                  <a:close/>
                  <a:moveTo>
                    <a:pt x="29" y="47"/>
                  </a:moveTo>
                  <a:cubicBezTo>
                    <a:pt x="29" y="46"/>
                    <a:pt x="30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29" y="46"/>
                    <a:pt x="29" y="47"/>
                  </a:cubicBezTo>
                  <a:close/>
                  <a:moveTo>
                    <a:pt x="53" y="46"/>
                  </a:moveTo>
                  <a:cubicBezTo>
                    <a:pt x="53" y="46"/>
                    <a:pt x="53" y="46"/>
                    <a:pt x="52" y="45"/>
                  </a:cubicBezTo>
                  <a:cubicBezTo>
                    <a:pt x="52" y="45"/>
                    <a:pt x="52" y="46"/>
                    <a:pt x="53" y="46"/>
                  </a:cubicBezTo>
                  <a:close/>
                  <a:moveTo>
                    <a:pt x="35" y="47"/>
                  </a:moveTo>
                  <a:cubicBezTo>
                    <a:pt x="35" y="47"/>
                    <a:pt x="37" y="46"/>
                    <a:pt x="36" y="45"/>
                  </a:cubicBezTo>
                  <a:cubicBezTo>
                    <a:pt x="36" y="46"/>
                    <a:pt x="34" y="47"/>
                    <a:pt x="35" y="47"/>
                  </a:cubicBezTo>
                  <a:close/>
                  <a:moveTo>
                    <a:pt x="45" y="47"/>
                  </a:moveTo>
                  <a:cubicBezTo>
                    <a:pt x="46" y="47"/>
                    <a:pt x="45" y="48"/>
                    <a:pt x="46" y="48"/>
                  </a:cubicBezTo>
                  <a:cubicBezTo>
                    <a:pt x="46" y="47"/>
                    <a:pt x="46" y="47"/>
                    <a:pt x="47" y="46"/>
                  </a:cubicBezTo>
                  <a:cubicBezTo>
                    <a:pt x="46" y="46"/>
                    <a:pt x="46" y="46"/>
                    <a:pt x="46" y="45"/>
                  </a:cubicBezTo>
                  <a:cubicBezTo>
                    <a:pt x="45" y="46"/>
                    <a:pt x="45" y="46"/>
                    <a:pt x="45" y="47"/>
                  </a:cubicBezTo>
                  <a:close/>
                  <a:moveTo>
                    <a:pt x="49" y="46"/>
                  </a:moveTo>
                  <a:cubicBezTo>
                    <a:pt x="49" y="46"/>
                    <a:pt x="49" y="47"/>
                    <a:pt x="50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5"/>
                    <a:pt x="50" y="46"/>
                    <a:pt x="49" y="46"/>
                  </a:cubicBezTo>
                  <a:close/>
                  <a:moveTo>
                    <a:pt x="55" y="47"/>
                  </a:moveTo>
                  <a:cubicBezTo>
                    <a:pt x="55" y="46"/>
                    <a:pt x="54" y="46"/>
                    <a:pt x="54" y="46"/>
                  </a:cubicBezTo>
                  <a:cubicBezTo>
                    <a:pt x="54" y="46"/>
                    <a:pt x="54" y="47"/>
                    <a:pt x="55" y="47"/>
                  </a:cubicBezTo>
                  <a:close/>
                  <a:moveTo>
                    <a:pt x="29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1" y="46"/>
                    <a:pt x="30" y="46"/>
                  </a:cubicBezTo>
                  <a:cubicBezTo>
                    <a:pt x="30" y="46"/>
                    <a:pt x="30" y="47"/>
                    <a:pt x="29" y="47"/>
                  </a:cubicBezTo>
                  <a:close/>
                  <a:moveTo>
                    <a:pt x="57" y="47"/>
                  </a:moveTo>
                  <a:cubicBezTo>
                    <a:pt x="57" y="47"/>
                    <a:pt x="57" y="47"/>
                    <a:pt x="57" y="47"/>
                  </a:cubicBezTo>
                  <a:cubicBezTo>
                    <a:pt x="58" y="47"/>
                    <a:pt x="57" y="45"/>
                    <a:pt x="57" y="47"/>
                  </a:cubicBezTo>
                  <a:close/>
                  <a:moveTo>
                    <a:pt x="33" y="47"/>
                  </a:moveTo>
                  <a:cubicBezTo>
                    <a:pt x="33" y="47"/>
                    <a:pt x="33" y="46"/>
                    <a:pt x="33" y="46"/>
                  </a:cubicBezTo>
                  <a:cubicBezTo>
                    <a:pt x="32" y="47"/>
                    <a:pt x="33" y="47"/>
                    <a:pt x="33" y="47"/>
                  </a:cubicBezTo>
                  <a:close/>
                  <a:moveTo>
                    <a:pt x="42" y="47"/>
                  </a:moveTo>
                  <a:cubicBezTo>
                    <a:pt x="42" y="48"/>
                    <a:pt x="42" y="48"/>
                    <a:pt x="42" y="48"/>
                  </a:cubicBezTo>
                  <a:cubicBezTo>
                    <a:pt x="43" y="48"/>
                    <a:pt x="43" y="47"/>
                    <a:pt x="43" y="47"/>
                  </a:cubicBezTo>
                  <a:cubicBezTo>
                    <a:pt x="43" y="47"/>
                    <a:pt x="43" y="46"/>
                    <a:pt x="43" y="46"/>
                  </a:cubicBezTo>
                  <a:cubicBezTo>
                    <a:pt x="42" y="47"/>
                    <a:pt x="42" y="47"/>
                    <a:pt x="43" y="47"/>
                  </a:cubicBezTo>
                  <a:cubicBezTo>
                    <a:pt x="42" y="47"/>
                    <a:pt x="42" y="47"/>
                    <a:pt x="42" y="47"/>
                  </a:cubicBezTo>
                  <a:close/>
                  <a:moveTo>
                    <a:pt x="53" y="47"/>
                  </a:moveTo>
                  <a:cubicBezTo>
                    <a:pt x="53" y="47"/>
                    <a:pt x="53" y="48"/>
                    <a:pt x="54" y="48"/>
                  </a:cubicBezTo>
                  <a:cubicBezTo>
                    <a:pt x="54" y="47"/>
                    <a:pt x="54" y="47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lose/>
                  <a:moveTo>
                    <a:pt x="70" y="57"/>
                  </a:moveTo>
                  <a:cubicBezTo>
                    <a:pt x="69" y="55"/>
                    <a:pt x="69" y="53"/>
                    <a:pt x="68" y="52"/>
                  </a:cubicBezTo>
                  <a:cubicBezTo>
                    <a:pt x="67" y="50"/>
                    <a:pt x="67" y="48"/>
                    <a:pt x="66" y="47"/>
                  </a:cubicBezTo>
                  <a:cubicBezTo>
                    <a:pt x="66" y="51"/>
                    <a:pt x="68" y="54"/>
                    <a:pt x="70" y="57"/>
                  </a:cubicBezTo>
                  <a:close/>
                  <a:moveTo>
                    <a:pt x="49" y="48"/>
                  </a:moveTo>
                  <a:cubicBezTo>
                    <a:pt x="49" y="47"/>
                    <a:pt x="49" y="47"/>
                    <a:pt x="49" y="47"/>
                  </a:cubicBezTo>
                  <a:cubicBezTo>
                    <a:pt x="49" y="47"/>
                    <a:pt x="49" y="47"/>
                    <a:pt x="49" y="48"/>
                  </a:cubicBez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39" y="47"/>
                    <a:pt x="40" y="47"/>
                  </a:cubicBezTo>
                  <a:close/>
                  <a:moveTo>
                    <a:pt x="51" y="48"/>
                  </a:moveTo>
                  <a:cubicBezTo>
                    <a:pt x="51" y="48"/>
                    <a:pt x="51" y="48"/>
                    <a:pt x="51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1" y="47"/>
                    <a:pt x="50" y="48"/>
                    <a:pt x="51" y="48"/>
                  </a:cubicBezTo>
                  <a:close/>
                  <a:moveTo>
                    <a:pt x="55" y="47"/>
                  </a:moveTo>
                  <a:cubicBezTo>
                    <a:pt x="55" y="48"/>
                    <a:pt x="56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lose/>
                  <a:moveTo>
                    <a:pt x="46" y="49"/>
                  </a:moveTo>
                  <a:cubicBezTo>
                    <a:pt x="47" y="48"/>
                    <a:pt x="47" y="48"/>
                    <a:pt x="47" y="47"/>
                  </a:cubicBezTo>
                  <a:cubicBezTo>
                    <a:pt x="47" y="47"/>
                    <a:pt x="46" y="48"/>
                    <a:pt x="46" y="49"/>
                  </a:cubicBezTo>
                  <a:close/>
                  <a:moveTo>
                    <a:pt x="32" y="48"/>
                  </a:moveTo>
                  <a:cubicBezTo>
                    <a:pt x="32" y="48"/>
                    <a:pt x="32" y="48"/>
                    <a:pt x="31" y="48"/>
                  </a:cubicBezTo>
                  <a:cubicBezTo>
                    <a:pt x="31" y="49"/>
                    <a:pt x="30" y="50"/>
                    <a:pt x="31" y="50"/>
                  </a:cubicBezTo>
                  <a:cubicBezTo>
                    <a:pt x="32" y="49"/>
                    <a:pt x="32" y="49"/>
                    <a:pt x="32" y="48"/>
                  </a:cubicBezTo>
                  <a:cubicBezTo>
                    <a:pt x="32" y="48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lose/>
                  <a:moveTo>
                    <a:pt x="43" y="49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50"/>
                    <a:pt x="44" y="50"/>
                  </a:cubicBezTo>
                  <a:cubicBezTo>
                    <a:pt x="44" y="49"/>
                    <a:pt x="44" y="49"/>
                    <a:pt x="43" y="49"/>
                  </a:cubicBezTo>
                  <a:close/>
                  <a:moveTo>
                    <a:pt x="44" y="49"/>
                  </a:moveTo>
                  <a:cubicBezTo>
                    <a:pt x="44" y="49"/>
                    <a:pt x="45" y="49"/>
                    <a:pt x="45" y="49"/>
                  </a:cubicBezTo>
                  <a:cubicBezTo>
                    <a:pt x="45" y="48"/>
                    <a:pt x="44" y="48"/>
                    <a:pt x="44" y="48"/>
                  </a:cubicBezTo>
                  <a:cubicBezTo>
                    <a:pt x="44" y="48"/>
                    <a:pt x="43" y="48"/>
                    <a:pt x="43" y="49"/>
                  </a:cubicBezTo>
                  <a:cubicBezTo>
                    <a:pt x="44" y="49"/>
                    <a:pt x="44" y="49"/>
                    <a:pt x="44" y="49"/>
                  </a:cubicBez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8" y="50"/>
                    <a:pt x="48" y="49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9"/>
                  </a:cubicBezTo>
                  <a:close/>
                  <a:moveTo>
                    <a:pt x="51" y="49"/>
                  </a:moveTo>
                  <a:cubicBezTo>
                    <a:pt x="53" y="49"/>
                    <a:pt x="53" y="48"/>
                    <a:pt x="52" y="48"/>
                  </a:cubicBezTo>
                  <a:cubicBezTo>
                    <a:pt x="52" y="48"/>
                    <a:pt x="51" y="48"/>
                    <a:pt x="51" y="49"/>
                  </a:cubicBezTo>
                  <a:close/>
                  <a:moveTo>
                    <a:pt x="54" y="48"/>
                  </a:moveTo>
                  <a:cubicBezTo>
                    <a:pt x="55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lose/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5" y="48"/>
                    <a:pt x="34" y="48"/>
                    <a:pt x="34" y="48"/>
                  </a:cubicBezTo>
                  <a:close/>
                  <a:moveTo>
                    <a:pt x="41" y="4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41" y="48"/>
                    <a:pt x="40" y="49"/>
                    <a:pt x="41" y="49"/>
                  </a:cubicBezTo>
                  <a:close/>
                  <a:moveTo>
                    <a:pt x="27" y="49"/>
                  </a:moveTo>
                  <a:cubicBezTo>
                    <a:pt x="27" y="50"/>
                    <a:pt x="27" y="50"/>
                    <a:pt x="28" y="51"/>
                  </a:cubicBezTo>
                  <a:cubicBezTo>
                    <a:pt x="28" y="50"/>
                    <a:pt x="29" y="49"/>
                    <a:pt x="28" y="48"/>
                  </a:cubicBezTo>
                  <a:cubicBezTo>
                    <a:pt x="28" y="49"/>
                    <a:pt x="28" y="49"/>
                    <a:pt x="27" y="49"/>
                  </a:cubicBezTo>
                  <a:close/>
                  <a:moveTo>
                    <a:pt x="75" y="49"/>
                  </a:moveTo>
                  <a:cubicBezTo>
                    <a:pt x="75" y="49"/>
                    <a:pt x="75" y="50"/>
                    <a:pt x="75" y="50"/>
                  </a:cubicBezTo>
                  <a:cubicBezTo>
                    <a:pt x="75" y="52"/>
                    <a:pt x="74" y="55"/>
                    <a:pt x="74" y="56"/>
                  </a:cubicBezTo>
                  <a:cubicBezTo>
                    <a:pt x="75" y="55"/>
                    <a:pt x="75" y="55"/>
                    <a:pt x="75" y="54"/>
                  </a:cubicBezTo>
                  <a:cubicBezTo>
                    <a:pt x="75" y="52"/>
                    <a:pt x="76" y="51"/>
                    <a:pt x="76" y="49"/>
                  </a:cubicBezTo>
                  <a:cubicBezTo>
                    <a:pt x="76" y="49"/>
                    <a:pt x="76" y="49"/>
                    <a:pt x="75" y="48"/>
                  </a:cubicBezTo>
                  <a:cubicBezTo>
                    <a:pt x="75" y="49"/>
                    <a:pt x="75" y="49"/>
                    <a:pt x="75" y="49"/>
                  </a:cubicBezTo>
                  <a:close/>
                  <a:moveTo>
                    <a:pt x="37" y="50"/>
                  </a:moveTo>
                  <a:cubicBezTo>
                    <a:pt x="38" y="50"/>
                    <a:pt x="38" y="49"/>
                    <a:pt x="39" y="49"/>
                  </a:cubicBezTo>
                  <a:cubicBezTo>
                    <a:pt x="38" y="49"/>
                    <a:pt x="37" y="50"/>
                    <a:pt x="37" y="50"/>
                  </a:cubicBezTo>
                  <a:close/>
                  <a:moveTo>
                    <a:pt x="32" y="51"/>
                  </a:moveTo>
                  <a:cubicBezTo>
                    <a:pt x="33" y="51"/>
                    <a:pt x="34" y="50"/>
                    <a:pt x="33" y="49"/>
                  </a:cubicBezTo>
                  <a:cubicBezTo>
                    <a:pt x="33" y="49"/>
                    <a:pt x="32" y="50"/>
                    <a:pt x="32" y="51"/>
                  </a:cubicBezTo>
                  <a:close/>
                  <a:moveTo>
                    <a:pt x="52" y="50"/>
                  </a:moveTo>
                  <a:cubicBezTo>
                    <a:pt x="53" y="50"/>
                    <a:pt x="52" y="50"/>
                    <a:pt x="53" y="50"/>
                  </a:cubicBezTo>
                  <a:cubicBezTo>
                    <a:pt x="53" y="50"/>
                    <a:pt x="53" y="50"/>
                    <a:pt x="54" y="50"/>
                  </a:cubicBezTo>
                  <a:cubicBezTo>
                    <a:pt x="53" y="49"/>
                    <a:pt x="52" y="49"/>
                    <a:pt x="52" y="50"/>
                  </a:cubicBezTo>
                  <a:close/>
                  <a:moveTo>
                    <a:pt x="55" y="50"/>
                  </a:moveTo>
                  <a:cubicBezTo>
                    <a:pt x="55" y="50"/>
                    <a:pt x="56" y="50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49"/>
                    <a:pt x="55" y="49"/>
                    <a:pt x="55" y="50"/>
                  </a:cubicBezTo>
                  <a:close/>
                  <a:moveTo>
                    <a:pt x="45" y="50"/>
                  </a:moveTo>
                  <a:cubicBezTo>
                    <a:pt x="45" y="50"/>
                    <a:pt x="46" y="49"/>
                    <a:pt x="45" y="49"/>
                  </a:cubicBezTo>
                  <a:cubicBezTo>
                    <a:pt x="45" y="50"/>
                    <a:pt x="45" y="50"/>
                    <a:pt x="45" y="50"/>
                  </a:cubicBezTo>
                  <a:close/>
                  <a:moveTo>
                    <a:pt x="51" y="50"/>
                  </a:moveTo>
                  <a:cubicBezTo>
                    <a:pt x="51" y="50"/>
                    <a:pt x="51" y="49"/>
                    <a:pt x="51" y="49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57" y="50"/>
                  </a:moveTo>
                  <a:cubicBezTo>
                    <a:pt x="58" y="50"/>
                    <a:pt x="58" y="49"/>
                    <a:pt x="57" y="49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42" y="51"/>
                  </a:moveTo>
                  <a:cubicBezTo>
                    <a:pt x="42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0"/>
                    <a:pt x="43" y="50"/>
                    <a:pt x="42" y="49"/>
                  </a:cubicBezTo>
                  <a:cubicBezTo>
                    <a:pt x="42" y="50"/>
                    <a:pt x="42" y="50"/>
                    <a:pt x="42" y="51"/>
                  </a:cubicBezTo>
                  <a:close/>
                  <a:moveTo>
                    <a:pt x="48" y="51"/>
                  </a:moveTo>
                  <a:cubicBezTo>
                    <a:pt x="49" y="51"/>
                    <a:pt x="49" y="50"/>
                    <a:pt x="49" y="50"/>
                  </a:cubicBezTo>
                  <a:cubicBezTo>
                    <a:pt x="49" y="50"/>
                    <a:pt x="49" y="49"/>
                    <a:pt x="49" y="49"/>
                  </a:cubicBezTo>
                  <a:cubicBezTo>
                    <a:pt x="49" y="50"/>
                    <a:pt x="48" y="50"/>
                    <a:pt x="48" y="51"/>
                  </a:cubicBezTo>
                  <a:close/>
                  <a:moveTo>
                    <a:pt x="45" y="50"/>
                  </a:moveTo>
                  <a:cubicBezTo>
                    <a:pt x="45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1"/>
                    <a:pt x="45" y="52"/>
                  </a:cubicBezTo>
                  <a:cubicBezTo>
                    <a:pt x="46" y="52"/>
                    <a:pt x="46" y="51"/>
                    <a:pt x="47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5" y="50"/>
                  </a:cubicBezTo>
                  <a:close/>
                  <a:moveTo>
                    <a:pt x="30" y="52"/>
                  </a:moveTo>
                  <a:cubicBezTo>
                    <a:pt x="30" y="51"/>
                    <a:pt x="30" y="51"/>
                    <a:pt x="31" y="51"/>
                  </a:cubicBezTo>
                  <a:cubicBezTo>
                    <a:pt x="30" y="51"/>
                    <a:pt x="30" y="50"/>
                    <a:pt x="30" y="50"/>
                  </a:cubicBezTo>
                  <a:cubicBezTo>
                    <a:pt x="29" y="50"/>
                    <a:pt x="30" y="51"/>
                    <a:pt x="30" y="52"/>
                  </a:cubicBezTo>
                  <a:close/>
                  <a:moveTo>
                    <a:pt x="52" y="51"/>
                  </a:moveTo>
                  <a:cubicBezTo>
                    <a:pt x="52" y="51"/>
                    <a:pt x="52" y="50"/>
                    <a:pt x="51" y="50"/>
                  </a:cubicBezTo>
                  <a:cubicBezTo>
                    <a:pt x="52" y="51"/>
                    <a:pt x="52" y="51"/>
                    <a:pt x="52" y="51"/>
                  </a:cubicBezTo>
                  <a:close/>
                  <a:moveTo>
                    <a:pt x="56" y="51"/>
                  </a:moveTo>
                  <a:cubicBezTo>
                    <a:pt x="56" y="51"/>
                    <a:pt x="56" y="51"/>
                    <a:pt x="57" y="51"/>
                  </a:cubicBezTo>
                  <a:cubicBezTo>
                    <a:pt x="57" y="50"/>
                    <a:pt x="56" y="50"/>
                    <a:pt x="56" y="50"/>
                  </a:cubicBezTo>
                  <a:cubicBezTo>
                    <a:pt x="56" y="50"/>
                    <a:pt x="56" y="50"/>
                    <a:pt x="56" y="51"/>
                  </a:cubicBezTo>
                  <a:close/>
                  <a:moveTo>
                    <a:pt x="39" y="52"/>
                  </a:moveTo>
                  <a:cubicBezTo>
                    <a:pt x="39" y="52"/>
                    <a:pt x="39" y="52"/>
                    <a:pt x="39" y="52"/>
                  </a:cubicBezTo>
                  <a:cubicBezTo>
                    <a:pt x="40" y="52"/>
                    <a:pt x="40" y="51"/>
                    <a:pt x="40" y="51"/>
                  </a:cubicBezTo>
                  <a:cubicBezTo>
                    <a:pt x="39" y="50"/>
                    <a:pt x="39" y="51"/>
                    <a:pt x="39" y="52"/>
                  </a:cubicBezTo>
                  <a:close/>
                  <a:moveTo>
                    <a:pt x="49" y="52"/>
                  </a:moveTo>
                  <a:cubicBezTo>
                    <a:pt x="50" y="52"/>
                    <a:pt x="50" y="51"/>
                    <a:pt x="50" y="51"/>
                  </a:cubicBezTo>
                  <a:cubicBezTo>
                    <a:pt x="50" y="50"/>
                    <a:pt x="49" y="51"/>
                    <a:pt x="49" y="52"/>
                  </a:cubicBezTo>
                  <a:close/>
                  <a:moveTo>
                    <a:pt x="37" y="51"/>
                  </a:move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6" y="51"/>
                    <a:pt x="37" y="51"/>
                  </a:cubicBezTo>
                  <a:close/>
                  <a:moveTo>
                    <a:pt x="60" y="51"/>
                  </a:moveTo>
                  <a:cubicBezTo>
                    <a:pt x="60" y="51"/>
                    <a:pt x="59" y="52"/>
                    <a:pt x="59" y="52"/>
                  </a:cubicBezTo>
                  <a:cubicBezTo>
                    <a:pt x="60" y="52"/>
                    <a:pt x="59" y="54"/>
                    <a:pt x="60" y="54"/>
                  </a:cubicBezTo>
                  <a:cubicBezTo>
                    <a:pt x="60" y="53"/>
                    <a:pt x="60" y="52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lose/>
                  <a:moveTo>
                    <a:pt x="50" y="52"/>
                  </a:moveTo>
                  <a:cubicBezTo>
                    <a:pt x="50" y="52"/>
                    <a:pt x="50" y="53"/>
                    <a:pt x="51" y="53"/>
                  </a:cubicBezTo>
                  <a:cubicBezTo>
                    <a:pt x="51" y="53"/>
                    <a:pt x="51" y="53"/>
                    <a:pt x="52" y="52"/>
                  </a:cubicBezTo>
                  <a:cubicBezTo>
                    <a:pt x="51" y="51"/>
                    <a:pt x="50" y="51"/>
                    <a:pt x="50" y="52"/>
                  </a:cubicBezTo>
                  <a:close/>
                  <a:moveTo>
                    <a:pt x="55" y="53"/>
                  </a:moveTo>
                  <a:cubicBezTo>
                    <a:pt x="55" y="52"/>
                    <a:pt x="55" y="52"/>
                    <a:pt x="55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4" y="52"/>
                    <a:pt x="55" y="53"/>
                  </a:cubicBezTo>
                  <a:close/>
                  <a:moveTo>
                    <a:pt x="47" y="53"/>
                  </a:moveTo>
                  <a:cubicBezTo>
                    <a:pt x="48" y="53"/>
                    <a:pt x="48" y="52"/>
                    <a:pt x="48" y="52"/>
                  </a:cubicBezTo>
                  <a:cubicBezTo>
                    <a:pt x="48" y="51"/>
                    <a:pt x="47" y="52"/>
                    <a:pt x="47" y="53"/>
                  </a:cubicBezTo>
                  <a:close/>
                  <a:moveTo>
                    <a:pt x="40" y="53"/>
                  </a:moveTo>
                  <a:cubicBezTo>
                    <a:pt x="40" y="53"/>
                    <a:pt x="40" y="53"/>
                    <a:pt x="41" y="54"/>
                  </a:cubicBezTo>
                  <a:cubicBezTo>
                    <a:pt x="41" y="53"/>
                    <a:pt x="42" y="53"/>
                    <a:pt x="42" y="52"/>
                  </a:cubicBezTo>
                  <a:cubicBezTo>
                    <a:pt x="41" y="51"/>
                    <a:pt x="40" y="52"/>
                    <a:pt x="40" y="53"/>
                  </a:cubicBezTo>
                  <a:close/>
                  <a:moveTo>
                    <a:pt x="30" y="53"/>
                  </a:moveTo>
                  <a:cubicBezTo>
                    <a:pt x="31" y="53"/>
                    <a:pt x="31" y="52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0" y="53"/>
                    <a:pt x="30" y="53"/>
                  </a:cubicBezTo>
                  <a:close/>
                  <a:moveTo>
                    <a:pt x="44" y="52"/>
                  </a:moveTo>
                  <a:cubicBezTo>
                    <a:pt x="44" y="53"/>
                    <a:pt x="44" y="53"/>
                    <a:pt x="45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2"/>
                    <a:pt x="45" y="52"/>
                    <a:pt x="44" y="52"/>
                  </a:cubicBezTo>
                  <a:cubicBezTo>
                    <a:pt x="44" y="52"/>
                    <a:pt x="44" y="52"/>
                    <a:pt x="44" y="52"/>
                  </a:cubicBezTo>
                  <a:close/>
                  <a:moveTo>
                    <a:pt x="34" y="54"/>
                  </a:moveTo>
                  <a:cubicBezTo>
                    <a:pt x="35" y="54"/>
                    <a:pt x="36" y="53"/>
                    <a:pt x="36" y="52"/>
                  </a:cubicBezTo>
                  <a:cubicBezTo>
                    <a:pt x="35" y="53"/>
                    <a:pt x="35" y="53"/>
                    <a:pt x="34" y="54"/>
                  </a:cubicBezTo>
                  <a:close/>
                  <a:moveTo>
                    <a:pt x="73" y="61"/>
                  </a:moveTo>
                  <a:cubicBezTo>
                    <a:pt x="73" y="57"/>
                    <a:pt x="72" y="54"/>
                    <a:pt x="70" y="52"/>
                  </a:cubicBezTo>
                  <a:cubicBezTo>
                    <a:pt x="71" y="55"/>
                    <a:pt x="72" y="58"/>
                    <a:pt x="73" y="61"/>
                  </a:cubicBezTo>
                  <a:close/>
                  <a:moveTo>
                    <a:pt x="28" y="55"/>
                  </a:moveTo>
                  <a:cubicBezTo>
                    <a:pt x="29" y="54"/>
                    <a:pt x="29" y="52"/>
                    <a:pt x="28" y="52"/>
                  </a:cubicBezTo>
                  <a:cubicBezTo>
                    <a:pt x="27" y="53"/>
                    <a:pt x="28" y="54"/>
                    <a:pt x="28" y="55"/>
                  </a:cubicBezTo>
                  <a:close/>
                  <a:moveTo>
                    <a:pt x="38" y="53"/>
                  </a:moveTo>
                  <a:cubicBezTo>
                    <a:pt x="38" y="53"/>
                    <a:pt x="38" y="53"/>
                    <a:pt x="38" y="53"/>
                  </a:cubicBezTo>
                  <a:cubicBezTo>
                    <a:pt x="38" y="53"/>
                    <a:pt x="38" y="52"/>
                    <a:pt x="38" y="52"/>
                  </a:cubicBezTo>
                  <a:cubicBezTo>
                    <a:pt x="38" y="52"/>
                    <a:pt x="38" y="52"/>
                    <a:pt x="38" y="53"/>
                  </a:cubicBezTo>
                  <a:close/>
                  <a:moveTo>
                    <a:pt x="56" y="53"/>
                  </a:moveTo>
                  <a:cubicBezTo>
                    <a:pt x="56" y="53"/>
                    <a:pt x="56" y="52"/>
                    <a:pt x="56" y="52"/>
                  </a:cubicBezTo>
                  <a:cubicBezTo>
                    <a:pt x="56" y="53"/>
                    <a:pt x="55" y="53"/>
                    <a:pt x="56" y="53"/>
                  </a:cubicBezTo>
                  <a:close/>
                  <a:moveTo>
                    <a:pt x="11" y="54"/>
                  </a:moveTo>
                  <a:cubicBezTo>
                    <a:pt x="11" y="54"/>
                    <a:pt x="12" y="53"/>
                    <a:pt x="12" y="52"/>
                  </a:cubicBezTo>
                  <a:cubicBezTo>
                    <a:pt x="12" y="53"/>
                    <a:pt x="11" y="54"/>
                    <a:pt x="11" y="54"/>
                  </a:cubicBezTo>
                  <a:close/>
                  <a:moveTo>
                    <a:pt x="49" y="55"/>
                  </a:moveTo>
                  <a:cubicBezTo>
                    <a:pt x="51" y="54"/>
                    <a:pt x="49" y="53"/>
                    <a:pt x="49" y="53"/>
                  </a:cubicBezTo>
                  <a:cubicBezTo>
                    <a:pt x="48" y="53"/>
                    <a:pt x="48" y="53"/>
                    <a:pt x="48" y="54"/>
                  </a:cubicBezTo>
                  <a:cubicBezTo>
                    <a:pt x="48" y="54"/>
                    <a:pt x="48" y="53"/>
                    <a:pt x="48" y="54"/>
                  </a:cubicBezTo>
                  <a:cubicBezTo>
                    <a:pt x="48" y="54"/>
                    <a:pt x="49" y="55"/>
                    <a:pt x="49" y="55"/>
                  </a:cubicBezTo>
                  <a:close/>
                  <a:moveTo>
                    <a:pt x="74" y="53"/>
                  </a:moveTo>
                  <a:cubicBezTo>
                    <a:pt x="73" y="54"/>
                    <a:pt x="73" y="55"/>
                    <a:pt x="74" y="56"/>
                  </a:cubicBezTo>
                  <a:cubicBezTo>
                    <a:pt x="74" y="55"/>
                    <a:pt x="74" y="54"/>
                    <a:pt x="74" y="54"/>
                  </a:cubicBezTo>
                  <a:cubicBezTo>
                    <a:pt x="74" y="54"/>
                    <a:pt x="74" y="53"/>
                    <a:pt x="74" y="53"/>
                  </a:cubicBezTo>
                  <a:cubicBezTo>
                    <a:pt x="74" y="53"/>
                    <a:pt x="74" y="53"/>
                    <a:pt x="74" y="53"/>
                  </a:cubicBezTo>
                  <a:close/>
                  <a:moveTo>
                    <a:pt x="51" y="54"/>
                  </a:move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3" y="54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1" y="53"/>
                    <a:pt x="51" y="54"/>
                  </a:cubicBezTo>
                  <a:close/>
                  <a:moveTo>
                    <a:pt x="36" y="56"/>
                  </a:moveTo>
                  <a:cubicBezTo>
                    <a:pt x="37" y="55"/>
                    <a:pt x="37" y="55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4"/>
                    <a:pt x="36" y="55"/>
                    <a:pt x="36" y="56"/>
                  </a:cubicBezTo>
                  <a:close/>
                  <a:moveTo>
                    <a:pt x="40" y="55"/>
                  </a:moveTo>
                  <a:cubicBezTo>
                    <a:pt x="40" y="55"/>
                    <a:pt x="40" y="55"/>
                    <a:pt x="40" y="54"/>
                  </a:cubicBezTo>
                  <a:cubicBezTo>
                    <a:pt x="40" y="54"/>
                    <a:pt x="40" y="53"/>
                    <a:pt x="39" y="53"/>
                  </a:cubicBezTo>
                  <a:cubicBezTo>
                    <a:pt x="39" y="54"/>
                    <a:pt x="40" y="55"/>
                    <a:pt x="40" y="55"/>
                  </a:cubicBezTo>
                  <a:close/>
                  <a:moveTo>
                    <a:pt x="42" y="55"/>
                  </a:moveTo>
                  <a:cubicBezTo>
                    <a:pt x="42" y="56"/>
                    <a:pt x="43" y="56"/>
                    <a:pt x="43" y="55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2" y="54"/>
                    <a:pt x="42" y="54"/>
                    <a:pt x="42" y="55"/>
                  </a:cubicBezTo>
                  <a:close/>
                  <a:moveTo>
                    <a:pt x="46" y="54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6" y="54"/>
                    <a:pt x="46" y="54"/>
                    <a:pt x="46" y="54"/>
                  </a:cubicBezTo>
                  <a:close/>
                  <a:moveTo>
                    <a:pt x="55" y="54"/>
                  </a:moveTo>
                  <a:cubicBezTo>
                    <a:pt x="55" y="54"/>
                    <a:pt x="55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lose/>
                  <a:moveTo>
                    <a:pt x="35" y="55"/>
                  </a:moveTo>
                  <a:cubicBezTo>
                    <a:pt x="36" y="55"/>
                    <a:pt x="36" y="54"/>
                    <a:pt x="36" y="54"/>
                  </a:cubicBezTo>
                  <a:cubicBezTo>
                    <a:pt x="36" y="54"/>
                    <a:pt x="36" y="54"/>
                    <a:pt x="35" y="55"/>
                  </a:cubicBezTo>
                  <a:close/>
                  <a:moveTo>
                    <a:pt x="57" y="55"/>
                  </a:moveTo>
                  <a:cubicBezTo>
                    <a:pt x="58" y="56"/>
                    <a:pt x="58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5"/>
                    <a:pt x="57" y="55"/>
                  </a:cubicBezTo>
                  <a:close/>
                  <a:moveTo>
                    <a:pt x="49" y="56"/>
                  </a:moveTo>
                  <a:cubicBezTo>
                    <a:pt x="49" y="55"/>
                    <a:pt x="48" y="54"/>
                    <a:pt x="48" y="54"/>
                  </a:cubicBezTo>
                  <a:cubicBezTo>
                    <a:pt x="48" y="54"/>
                    <a:pt x="48" y="55"/>
                    <a:pt x="49" y="56"/>
                  </a:cubicBezTo>
                  <a:close/>
                  <a:moveTo>
                    <a:pt x="52" y="55"/>
                  </a:moveTo>
                  <a:cubicBezTo>
                    <a:pt x="53" y="55"/>
                    <a:pt x="54" y="54"/>
                    <a:pt x="53" y="54"/>
                  </a:cubicBezTo>
                  <a:cubicBezTo>
                    <a:pt x="53" y="54"/>
                    <a:pt x="52" y="55"/>
                    <a:pt x="52" y="55"/>
                  </a:cubicBezTo>
                  <a:close/>
                  <a:moveTo>
                    <a:pt x="33" y="57"/>
                  </a:moveTo>
                  <a:cubicBezTo>
                    <a:pt x="33" y="56"/>
                    <a:pt x="34" y="56"/>
                    <a:pt x="34" y="55"/>
                  </a:cubicBezTo>
                  <a:cubicBezTo>
                    <a:pt x="34" y="55"/>
                    <a:pt x="34" y="54"/>
                    <a:pt x="34" y="55"/>
                  </a:cubicBezTo>
                  <a:cubicBezTo>
                    <a:pt x="33" y="55"/>
                    <a:pt x="32" y="56"/>
                    <a:pt x="33" y="57"/>
                  </a:cubicBezTo>
                  <a:close/>
                  <a:moveTo>
                    <a:pt x="53" y="56"/>
                  </a:moveTo>
                  <a:cubicBezTo>
                    <a:pt x="53" y="56"/>
                    <a:pt x="53" y="56"/>
                    <a:pt x="54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5"/>
                    <a:pt x="54" y="55"/>
                    <a:pt x="53" y="55"/>
                  </a:cubicBezTo>
                  <a:cubicBezTo>
                    <a:pt x="53" y="55"/>
                    <a:pt x="53" y="55"/>
                    <a:pt x="53" y="56"/>
                  </a:cubicBezTo>
                  <a:close/>
                  <a:moveTo>
                    <a:pt x="48" y="56"/>
                  </a:moveTo>
                  <a:cubicBezTo>
                    <a:pt x="48" y="56"/>
                    <a:pt x="48" y="55"/>
                    <a:pt x="47" y="55"/>
                  </a:cubicBezTo>
                  <a:cubicBezTo>
                    <a:pt x="47" y="55"/>
                    <a:pt x="48" y="57"/>
                    <a:pt x="48" y="56"/>
                  </a:cubicBezTo>
                  <a:close/>
                  <a:moveTo>
                    <a:pt x="37" y="57"/>
                  </a:moveTo>
                  <a:cubicBezTo>
                    <a:pt x="37" y="57"/>
                    <a:pt x="37" y="58"/>
                    <a:pt x="38" y="58"/>
                  </a:cubicBezTo>
                  <a:cubicBezTo>
                    <a:pt x="38" y="57"/>
                    <a:pt x="39" y="57"/>
                    <a:pt x="39" y="56"/>
                  </a:cubicBezTo>
                  <a:cubicBezTo>
                    <a:pt x="39" y="54"/>
                    <a:pt x="37" y="55"/>
                    <a:pt x="37" y="57"/>
                  </a:cubicBezTo>
                  <a:close/>
                  <a:moveTo>
                    <a:pt x="50" y="56"/>
                  </a:moveTo>
                  <a:cubicBezTo>
                    <a:pt x="51" y="56"/>
                    <a:pt x="51" y="56"/>
                    <a:pt x="51" y="55"/>
                  </a:cubicBezTo>
                  <a:cubicBezTo>
                    <a:pt x="51" y="55"/>
                    <a:pt x="51" y="55"/>
                    <a:pt x="50" y="55"/>
                  </a:cubicBezTo>
                  <a:cubicBezTo>
                    <a:pt x="50" y="55"/>
                    <a:pt x="50" y="56"/>
                    <a:pt x="50" y="56"/>
                  </a:cubicBezTo>
                  <a:close/>
                  <a:moveTo>
                    <a:pt x="28" y="57"/>
                  </a:moveTo>
                  <a:cubicBezTo>
                    <a:pt x="29" y="57"/>
                    <a:pt x="28" y="57"/>
                    <a:pt x="29" y="57"/>
                  </a:cubicBezTo>
                  <a:cubicBezTo>
                    <a:pt x="29" y="57"/>
                    <a:pt x="30" y="56"/>
                    <a:pt x="29" y="56"/>
                  </a:cubicBezTo>
                  <a:cubicBezTo>
                    <a:pt x="29" y="56"/>
                    <a:pt x="29" y="56"/>
                    <a:pt x="28" y="57"/>
                  </a:cubicBezTo>
                  <a:close/>
                  <a:moveTo>
                    <a:pt x="41" y="56"/>
                  </a:moveTo>
                  <a:cubicBezTo>
                    <a:pt x="41" y="56"/>
                    <a:pt x="41" y="57"/>
                    <a:pt x="42" y="57"/>
                  </a:cubicBezTo>
                  <a:cubicBezTo>
                    <a:pt x="42" y="57"/>
                    <a:pt x="42" y="57"/>
                    <a:pt x="42" y="56"/>
                  </a:cubicBezTo>
                  <a:cubicBezTo>
                    <a:pt x="42" y="56"/>
                    <a:pt x="42" y="55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lose/>
                  <a:moveTo>
                    <a:pt x="48" y="57"/>
                  </a:moveTo>
                  <a:cubicBezTo>
                    <a:pt x="47" y="57"/>
                    <a:pt x="47" y="56"/>
                    <a:pt x="46" y="56"/>
                  </a:cubicBezTo>
                  <a:cubicBezTo>
                    <a:pt x="47" y="56"/>
                    <a:pt x="47" y="57"/>
                    <a:pt x="48" y="57"/>
                  </a:cubicBezTo>
                  <a:close/>
                  <a:moveTo>
                    <a:pt x="44" y="57"/>
                  </a:moveTo>
                  <a:cubicBezTo>
                    <a:pt x="44" y="57"/>
                    <a:pt x="44" y="56"/>
                    <a:pt x="45" y="56"/>
                  </a:cubicBezTo>
                  <a:cubicBezTo>
                    <a:pt x="44" y="56"/>
                    <a:pt x="44" y="56"/>
                    <a:pt x="44" y="57"/>
                  </a:cubicBezTo>
                  <a:close/>
                  <a:moveTo>
                    <a:pt x="51" y="57"/>
                  </a:moveTo>
                  <a:cubicBezTo>
                    <a:pt x="51" y="57"/>
                    <a:pt x="52" y="58"/>
                    <a:pt x="52" y="58"/>
                  </a:cubicBezTo>
                  <a:cubicBezTo>
                    <a:pt x="52" y="58"/>
                    <a:pt x="53" y="57"/>
                    <a:pt x="53" y="57"/>
                  </a:cubicBezTo>
                  <a:cubicBezTo>
                    <a:pt x="52" y="57"/>
                    <a:pt x="52" y="56"/>
                    <a:pt x="52" y="56"/>
                  </a:cubicBezTo>
                  <a:cubicBezTo>
                    <a:pt x="52" y="56"/>
                    <a:pt x="51" y="56"/>
                    <a:pt x="51" y="57"/>
                  </a:cubicBezTo>
                  <a:close/>
                  <a:moveTo>
                    <a:pt x="5" y="62"/>
                  </a:moveTo>
                  <a:cubicBezTo>
                    <a:pt x="6" y="62"/>
                    <a:pt x="7" y="61"/>
                    <a:pt x="7" y="60"/>
                  </a:cubicBezTo>
                  <a:cubicBezTo>
                    <a:pt x="8" y="58"/>
                    <a:pt x="9" y="57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8" y="58"/>
                    <a:pt x="6" y="60"/>
                    <a:pt x="5" y="62"/>
                  </a:cubicBezTo>
                  <a:close/>
                  <a:moveTo>
                    <a:pt x="54" y="57"/>
                  </a:move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5" y="56"/>
                    <a:pt x="55" y="56"/>
                  </a:cubicBezTo>
                  <a:cubicBezTo>
                    <a:pt x="55" y="56"/>
                    <a:pt x="54" y="56"/>
                    <a:pt x="54" y="57"/>
                  </a:cubicBezTo>
                  <a:close/>
                  <a:moveTo>
                    <a:pt x="34" y="58"/>
                  </a:moveTo>
                  <a:cubicBezTo>
                    <a:pt x="34" y="58"/>
                    <a:pt x="35" y="57"/>
                    <a:pt x="36" y="56"/>
                  </a:cubicBezTo>
                  <a:cubicBezTo>
                    <a:pt x="35" y="56"/>
                    <a:pt x="34" y="58"/>
                    <a:pt x="34" y="58"/>
                  </a:cubicBezTo>
                  <a:close/>
                  <a:moveTo>
                    <a:pt x="40" y="60"/>
                  </a:moveTo>
                  <a:cubicBezTo>
                    <a:pt x="40" y="59"/>
                    <a:pt x="40" y="59"/>
                    <a:pt x="41" y="58"/>
                  </a:cubicBezTo>
                  <a:cubicBezTo>
                    <a:pt x="41" y="58"/>
                    <a:pt x="40" y="57"/>
                    <a:pt x="40" y="57"/>
                  </a:cubicBezTo>
                  <a:cubicBezTo>
                    <a:pt x="39" y="58"/>
                    <a:pt x="38" y="59"/>
                    <a:pt x="40" y="60"/>
                  </a:cubicBezTo>
                  <a:close/>
                  <a:moveTo>
                    <a:pt x="45" y="58"/>
                  </a:moveTo>
                  <a:cubicBezTo>
                    <a:pt x="45" y="58"/>
                    <a:pt x="45" y="59"/>
                    <a:pt x="46" y="59"/>
                  </a:cubicBezTo>
                  <a:cubicBezTo>
                    <a:pt x="46" y="59"/>
                    <a:pt x="47" y="59"/>
                    <a:pt x="47" y="58"/>
                  </a:cubicBezTo>
                  <a:cubicBezTo>
                    <a:pt x="46" y="58"/>
                    <a:pt x="46" y="57"/>
                    <a:pt x="45" y="57"/>
                  </a:cubicBezTo>
                  <a:cubicBezTo>
                    <a:pt x="45" y="57"/>
                    <a:pt x="45" y="57"/>
                    <a:pt x="45" y="58"/>
                  </a:cubicBezTo>
                  <a:close/>
                  <a:moveTo>
                    <a:pt x="72" y="62"/>
                  </a:moveTo>
                  <a:cubicBezTo>
                    <a:pt x="72" y="61"/>
                    <a:pt x="71" y="59"/>
                    <a:pt x="71" y="57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1" y="59"/>
                    <a:pt x="71" y="60"/>
                    <a:pt x="72" y="62"/>
                  </a:cubicBezTo>
                  <a:close/>
                  <a:moveTo>
                    <a:pt x="31" y="59"/>
                  </a:moveTo>
                  <a:cubicBezTo>
                    <a:pt x="31" y="59"/>
                    <a:pt x="31" y="58"/>
                    <a:pt x="32" y="58"/>
                  </a:cubicBezTo>
                  <a:cubicBezTo>
                    <a:pt x="32" y="57"/>
                    <a:pt x="32" y="57"/>
                    <a:pt x="31" y="57"/>
                  </a:cubicBezTo>
                  <a:cubicBezTo>
                    <a:pt x="31" y="58"/>
                    <a:pt x="30" y="58"/>
                    <a:pt x="31" y="59"/>
                  </a:cubicBezTo>
                  <a:close/>
                  <a:moveTo>
                    <a:pt x="51" y="58"/>
                  </a:moveTo>
                  <a:cubicBezTo>
                    <a:pt x="51" y="58"/>
                    <a:pt x="51" y="57"/>
                    <a:pt x="51" y="58"/>
                  </a:cubicBezTo>
                  <a:cubicBezTo>
                    <a:pt x="51" y="58"/>
                    <a:pt x="51" y="59"/>
                    <a:pt x="51" y="58"/>
                  </a:cubicBezTo>
                  <a:close/>
                  <a:moveTo>
                    <a:pt x="55" y="58"/>
                  </a:moveTo>
                  <a:cubicBezTo>
                    <a:pt x="56" y="58"/>
                    <a:pt x="56" y="58"/>
                    <a:pt x="56" y="57"/>
                  </a:cubicBezTo>
                  <a:cubicBezTo>
                    <a:pt x="55" y="57"/>
                    <a:pt x="55" y="58"/>
                    <a:pt x="55" y="58"/>
                  </a:cubicBezTo>
                  <a:close/>
                  <a:moveTo>
                    <a:pt x="43" y="58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58"/>
                    <a:pt x="43" y="58"/>
                    <a:pt x="43" y="58"/>
                  </a:cubicBezTo>
                  <a:close/>
                  <a:moveTo>
                    <a:pt x="35" y="59"/>
                  </a:moveTo>
                  <a:cubicBezTo>
                    <a:pt x="35" y="59"/>
                    <a:pt x="35" y="60"/>
                    <a:pt x="36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9"/>
                    <a:pt x="36" y="58"/>
                    <a:pt x="36" y="58"/>
                  </a:cubicBezTo>
                  <a:cubicBezTo>
                    <a:pt x="35" y="58"/>
                    <a:pt x="35" y="59"/>
                    <a:pt x="35" y="59"/>
                  </a:cubicBezTo>
                  <a:close/>
                  <a:moveTo>
                    <a:pt x="49" y="59"/>
                  </a:moveTo>
                  <a:cubicBezTo>
                    <a:pt x="49" y="58"/>
                    <a:pt x="49" y="58"/>
                    <a:pt x="48" y="58"/>
                  </a:cubicBezTo>
                  <a:cubicBezTo>
                    <a:pt x="48" y="58"/>
                    <a:pt x="48" y="59"/>
                    <a:pt x="49" y="59"/>
                  </a:cubicBezTo>
                  <a:close/>
                  <a:moveTo>
                    <a:pt x="53" y="59"/>
                  </a:moveTo>
                  <a:cubicBezTo>
                    <a:pt x="53" y="59"/>
                    <a:pt x="53" y="59"/>
                    <a:pt x="53" y="59"/>
                  </a:cubicBezTo>
                  <a:cubicBezTo>
                    <a:pt x="54" y="59"/>
                    <a:pt x="54" y="59"/>
                    <a:pt x="54" y="58"/>
                  </a:cubicBezTo>
                  <a:cubicBezTo>
                    <a:pt x="54" y="58"/>
                    <a:pt x="54" y="58"/>
                    <a:pt x="53" y="58"/>
                  </a:cubicBezTo>
                  <a:cubicBezTo>
                    <a:pt x="53" y="58"/>
                    <a:pt x="53" y="58"/>
                    <a:pt x="53" y="59"/>
                  </a:cubicBezTo>
                  <a:close/>
                  <a:moveTo>
                    <a:pt x="37" y="59"/>
                  </a:move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7" y="59"/>
                    <a:pt x="37" y="59"/>
                  </a:cubicBezTo>
                  <a:close/>
                  <a:moveTo>
                    <a:pt x="56" y="60"/>
                  </a:moveTo>
                  <a:cubicBezTo>
                    <a:pt x="57" y="59"/>
                    <a:pt x="57" y="59"/>
                    <a:pt x="57" y="59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9"/>
                    <a:pt x="57" y="59"/>
                    <a:pt x="56" y="60"/>
                  </a:cubicBezTo>
                  <a:close/>
                  <a:moveTo>
                    <a:pt x="45" y="60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59"/>
                    <a:pt x="44" y="59"/>
                  </a:cubicBezTo>
                  <a:cubicBezTo>
                    <a:pt x="44" y="59"/>
                    <a:pt x="44" y="59"/>
                    <a:pt x="44" y="58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59"/>
                    <a:pt x="45" y="59"/>
                    <a:pt x="45" y="60"/>
                  </a:cubicBezTo>
                  <a:close/>
                  <a:moveTo>
                    <a:pt x="53" y="60"/>
                  </a:moveTo>
                  <a:cubicBezTo>
                    <a:pt x="54" y="60"/>
                    <a:pt x="54" y="60"/>
                    <a:pt x="54" y="60"/>
                  </a:cubicBezTo>
                  <a:cubicBezTo>
                    <a:pt x="55" y="60"/>
                    <a:pt x="54" y="58"/>
                    <a:pt x="53" y="60"/>
                  </a:cubicBezTo>
                  <a:close/>
                  <a:moveTo>
                    <a:pt x="29" y="60"/>
                  </a:moveTo>
                  <a:cubicBezTo>
                    <a:pt x="29" y="60"/>
                    <a:pt x="28" y="59"/>
                    <a:pt x="28" y="59"/>
                  </a:cubicBezTo>
                  <a:cubicBezTo>
                    <a:pt x="28" y="59"/>
                    <a:pt x="28" y="60"/>
                    <a:pt x="29" y="60"/>
                  </a:cubicBezTo>
                  <a:close/>
                  <a:moveTo>
                    <a:pt x="49" y="60"/>
                  </a:moveTo>
                  <a:cubicBezTo>
                    <a:pt x="49" y="60"/>
                    <a:pt x="50" y="60"/>
                    <a:pt x="50" y="61"/>
                  </a:cubicBezTo>
                  <a:cubicBezTo>
                    <a:pt x="51" y="60"/>
                    <a:pt x="50" y="59"/>
                    <a:pt x="49" y="59"/>
                  </a:cubicBezTo>
                  <a:cubicBezTo>
                    <a:pt x="49" y="59"/>
                    <a:pt x="49" y="59"/>
                    <a:pt x="49" y="60"/>
                  </a:cubicBezTo>
                  <a:close/>
                  <a:moveTo>
                    <a:pt x="40" y="61"/>
                  </a:moveTo>
                  <a:cubicBezTo>
                    <a:pt x="41" y="61"/>
                    <a:pt x="42" y="60"/>
                    <a:pt x="42" y="59"/>
                  </a:cubicBezTo>
                  <a:cubicBezTo>
                    <a:pt x="41" y="60"/>
                    <a:pt x="41" y="60"/>
                    <a:pt x="40" y="61"/>
                  </a:cubicBezTo>
                  <a:close/>
                  <a:moveTo>
                    <a:pt x="32" y="61"/>
                  </a:moveTo>
                  <a:cubicBezTo>
                    <a:pt x="32" y="61"/>
                    <a:pt x="32" y="61"/>
                    <a:pt x="32" y="61"/>
                  </a:cubicBezTo>
                  <a:cubicBezTo>
                    <a:pt x="32" y="60"/>
                    <a:pt x="33" y="60"/>
                    <a:pt x="33" y="59"/>
                  </a:cubicBezTo>
                  <a:cubicBezTo>
                    <a:pt x="33" y="60"/>
                    <a:pt x="31" y="60"/>
                    <a:pt x="32" y="61"/>
                  </a:cubicBezTo>
                  <a:close/>
                  <a:moveTo>
                    <a:pt x="47" y="60"/>
                  </a:moveTo>
                  <a:cubicBezTo>
                    <a:pt x="47" y="60"/>
                    <a:pt x="47" y="60"/>
                    <a:pt x="47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9"/>
                    <a:pt x="48" y="59"/>
                    <a:pt x="47" y="59"/>
                  </a:cubicBezTo>
                  <a:cubicBezTo>
                    <a:pt x="47" y="59"/>
                    <a:pt x="47" y="60"/>
                    <a:pt x="47" y="60"/>
                  </a:cubicBezTo>
                  <a:close/>
                  <a:moveTo>
                    <a:pt x="44" y="61"/>
                  </a:moveTo>
                  <a:cubicBezTo>
                    <a:pt x="45" y="61"/>
                    <a:pt x="45" y="61"/>
                    <a:pt x="45" y="61"/>
                  </a:cubicBezTo>
                  <a:cubicBezTo>
                    <a:pt x="44" y="60"/>
                    <a:pt x="44" y="60"/>
                    <a:pt x="43" y="59"/>
                  </a:cubicBezTo>
                  <a:cubicBezTo>
                    <a:pt x="43" y="60"/>
                    <a:pt x="44" y="60"/>
                    <a:pt x="44" y="61"/>
                  </a:cubicBezTo>
                  <a:close/>
                  <a:moveTo>
                    <a:pt x="39" y="61"/>
                  </a:moveTo>
                  <a:cubicBezTo>
                    <a:pt x="39" y="60"/>
                    <a:pt x="38" y="60"/>
                    <a:pt x="38" y="60"/>
                  </a:cubicBezTo>
                  <a:cubicBezTo>
                    <a:pt x="38" y="60"/>
                    <a:pt x="38" y="61"/>
                    <a:pt x="39" y="61"/>
                  </a:cubicBezTo>
                  <a:close/>
                  <a:moveTo>
                    <a:pt x="35" y="61"/>
                  </a:moveTo>
                  <a:cubicBezTo>
                    <a:pt x="35" y="61"/>
                    <a:pt x="35" y="60"/>
                    <a:pt x="34" y="60"/>
                  </a:cubicBezTo>
                  <a:cubicBezTo>
                    <a:pt x="34" y="60"/>
                    <a:pt x="34" y="61"/>
                    <a:pt x="35" y="61"/>
                  </a:cubicBezTo>
                  <a:close/>
                  <a:moveTo>
                    <a:pt x="41" y="62"/>
                  </a:moveTo>
                  <a:cubicBezTo>
                    <a:pt x="42" y="63"/>
                    <a:pt x="42" y="64"/>
                    <a:pt x="43" y="64"/>
                  </a:cubicBezTo>
                  <a:cubicBezTo>
                    <a:pt x="43" y="63"/>
                    <a:pt x="44" y="62"/>
                    <a:pt x="44" y="62"/>
                  </a:cubicBezTo>
                  <a:cubicBezTo>
                    <a:pt x="43" y="61"/>
                    <a:pt x="43" y="60"/>
                    <a:pt x="42" y="60"/>
                  </a:cubicBezTo>
                  <a:cubicBezTo>
                    <a:pt x="42" y="61"/>
                    <a:pt x="41" y="61"/>
                    <a:pt x="41" y="62"/>
                  </a:cubicBezTo>
                  <a:close/>
                  <a:moveTo>
                    <a:pt x="29" y="62"/>
                  </a:moveTo>
                  <a:cubicBezTo>
                    <a:pt x="29" y="62"/>
                    <a:pt x="29" y="61"/>
                    <a:pt x="30" y="61"/>
                  </a:cubicBezTo>
                  <a:cubicBezTo>
                    <a:pt x="29" y="61"/>
                    <a:pt x="29" y="60"/>
                    <a:pt x="29" y="60"/>
                  </a:cubicBezTo>
                  <a:cubicBezTo>
                    <a:pt x="29" y="61"/>
                    <a:pt x="28" y="61"/>
                    <a:pt x="29" y="62"/>
                  </a:cubicBezTo>
                  <a:close/>
                  <a:moveTo>
                    <a:pt x="32" y="62"/>
                  </a:moveTo>
                  <a:cubicBezTo>
                    <a:pt x="33" y="62"/>
                    <a:pt x="33" y="63"/>
                    <a:pt x="34" y="63"/>
                  </a:cubicBezTo>
                  <a:cubicBezTo>
                    <a:pt x="34" y="62"/>
                    <a:pt x="34" y="62"/>
                    <a:pt x="35" y="62"/>
                  </a:cubicBezTo>
                  <a:cubicBezTo>
                    <a:pt x="34" y="60"/>
                    <a:pt x="33" y="61"/>
                    <a:pt x="32" y="62"/>
                  </a:cubicBezTo>
                  <a:close/>
                  <a:moveTo>
                    <a:pt x="37" y="61"/>
                  </a:moveTo>
                  <a:cubicBezTo>
                    <a:pt x="37" y="62"/>
                    <a:pt x="37" y="62"/>
                    <a:pt x="38" y="62"/>
                  </a:cubicBezTo>
                  <a:cubicBezTo>
                    <a:pt x="39" y="62"/>
                    <a:pt x="38" y="61"/>
                    <a:pt x="37" y="60"/>
                  </a:cubicBezTo>
                  <a:cubicBezTo>
                    <a:pt x="37" y="61"/>
                    <a:pt x="37" y="61"/>
                    <a:pt x="37" y="61"/>
                  </a:cubicBezTo>
                  <a:close/>
                  <a:moveTo>
                    <a:pt x="48" y="61"/>
                  </a:moveTo>
                  <a:cubicBezTo>
                    <a:pt x="48" y="62"/>
                    <a:pt x="48" y="62"/>
                    <a:pt x="49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1"/>
                    <a:pt x="48" y="60"/>
                    <a:pt x="48" y="61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1"/>
                    <a:pt x="52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61"/>
                    <a:pt x="51" y="62"/>
                    <a:pt x="51" y="62"/>
                  </a:cubicBezTo>
                  <a:close/>
                  <a:moveTo>
                    <a:pt x="51" y="62"/>
                  </a:moveTo>
                  <a:cubicBezTo>
                    <a:pt x="52" y="62"/>
                    <a:pt x="52" y="63"/>
                    <a:pt x="52" y="63"/>
                  </a:cubicBezTo>
                  <a:cubicBezTo>
                    <a:pt x="53" y="62"/>
                    <a:pt x="51" y="61"/>
                    <a:pt x="51" y="62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1"/>
                    <a:pt x="57" y="61"/>
                  </a:cubicBezTo>
                  <a:cubicBezTo>
                    <a:pt x="56" y="62"/>
                    <a:pt x="57" y="63"/>
                    <a:pt x="57" y="63"/>
                  </a:cubicBezTo>
                  <a:close/>
                  <a:moveTo>
                    <a:pt x="45" y="62"/>
                  </a:move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5" y="62"/>
                  </a:cubicBezTo>
                  <a:cubicBezTo>
                    <a:pt x="45" y="62"/>
                    <a:pt x="45" y="62"/>
                    <a:pt x="45" y="62"/>
                  </a:cubicBezTo>
                  <a:close/>
                  <a:moveTo>
                    <a:pt x="36" y="63"/>
                  </a:moveTo>
                  <a:cubicBezTo>
                    <a:pt x="36" y="63"/>
                    <a:pt x="36" y="63"/>
                    <a:pt x="36" y="63"/>
                  </a:cubicBezTo>
                  <a:cubicBezTo>
                    <a:pt x="35" y="63"/>
                    <a:pt x="35" y="64"/>
                    <a:pt x="35" y="64"/>
                  </a:cubicBezTo>
                  <a:cubicBezTo>
                    <a:pt x="35" y="65"/>
                    <a:pt x="35" y="65"/>
                    <a:pt x="36" y="65"/>
                  </a:cubicBezTo>
                  <a:cubicBezTo>
                    <a:pt x="36" y="65"/>
                    <a:pt x="37" y="64"/>
                    <a:pt x="36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3"/>
                    <a:pt x="37" y="62"/>
                    <a:pt x="36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6" y="63"/>
                    <a:pt x="37" y="63"/>
                    <a:pt x="36" y="63"/>
                  </a:cubicBezTo>
                  <a:close/>
                  <a:moveTo>
                    <a:pt x="59" y="63"/>
                  </a:moveTo>
                  <a:cubicBezTo>
                    <a:pt x="59" y="63"/>
                    <a:pt x="59" y="65"/>
                    <a:pt x="59" y="64"/>
                  </a:cubicBezTo>
                  <a:cubicBezTo>
                    <a:pt x="59" y="64"/>
                    <a:pt x="59" y="62"/>
                    <a:pt x="59" y="62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30" y="63"/>
                  </a:moveTo>
                  <a:cubicBezTo>
                    <a:pt x="30" y="63"/>
                    <a:pt x="31" y="63"/>
                    <a:pt x="30" y="62"/>
                  </a:cubicBezTo>
                  <a:cubicBezTo>
                    <a:pt x="30" y="63"/>
                    <a:pt x="30" y="63"/>
                    <a:pt x="30" y="63"/>
                  </a:cubicBezTo>
                  <a:close/>
                  <a:moveTo>
                    <a:pt x="50" y="63"/>
                  </a:moveTo>
                  <a:cubicBezTo>
                    <a:pt x="50" y="64"/>
                    <a:pt x="51" y="63"/>
                    <a:pt x="50" y="62"/>
                  </a:cubicBezTo>
                  <a:cubicBezTo>
                    <a:pt x="50" y="62"/>
                    <a:pt x="50" y="63"/>
                    <a:pt x="50" y="63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4" y="65"/>
                  </a:cubicBezTo>
                  <a:cubicBezTo>
                    <a:pt x="44" y="64"/>
                    <a:pt x="45" y="64"/>
                    <a:pt x="45" y="63"/>
                  </a:cubicBezTo>
                  <a:cubicBezTo>
                    <a:pt x="45" y="63"/>
                    <a:pt x="45" y="62"/>
                    <a:pt x="45" y="63"/>
                  </a:cubicBezTo>
                  <a:cubicBezTo>
                    <a:pt x="44" y="63"/>
                    <a:pt x="43" y="64"/>
                    <a:pt x="43" y="65"/>
                  </a:cubicBezTo>
                  <a:close/>
                  <a:moveTo>
                    <a:pt x="32" y="63"/>
                  </a:moveTo>
                  <a:cubicBezTo>
                    <a:pt x="32" y="63"/>
                    <a:pt x="33" y="64"/>
                    <a:pt x="33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1" y="65"/>
                    <a:pt x="33" y="66"/>
                    <a:pt x="33" y="64"/>
                  </a:cubicBezTo>
                  <a:cubicBezTo>
                    <a:pt x="33" y="63"/>
                    <a:pt x="32" y="62"/>
                    <a:pt x="32" y="63"/>
                  </a:cubicBezTo>
                  <a:close/>
                  <a:moveTo>
                    <a:pt x="46" y="63"/>
                  </a:moveTo>
                  <a:cubicBezTo>
                    <a:pt x="47" y="64"/>
                    <a:pt x="47" y="64"/>
                    <a:pt x="47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63"/>
                    <a:pt x="47" y="63"/>
                    <a:pt x="47" y="63"/>
                  </a:cubicBezTo>
                  <a:cubicBezTo>
                    <a:pt x="47" y="63"/>
                    <a:pt x="46" y="63"/>
                    <a:pt x="46" y="63"/>
                  </a:cubicBezTo>
                  <a:close/>
                  <a:moveTo>
                    <a:pt x="39" y="64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39" y="63"/>
                    <a:pt x="38" y="63"/>
                    <a:pt x="39" y="64"/>
                  </a:cubicBezTo>
                  <a:close/>
                  <a:moveTo>
                    <a:pt x="42" y="64"/>
                  </a:moveTo>
                  <a:cubicBezTo>
                    <a:pt x="42" y="64"/>
                    <a:pt x="41" y="63"/>
                    <a:pt x="40" y="63"/>
                  </a:cubicBezTo>
                  <a:cubicBezTo>
                    <a:pt x="40" y="63"/>
                    <a:pt x="41" y="64"/>
                    <a:pt x="42" y="64"/>
                  </a:cubicBezTo>
                  <a:close/>
                  <a:moveTo>
                    <a:pt x="50" y="64"/>
                  </a:moveTo>
                  <a:cubicBezTo>
                    <a:pt x="50" y="64"/>
                    <a:pt x="51" y="64"/>
                    <a:pt x="51" y="64"/>
                  </a:cubicBezTo>
                  <a:cubicBezTo>
                    <a:pt x="52" y="64"/>
                    <a:pt x="51" y="63"/>
                    <a:pt x="51" y="63"/>
                  </a:cubicBezTo>
                  <a:cubicBezTo>
                    <a:pt x="51" y="63"/>
                    <a:pt x="50" y="63"/>
                    <a:pt x="50" y="64"/>
                  </a:cubicBezTo>
                  <a:close/>
                  <a:moveTo>
                    <a:pt x="53" y="64"/>
                  </a:moveTo>
                  <a:cubicBezTo>
                    <a:pt x="53" y="64"/>
                    <a:pt x="53" y="64"/>
                    <a:pt x="53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3"/>
                    <a:pt x="54" y="63"/>
                    <a:pt x="53" y="63"/>
                  </a:cubicBezTo>
                  <a:cubicBezTo>
                    <a:pt x="53" y="64"/>
                    <a:pt x="53" y="64"/>
                    <a:pt x="53" y="64"/>
                  </a:cubicBezTo>
                  <a:close/>
                  <a:moveTo>
                    <a:pt x="40" y="65"/>
                  </a:moveTo>
                  <a:cubicBezTo>
                    <a:pt x="40" y="65"/>
                    <a:pt x="40" y="65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64"/>
                    <a:pt x="39" y="63"/>
                    <a:pt x="40" y="65"/>
                  </a:cubicBezTo>
                  <a:close/>
                  <a:moveTo>
                    <a:pt x="29" y="65"/>
                  </a:moveTo>
                  <a:cubicBezTo>
                    <a:pt x="29" y="65"/>
                    <a:pt x="30" y="64"/>
                    <a:pt x="29" y="64"/>
                  </a:cubicBezTo>
                  <a:cubicBezTo>
                    <a:pt x="29" y="64"/>
                    <a:pt x="29" y="64"/>
                    <a:pt x="29" y="65"/>
                  </a:cubicBezTo>
                  <a:close/>
                  <a:moveTo>
                    <a:pt x="44" y="66"/>
                  </a:moveTo>
                  <a:cubicBezTo>
                    <a:pt x="45" y="67"/>
                    <a:pt x="45" y="67"/>
                    <a:pt x="45" y="67"/>
                  </a:cubicBezTo>
                  <a:cubicBezTo>
                    <a:pt x="46" y="66"/>
                    <a:pt x="47" y="66"/>
                    <a:pt x="47" y="65"/>
                  </a:cubicBezTo>
                  <a:cubicBezTo>
                    <a:pt x="46" y="65"/>
                    <a:pt x="46" y="64"/>
                    <a:pt x="46" y="64"/>
                  </a:cubicBezTo>
                  <a:cubicBezTo>
                    <a:pt x="45" y="65"/>
                    <a:pt x="45" y="65"/>
                    <a:pt x="44" y="66"/>
                  </a:cubicBezTo>
                  <a:close/>
                  <a:moveTo>
                    <a:pt x="37" y="65"/>
                  </a:moveTo>
                  <a:cubicBezTo>
                    <a:pt x="38" y="65"/>
                    <a:pt x="38" y="65"/>
                    <a:pt x="37" y="65"/>
                  </a:cubicBezTo>
                  <a:cubicBezTo>
                    <a:pt x="38" y="65"/>
                    <a:pt x="38" y="65"/>
                    <a:pt x="38" y="64"/>
                  </a:cubicBezTo>
                  <a:cubicBezTo>
                    <a:pt x="38" y="64"/>
                    <a:pt x="38" y="64"/>
                    <a:pt x="37" y="65"/>
                  </a:cubicBezTo>
                  <a:close/>
                  <a:moveTo>
                    <a:pt x="4" y="64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4" y="66"/>
                    <a:pt x="4" y="66"/>
                  </a:cubicBezTo>
                  <a:cubicBezTo>
                    <a:pt x="5" y="66"/>
                    <a:pt x="6" y="67"/>
                    <a:pt x="5" y="67"/>
                  </a:cubicBezTo>
                  <a:cubicBezTo>
                    <a:pt x="7" y="67"/>
                    <a:pt x="7" y="69"/>
                    <a:pt x="8" y="70"/>
                  </a:cubicBezTo>
                  <a:cubicBezTo>
                    <a:pt x="8" y="68"/>
                    <a:pt x="6" y="66"/>
                    <a:pt x="4" y="64"/>
                  </a:cubicBezTo>
                  <a:close/>
                  <a:moveTo>
                    <a:pt x="48" y="65"/>
                  </a:moveTo>
                  <a:cubicBezTo>
                    <a:pt x="48" y="65"/>
                    <a:pt x="49" y="65"/>
                    <a:pt x="49" y="64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52" y="65"/>
                  </a:moveTo>
                  <a:cubicBezTo>
                    <a:pt x="52" y="66"/>
                    <a:pt x="52" y="66"/>
                    <a:pt x="53" y="66"/>
                  </a:cubicBezTo>
                  <a:cubicBezTo>
                    <a:pt x="53" y="65"/>
                    <a:pt x="52" y="65"/>
                    <a:pt x="52" y="65"/>
                  </a:cubicBezTo>
                  <a:close/>
                  <a:moveTo>
                    <a:pt x="55" y="66"/>
                  </a:moveTo>
                  <a:cubicBezTo>
                    <a:pt x="55" y="66"/>
                    <a:pt x="55" y="67"/>
                    <a:pt x="56" y="66"/>
                  </a:cubicBezTo>
                  <a:cubicBezTo>
                    <a:pt x="55" y="66"/>
                    <a:pt x="56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lose/>
                  <a:moveTo>
                    <a:pt x="33" y="66"/>
                  </a:moveTo>
                  <a:cubicBezTo>
                    <a:pt x="33" y="66"/>
                    <a:pt x="33" y="66"/>
                    <a:pt x="33" y="66"/>
                  </a:cubicBezTo>
                  <a:cubicBezTo>
                    <a:pt x="33" y="67"/>
                    <a:pt x="34" y="67"/>
                    <a:pt x="34" y="68"/>
                  </a:cubicBezTo>
                  <a:cubicBezTo>
                    <a:pt x="34" y="67"/>
                    <a:pt x="35" y="67"/>
                    <a:pt x="35" y="66"/>
                  </a:cubicBezTo>
                  <a:cubicBezTo>
                    <a:pt x="35" y="66"/>
                    <a:pt x="35" y="65"/>
                    <a:pt x="34" y="65"/>
                  </a:cubicBezTo>
                  <a:cubicBezTo>
                    <a:pt x="34" y="66"/>
                    <a:pt x="35" y="66"/>
                    <a:pt x="35" y="67"/>
                  </a:cubicBezTo>
                  <a:cubicBezTo>
                    <a:pt x="34" y="67"/>
                    <a:pt x="34" y="66"/>
                    <a:pt x="33" y="66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7"/>
                    <a:pt x="40" y="66"/>
                  </a:cubicBezTo>
                  <a:cubicBezTo>
                    <a:pt x="40" y="66"/>
                    <a:pt x="40" y="65"/>
                    <a:pt x="39" y="65"/>
                  </a:cubicBezTo>
                  <a:cubicBezTo>
                    <a:pt x="39" y="65"/>
                    <a:pt x="38" y="65"/>
                    <a:pt x="38" y="66"/>
                  </a:cubicBezTo>
                  <a:cubicBezTo>
                    <a:pt x="38" y="66"/>
                    <a:pt x="39" y="66"/>
                    <a:pt x="39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66"/>
                    <a:pt x="37" y="67"/>
                    <a:pt x="37" y="67"/>
                  </a:cubicBezTo>
                  <a:cubicBezTo>
                    <a:pt x="38" y="68"/>
                    <a:pt x="38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lose/>
                  <a:moveTo>
                    <a:pt x="49" y="67"/>
                  </a:moveTo>
                  <a:cubicBezTo>
                    <a:pt x="50" y="66"/>
                    <a:pt x="50" y="65"/>
                    <a:pt x="49" y="65"/>
                  </a:cubicBezTo>
                  <a:cubicBezTo>
                    <a:pt x="48" y="65"/>
                    <a:pt x="48" y="66"/>
                    <a:pt x="49" y="67"/>
                  </a:cubicBezTo>
                  <a:close/>
                  <a:moveTo>
                    <a:pt x="30" y="68"/>
                  </a:moveTo>
                  <a:cubicBezTo>
                    <a:pt x="31" y="68"/>
                    <a:pt x="31" y="66"/>
                    <a:pt x="30" y="65"/>
                  </a:cubicBezTo>
                  <a:cubicBezTo>
                    <a:pt x="29" y="66"/>
                    <a:pt x="29" y="68"/>
                    <a:pt x="30" y="68"/>
                  </a:cubicBezTo>
                  <a:close/>
                  <a:moveTo>
                    <a:pt x="46" y="68"/>
                  </a:moveTo>
                  <a:cubicBezTo>
                    <a:pt x="47" y="68"/>
                    <a:pt x="47" y="67"/>
                    <a:pt x="48" y="66"/>
                  </a:cubicBezTo>
                  <a:cubicBezTo>
                    <a:pt x="47" y="66"/>
                    <a:pt x="46" y="67"/>
                    <a:pt x="46" y="68"/>
                  </a:cubicBezTo>
                  <a:close/>
                  <a:moveTo>
                    <a:pt x="42" y="67"/>
                  </a:moveTo>
                  <a:cubicBezTo>
                    <a:pt x="42" y="67"/>
                    <a:pt x="42" y="67"/>
                    <a:pt x="42" y="67"/>
                  </a:cubicBezTo>
                  <a:cubicBezTo>
                    <a:pt x="43" y="66"/>
                    <a:pt x="42" y="66"/>
                    <a:pt x="42" y="67"/>
                  </a:cubicBezTo>
                  <a:close/>
                  <a:moveTo>
                    <a:pt x="53" y="67"/>
                  </a:moveTo>
                  <a:cubicBezTo>
                    <a:pt x="53" y="67"/>
                    <a:pt x="54" y="67"/>
                    <a:pt x="54" y="68"/>
                  </a:cubicBezTo>
                  <a:cubicBezTo>
                    <a:pt x="54" y="67"/>
                    <a:pt x="54" y="66"/>
                    <a:pt x="53" y="66"/>
                  </a:cubicBezTo>
                  <a:cubicBezTo>
                    <a:pt x="53" y="66"/>
                    <a:pt x="53" y="67"/>
                    <a:pt x="53" y="67"/>
                  </a:cubicBezTo>
                  <a:close/>
                  <a:moveTo>
                    <a:pt x="27" y="67"/>
                  </a:move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8" y="66"/>
                    <a:pt x="27" y="66"/>
                  </a:cubicBezTo>
                  <a:cubicBezTo>
                    <a:pt x="27" y="67"/>
                    <a:pt x="27" y="66"/>
                    <a:pt x="27" y="67"/>
                  </a:cubicBezTo>
                  <a:close/>
                  <a:moveTo>
                    <a:pt x="49" y="67"/>
                  </a:moveTo>
                  <a:cubicBezTo>
                    <a:pt x="48" y="66"/>
                    <a:pt x="46" y="68"/>
                    <a:pt x="46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8" y="68"/>
                    <a:pt x="49" y="68"/>
                    <a:pt x="49" y="67"/>
                  </a:cubicBezTo>
                  <a:close/>
                  <a:moveTo>
                    <a:pt x="50" y="68"/>
                  </a:moveTo>
                  <a:cubicBezTo>
                    <a:pt x="50" y="68"/>
                    <a:pt x="50" y="68"/>
                    <a:pt x="51" y="68"/>
                  </a:cubicBezTo>
                  <a:cubicBezTo>
                    <a:pt x="51" y="68"/>
                    <a:pt x="51" y="68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0" y="67"/>
                    <a:pt x="50" y="67"/>
                    <a:pt x="50" y="68"/>
                  </a:cubicBezTo>
                  <a:close/>
                  <a:moveTo>
                    <a:pt x="32" y="67"/>
                  </a:moveTo>
                  <a:cubicBezTo>
                    <a:pt x="32" y="68"/>
                    <a:pt x="33" y="68"/>
                    <a:pt x="33" y="69"/>
                  </a:cubicBezTo>
                  <a:cubicBezTo>
                    <a:pt x="33" y="69"/>
                    <a:pt x="33" y="69"/>
                    <a:pt x="34" y="68"/>
                  </a:cubicBezTo>
                  <a:cubicBezTo>
                    <a:pt x="33" y="68"/>
                    <a:pt x="33" y="67"/>
                    <a:pt x="32" y="67"/>
                  </a:cubicBezTo>
                  <a:close/>
                  <a:moveTo>
                    <a:pt x="41" y="69"/>
                  </a:moveTo>
                  <a:cubicBezTo>
                    <a:pt x="41" y="69"/>
                    <a:pt x="41" y="68"/>
                    <a:pt x="42" y="68"/>
                  </a:cubicBezTo>
                  <a:cubicBezTo>
                    <a:pt x="41" y="67"/>
                    <a:pt x="39" y="69"/>
                    <a:pt x="41" y="69"/>
                  </a:cubicBezTo>
                  <a:close/>
                  <a:moveTo>
                    <a:pt x="44" y="69"/>
                  </a:moveTo>
                  <a:cubicBezTo>
                    <a:pt x="45" y="68"/>
                    <a:pt x="44" y="68"/>
                    <a:pt x="43" y="67"/>
                  </a:cubicBezTo>
                  <a:cubicBezTo>
                    <a:pt x="43" y="68"/>
                    <a:pt x="43" y="69"/>
                    <a:pt x="44" y="69"/>
                  </a:cubicBezTo>
                  <a:close/>
                  <a:moveTo>
                    <a:pt x="37" y="70"/>
                  </a:moveTo>
                  <a:cubicBezTo>
                    <a:pt x="37" y="70"/>
                    <a:pt x="38" y="70"/>
                    <a:pt x="38" y="69"/>
                  </a:cubicBezTo>
                  <a:cubicBezTo>
                    <a:pt x="38" y="68"/>
                    <a:pt x="37" y="68"/>
                    <a:pt x="37" y="68"/>
                  </a:cubicBezTo>
                  <a:cubicBezTo>
                    <a:pt x="36" y="69"/>
                    <a:pt x="35" y="70"/>
                    <a:pt x="37" y="70"/>
                  </a:cubicBezTo>
                  <a:close/>
                  <a:moveTo>
                    <a:pt x="28" y="69"/>
                  </a:moveTo>
                  <a:cubicBezTo>
                    <a:pt x="28" y="69"/>
                    <a:pt x="28" y="68"/>
                    <a:pt x="28" y="68"/>
                  </a:cubicBezTo>
                  <a:cubicBezTo>
                    <a:pt x="28" y="68"/>
                    <a:pt x="27" y="68"/>
                    <a:pt x="27" y="68"/>
                  </a:cubicBezTo>
                  <a:cubicBezTo>
                    <a:pt x="27" y="68"/>
                    <a:pt x="27" y="69"/>
                    <a:pt x="28" y="69"/>
                  </a:cubicBezTo>
                  <a:close/>
                  <a:moveTo>
                    <a:pt x="32" y="70"/>
                  </a:moveTo>
                  <a:cubicBezTo>
                    <a:pt x="32" y="70"/>
                    <a:pt x="33" y="70"/>
                    <a:pt x="33" y="69"/>
                  </a:cubicBezTo>
                  <a:cubicBezTo>
                    <a:pt x="32" y="69"/>
                    <a:pt x="32" y="68"/>
                    <a:pt x="32" y="68"/>
                  </a:cubicBezTo>
                  <a:cubicBezTo>
                    <a:pt x="31" y="69"/>
                    <a:pt x="32" y="70"/>
                    <a:pt x="32" y="70"/>
                  </a:cubicBezTo>
                  <a:close/>
                  <a:moveTo>
                    <a:pt x="48" y="70"/>
                  </a:moveTo>
                  <a:cubicBezTo>
                    <a:pt x="48" y="71"/>
                    <a:pt x="48" y="71"/>
                    <a:pt x="49" y="71"/>
                  </a:cubicBezTo>
                  <a:cubicBezTo>
                    <a:pt x="49" y="71"/>
                    <a:pt x="50" y="70"/>
                    <a:pt x="50" y="69"/>
                  </a:cubicBezTo>
                  <a:cubicBezTo>
                    <a:pt x="50" y="69"/>
                    <a:pt x="50" y="68"/>
                    <a:pt x="49" y="68"/>
                  </a:cubicBezTo>
                  <a:cubicBezTo>
                    <a:pt x="49" y="69"/>
                    <a:pt x="48" y="69"/>
                    <a:pt x="48" y="70"/>
                  </a:cubicBezTo>
                  <a:close/>
                  <a:moveTo>
                    <a:pt x="12" y="70"/>
                  </a:moveTo>
                  <a:cubicBezTo>
                    <a:pt x="11" y="70"/>
                    <a:pt x="12" y="70"/>
                    <a:pt x="12" y="71"/>
                  </a:cubicBezTo>
                  <a:cubicBezTo>
                    <a:pt x="13" y="72"/>
                    <a:pt x="14" y="73"/>
                    <a:pt x="15" y="74"/>
                  </a:cubicBezTo>
                  <a:cubicBezTo>
                    <a:pt x="16" y="74"/>
                    <a:pt x="16" y="75"/>
                    <a:pt x="16" y="75"/>
                  </a:cubicBezTo>
                  <a:cubicBezTo>
                    <a:pt x="15" y="73"/>
                    <a:pt x="12" y="70"/>
                    <a:pt x="10" y="69"/>
                  </a:cubicBezTo>
                  <a:cubicBezTo>
                    <a:pt x="11" y="69"/>
                    <a:pt x="11" y="70"/>
                    <a:pt x="12" y="70"/>
                  </a:cubicBezTo>
                  <a:close/>
                  <a:moveTo>
                    <a:pt x="40" y="70"/>
                  </a:moveTo>
                  <a:cubicBezTo>
                    <a:pt x="41" y="70"/>
                    <a:pt x="41" y="69"/>
                    <a:pt x="40" y="69"/>
                  </a:cubicBezTo>
                  <a:cubicBezTo>
                    <a:pt x="40" y="69"/>
                    <a:pt x="40" y="70"/>
                    <a:pt x="40" y="70"/>
                  </a:cubicBezTo>
                  <a:close/>
                  <a:moveTo>
                    <a:pt x="52" y="70"/>
                  </a:moveTo>
                  <a:cubicBezTo>
                    <a:pt x="53" y="70"/>
                    <a:pt x="53" y="70"/>
                    <a:pt x="53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2" y="69"/>
                    <a:pt x="52" y="70"/>
                    <a:pt x="52" y="70"/>
                  </a:cubicBezTo>
                  <a:close/>
                  <a:moveTo>
                    <a:pt x="51" y="70"/>
                  </a:moveTo>
                  <a:cubicBezTo>
                    <a:pt x="51" y="69"/>
                    <a:pt x="52" y="69"/>
                    <a:pt x="51" y="69"/>
                  </a:cubicBezTo>
                  <a:cubicBezTo>
                    <a:pt x="51" y="69"/>
                    <a:pt x="51" y="70"/>
                    <a:pt x="51" y="70"/>
                  </a:cubicBezTo>
                  <a:close/>
                  <a:moveTo>
                    <a:pt x="42" y="70"/>
                  </a:moveTo>
                  <a:cubicBezTo>
                    <a:pt x="42" y="70"/>
                    <a:pt x="42" y="71"/>
                    <a:pt x="43" y="71"/>
                  </a:cubicBezTo>
                  <a:cubicBezTo>
                    <a:pt x="44" y="70"/>
                    <a:pt x="43" y="69"/>
                    <a:pt x="42" y="69"/>
                  </a:cubicBezTo>
                  <a:cubicBezTo>
                    <a:pt x="42" y="69"/>
                    <a:pt x="42" y="69"/>
                    <a:pt x="42" y="70"/>
                  </a:cubicBezTo>
                  <a:close/>
                  <a:moveTo>
                    <a:pt x="58" y="69"/>
                  </a:moveTo>
                  <a:cubicBezTo>
                    <a:pt x="59" y="69"/>
                    <a:pt x="59" y="70"/>
                    <a:pt x="59" y="69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59" y="69"/>
                    <a:pt x="58" y="69"/>
                    <a:pt x="58" y="69"/>
                  </a:cubicBezTo>
                  <a:close/>
                  <a:moveTo>
                    <a:pt x="59" y="75"/>
                  </a:moveTo>
                  <a:cubicBezTo>
                    <a:pt x="60" y="75"/>
                    <a:pt x="60" y="75"/>
                    <a:pt x="60" y="75"/>
                  </a:cubicBezTo>
                  <a:cubicBezTo>
                    <a:pt x="60" y="73"/>
                    <a:pt x="60" y="72"/>
                    <a:pt x="60" y="69"/>
                  </a:cubicBezTo>
                  <a:cubicBezTo>
                    <a:pt x="60" y="69"/>
                    <a:pt x="60" y="69"/>
                    <a:pt x="59" y="69"/>
                  </a:cubicBezTo>
                  <a:cubicBezTo>
                    <a:pt x="59" y="71"/>
                    <a:pt x="60" y="73"/>
                    <a:pt x="59" y="75"/>
                  </a:cubicBezTo>
                  <a:close/>
                  <a:moveTo>
                    <a:pt x="52" y="71"/>
                  </a:moveTo>
                  <a:cubicBezTo>
                    <a:pt x="53" y="71"/>
                    <a:pt x="52" y="71"/>
                    <a:pt x="53" y="71"/>
                  </a:cubicBezTo>
                  <a:cubicBezTo>
                    <a:pt x="53" y="71"/>
                    <a:pt x="54" y="70"/>
                    <a:pt x="54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3" y="70"/>
                    <a:pt x="53" y="70"/>
                    <a:pt x="52" y="71"/>
                  </a:cubicBezTo>
                  <a:close/>
                  <a:moveTo>
                    <a:pt x="34" y="74"/>
                  </a:moveTo>
                  <a:cubicBezTo>
                    <a:pt x="35" y="73"/>
                    <a:pt x="36" y="72"/>
                    <a:pt x="36" y="71"/>
                  </a:cubicBezTo>
                  <a:cubicBezTo>
                    <a:pt x="36" y="71"/>
                    <a:pt x="35" y="70"/>
                    <a:pt x="35" y="70"/>
                  </a:cubicBezTo>
                  <a:cubicBezTo>
                    <a:pt x="34" y="71"/>
                    <a:pt x="32" y="73"/>
                    <a:pt x="34" y="74"/>
                  </a:cubicBezTo>
                  <a:close/>
                  <a:moveTo>
                    <a:pt x="45" y="70"/>
                  </a:moveTo>
                  <a:cubicBezTo>
                    <a:pt x="45" y="71"/>
                    <a:pt x="46" y="71"/>
                    <a:pt x="46" y="71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5" y="70"/>
                    <a:pt x="45" y="70"/>
                  </a:cubicBezTo>
                  <a:close/>
                  <a:moveTo>
                    <a:pt x="50" y="73"/>
                  </a:moveTo>
                  <a:cubicBezTo>
                    <a:pt x="51" y="72"/>
                    <a:pt x="52" y="71"/>
                    <a:pt x="51" y="70"/>
                  </a:cubicBezTo>
                  <a:cubicBezTo>
                    <a:pt x="50" y="71"/>
                    <a:pt x="48" y="72"/>
                    <a:pt x="50" y="73"/>
                  </a:cubicBezTo>
                  <a:close/>
                  <a:moveTo>
                    <a:pt x="38" y="71"/>
                  </a:moveTo>
                  <a:cubicBezTo>
                    <a:pt x="38" y="71"/>
                    <a:pt x="38" y="72"/>
                    <a:pt x="38" y="72"/>
                  </a:cubicBezTo>
                  <a:cubicBezTo>
                    <a:pt x="39" y="71"/>
                    <a:pt x="39" y="72"/>
                    <a:pt x="40" y="71"/>
                  </a:cubicBezTo>
                  <a:cubicBezTo>
                    <a:pt x="39" y="70"/>
                    <a:pt x="38" y="70"/>
                    <a:pt x="38" y="71"/>
                  </a:cubicBezTo>
                  <a:close/>
                  <a:moveTo>
                    <a:pt x="41" y="70"/>
                  </a:moveTo>
                  <a:cubicBezTo>
                    <a:pt x="41" y="71"/>
                    <a:pt x="42" y="71"/>
                    <a:pt x="42" y="72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0"/>
                    <a:pt x="41" y="70"/>
                  </a:cubicBezTo>
                  <a:close/>
                  <a:moveTo>
                    <a:pt x="31" y="73"/>
                  </a:moveTo>
                  <a:cubicBezTo>
                    <a:pt x="31" y="73"/>
                    <a:pt x="31" y="73"/>
                    <a:pt x="32" y="73"/>
                  </a:cubicBezTo>
                  <a:cubicBezTo>
                    <a:pt x="31" y="72"/>
                    <a:pt x="31" y="71"/>
                    <a:pt x="30" y="71"/>
                  </a:cubicBezTo>
                  <a:cubicBezTo>
                    <a:pt x="30" y="72"/>
                    <a:pt x="30" y="73"/>
                    <a:pt x="31" y="73"/>
                  </a:cubicBezTo>
                  <a:close/>
                  <a:moveTo>
                    <a:pt x="44" y="72"/>
                  </a:moveTo>
                  <a:cubicBezTo>
                    <a:pt x="44" y="71"/>
                    <a:pt x="44" y="71"/>
                    <a:pt x="44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4" y="71"/>
                    <a:pt x="43" y="71"/>
                    <a:pt x="44" y="72"/>
                  </a:cubicBezTo>
                  <a:close/>
                  <a:moveTo>
                    <a:pt x="28" y="76"/>
                  </a:moveTo>
                  <a:cubicBezTo>
                    <a:pt x="28" y="75"/>
                    <a:pt x="28" y="73"/>
                    <a:pt x="27" y="72"/>
                  </a:cubicBezTo>
                  <a:cubicBezTo>
                    <a:pt x="27" y="73"/>
                    <a:pt x="28" y="75"/>
                    <a:pt x="28" y="76"/>
                  </a:cubicBezTo>
                  <a:close/>
                  <a:moveTo>
                    <a:pt x="40" y="72"/>
                  </a:moveTo>
                  <a:cubicBezTo>
                    <a:pt x="40" y="73"/>
                    <a:pt x="40" y="73"/>
                    <a:pt x="41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72"/>
                    <a:pt x="40" y="71"/>
                    <a:pt x="40" y="72"/>
                  </a:cubicBezTo>
                  <a:close/>
                  <a:moveTo>
                    <a:pt x="44" y="72"/>
                  </a:moveTo>
                  <a:cubicBezTo>
                    <a:pt x="44" y="72"/>
                    <a:pt x="44" y="73"/>
                    <a:pt x="45" y="73"/>
                  </a:cubicBezTo>
                  <a:cubicBezTo>
                    <a:pt x="45" y="73"/>
                    <a:pt x="45" y="73"/>
                    <a:pt x="45" y="72"/>
                  </a:cubicBezTo>
                  <a:cubicBezTo>
                    <a:pt x="45" y="72"/>
                    <a:pt x="45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lose/>
                  <a:moveTo>
                    <a:pt x="29" y="76"/>
                  </a:moveTo>
                  <a:cubicBezTo>
                    <a:pt x="30" y="75"/>
                    <a:pt x="29" y="73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3"/>
                    <a:pt x="29" y="75"/>
                    <a:pt x="29" y="76"/>
                  </a:cubicBezTo>
                  <a:close/>
                  <a:moveTo>
                    <a:pt x="47" y="72"/>
                  </a:moveTo>
                  <a:cubicBezTo>
                    <a:pt x="47" y="72"/>
                    <a:pt x="47" y="72"/>
                    <a:pt x="47" y="73"/>
                  </a:cubicBezTo>
                  <a:cubicBezTo>
                    <a:pt x="48" y="73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lose/>
                  <a:moveTo>
                    <a:pt x="50" y="73"/>
                  </a:moveTo>
                  <a:cubicBezTo>
                    <a:pt x="51" y="73"/>
                    <a:pt x="51" y="74"/>
                    <a:pt x="51" y="74"/>
                  </a:cubicBezTo>
                  <a:cubicBezTo>
                    <a:pt x="51" y="73"/>
                    <a:pt x="52" y="73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3"/>
                    <a:pt x="50" y="72"/>
                    <a:pt x="50" y="73"/>
                  </a:cubicBezTo>
                  <a:close/>
                  <a:moveTo>
                    <a:pt x="43" y="73"/>
                  </a:moveTo>
                  <a:cubicBezTo>
                    <a:pt x="43" y="73"/>
                    <a:pt x="43" y="72"/>
                    <a:pt x="43" y="72"/>
                  </a:cubicBezTo>
                  <a:cubicBezTo>
                    <a:pt x="43" y="72"/>
                    <a:pt x="43" y="72"/>
                    <a:pt x="43" y="73"/>
                  </a:cubicBezTo>
                  <a:close/>
                  <a:moveTo>
                    <a:pt x="56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7" y="73"/>
                    <a:pt x="56" y="74"/>
                    <a:pt x="57" y="75"/>
                  </a:cubicBezTo>
                  <a:cubicBezTo>
                    <a:pt x="57" y="74"/>
                    <a:pt x="57" y="72"/>
                    <a:pt x="56" y="72"/>
                  </a:cubicBezTo>
                  <a:close/>
                  <a:moveTo>
                    <a:pt x="35" y="75"/>
                  </a:moveTo>
                  <a:cubicBezTo>
                    <a:pt x="35" y="75"/>
                    <a:pt x="36" y="75"/>
                    <a:pt x="36" y="75"/>
                  </a:cubicBezTo>
                  <a:cubicBezTo>
                    <a:pt x="37" y="75"/>
                    <a:pt x="37" y="74"/>
                    <a:pt x="38" y="73"/>
                  </a:cubicBezTo>
                  <a:cubicBezTo>
                    <a:pt x="38" y="73"/>
                    <a:pt x="38" y="72"/>
                    <a:pt x="37" y="72"/>
                  </a:cubicBezTo>
                  <a:cubicBezTo>
                    <a:pt x="37" y="73"/>
                    <a:pt x="36" y="74"/>
                    <a:pt x="35" y="75"/>
                  </a:cubicBezTo>
                  <a:close/>
                  <a:moveTo>
                    <a:pt x="43" y="73"/>
                  </a:moveTo>
                  <a:cubicBezTo>
                    <a:pt x="43" y="73"/>
                    <a:pt x="44" y="74"/>
                    <a:pt x="44" y="74"/>
                  </a:cubicBezTo>
                  <a:cubicBezTo>
                    <a:pt x="45" y="73"/>
                    <a:pt x="44" y="73"/>
                    <a:pt x="44" y="72"/>
                  </a:cubicBezTo>
                  <a:cubicBezTo>
                    <a:pt x="43" y="73"/>
                    <a:pt x="43" y="73"/>
                    <a:pt x="43" y="73"/>
                  </a:cubicBezTo>
                  <a:close/>
                  <a:moveTo>
                    <a:pt x="40" y="74"/>
                  </a:moveTo>
                  <a:cubicBezTo>
                    <a:pt x="41" y="73"/>
                    <a:pt x="40" y="73"/>
                    <a:pt x="39" y="73"/>
                  </a:cubicBezTo>
                  <a:cubicBezTo>
                    <a:pt x="39" y="73"/>
                    <a:pt x="40" y="74"/>
                    <a:pt x="40" y="74"/>
                  </a:cubicBezTo>
                  <a:close/>
                  <a:moveTo>
                    <a:pt x="52" y="74"/>
                  </a:moveTo>
                  <a:cubicBezTo>
                    <a:pt x="53" y="74"/>
                    <a:pt x="53" y="74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3" y="73"/>
                    <a:pt x="52" y="74"/>
                    <a:pt x="52" y="74"/>
                  </a:cubicBezTo>
                  <a:close/>
                  <a:moveTo>
                    <a:pt x="55" y="73"/>
                  </a:moveTo>
                  <a:cubicBezTo>
                    <a:pt x="55" y="73"/>
                    <a:pt x="55" y="74"/>
                    <a:pt x="55" y="74"/>
                  </a:cubicBezTo>
                  <a:cubicBezTo>
                    <a:pt x="56" y="73"/>
                    <a:pt x="56" y="73"/>
                    <a:pt x="55" y="73"/>
                  </a:cubicBezTo>
                  <a:cubicBezTo>
                    <a:pt x="55" y="73"/>
                    <a:pt x="55" y="73"/>
                    <a:pt x="55" y="73"/>
                  </a:cubicBezTo>
                  <a:close/>
                  <a:moveTo>
                    <a:pt x="34" y="75"/>
                  </a:moveTo>
                  <a:cubicBezTo>
                    <a:pt x="34" y="74"/>
                    <a:pt x="33" y="73"/>
                    <a:pt x="33" y="73"/>
                  </a:cubicBezTo>
                  <a:cubicBezTo>
                    <a:pt x="32" y="74"/>
                    <a:pt x="33" y="74"/>
                    <a:pt x="34" y="75"/>
                  </a:cubicBezTo>
                  <a:close/>
                  <a:moveTo>
                    <a:pt x="49" y="74"/>
                  </a:moveTo>
                  <a:cubicBezTo>
                    <a:pt x="49" y="74"/>
                    <a:pt x="49" y="74"/>
                    <a:pt x="49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4"/>
                    <a:pt x="48" y="74"/>
                    <a:pt x="49" y="74"/>
                  </a:cubicBezTo>
                  <a:close/>
                  <a:moveTo>
                    <a:pt x="41" y="74"/>
                  </a:moveTo>
                  <a:cubicBezTo>
                    <a:pt x="42" y="74"/>
                    <a:pt x="42" y="74"/>
                    <a:pt x="42" y="73"/>
                  </a:cubicBezTo>
                  <a:cubicBezTo>
                    <a:pt x="42" y="74"/>
                    <a:pt x="41" y="74"/>
                    <a:pt x="41" y="74"/>
                  </a:cubicBezTo>
                  <a:close/>
                  <a:moveTo>
                    <a:pt x="46" y="75"/>
                  </a:moveTo>
                  <a:cubicBezTo>
                    <a:pt x="46" y="74"/>
                    <a:pt x="46" y="74"/>
                    <a:pt x="46" y="74"/>
                  </a:cubicBezTo>
                  <a:cubicBezTo>
                    <a:pt x="46" y="74"/>
                    <a:pt x="46" y="73"/>
                    <a:pt x="46" y="73"/>
                  </a:cubicBezTo>
                  <a:cubicBezTo>
                    <a:pt x="45" y="74"/>
                    <a:pt x="46" y="74"/>
                    <a:pt x="46" y="75"/>
                  </a:cubicBezTo>
                  <a:close/>
                  <a:moveTo>
                    <a:pt x="42" y="75"/>
                  </a:move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4"/>
                    <a:pt x="43" y="74"/>
                    <a:pt x="42" y="74"/>
                  </a:cubicBezTo>
                  <a:cubicBezTo>
                    <a:pt x="42" y="74"/>
                    <a:pt x="42" y="74"/>
                    <a:pt x="42" y="75"/>
                  </a:cubicBezTo>
                  <a:close/>
                  <a:moveTo>
                    <a:pt x="39" y="74"/>
                  </a:moveTo>
                  <a:cubicBezTo>
                    <a:pt x="38" y="75"/>
                    <a:pt x="36" y="76"/>
                    <a:pt x="38" y="77"/>
                  </a:cubicBezTo>
                  <a:cubicBezTo>
                    <a:pt x="39" y="76"/>
                    <a:pt x="39" y="76"/>
                    <a:pt x="40" y="75"/>
                  </a:cubicBezTo>
                  <a:cubicBezTo>
                    <a:pt x="39" y="74"/>
                    <a:pt x="39" y="74"/>
                    <a:pt x="39" y="74"/>
                  </a:cubicBezTo>
                  <a:close/>
                  <a:moveTo>
                    <a:pt x="33" y="76"/>
                  </a:moveTo>
                  <a:cubicBezTo>
                    <a:pt x="33" y="75"/>
                    <a:pt x="33" y="74"/>
                    <a:pt x="32" y="74"/>
                  </a:cubicBezTo>
                  <a:cubicBezTo>
                    <a:pt x="31" y="75"/>
                    <a:pt x="32" y="75"/>
                    <a:pt x="33" y="76"/>
                  </a:cubicBezTo>
                  <a:close/>
                  <a:moveTo>
                    <a:pt x="47" y="74"/>
                  </a:move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4"/>
                    <a:pt x="48" y="74"/>
                    <a:pt x="47" y="74"/>
                  </a:cubicBezTo>
                  <a:close/>
                  <a:moveTo>
                    <a:pt x="45" y="75"/>
                  </a:moveTo>
                  <a:cubicBezTo>
                    <a:pt x="45" y="75"/>
                    <a:pt x="45" y="75"/>
                    <a:pt x="46" y="76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5" y="75"/>
                    <a:pt x="46" y="74"/>
                    <a:pt x="45" y="74"/>
                  </a:cubicBezTo>
                  <a:cubicBezTo>
                    <a:pt x="45" y="74"/>
                    <a:pt x="45" y="74"/>
                    <a:pt x="45" y="75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6"/>
                    <a:pt x="56" y="7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5"/>
                    <a:pt x="54" y="76"/>
                    <a:pt x="55" y="77"/>
                  </a:cubicBezTo>
                  <a:close/>
                  <a:moveTo>
                    <a:pt x="41" y="75"/>
                  </a:moveTo>
                  <a:cubicBezTo>
                    <a:pt x="42" y="75"/>
                    <a:pt x="42" y="76"/>
                    <a:pt x="42" y="76"/>
                  </a:cubicBezTo>
                  <a:cubicBezTo>
                    <a:pt x="43" y="76"/>
                    <a:pt x="42" y="75"/>
                    <a:pt x="42" y="75"/>
                  </a:cubicBezTo>
                  <a:cubicBezTo>
                    <a:pt x="42" y="75"/>
                    <a:pt x="41" y="75"/>
                    <a:pt x="41" y="75"/>
                  </a:cubicBezTo>
                  <a:close/>
                  <a:moveTo>
                    <a:pt x="47" y="75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7" y="75"/>
                    <a:pt x="47" y="75"/>
                  </a:cubicBezTo>
                  <a:close/>
                  <a:moveTo>
                    <a:pt x="48" y="75"/>
                  </a:moveTo>
                  <a:cubicBezTo>
                    <a:pt x="48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5"/>
                    <a:pt x="49" y="75"/>
                    <a:pt x="48" y="75"/>
                  </a:cubicBezTo>
                  <a:close/>
                  <a:moveTo>
                    <a:pt x="54" y="76"/>
                  </a:moveTo>
                  <a:cubicBezTo>
                    <a:pt x="54" y="76"/>
                    <a:pt x="54" y="75"/>
                    <a:pt x="54" y="75"/>
                  </a:cubicBezTo>
                  <a:cubicBezTo>
                    <a:pt x="53" y="75"/>
                    <a:pt x="53" y="76"/>
                    <a:pt x="54" y="76"/>
                  </a:cubicBezTo>
                  <a:close/>
                  <a:moveTo>
                    <a:pt x="34" y="76"/>
                  </a:moveTo>
                  <a:cubicBezTo>
                    <a:pt x="35" y="76"/>
                    <a:pt x="35" y="77"/>
                    <a:pt x="35" y="77"/>
                  </a:cubicBezTo>
                  <a:cubicBezTo>
                    <a:pt x="35" y="77"/>
                    <a:pt x="36" y="77"/>
                    <a:pt x="36" y="76"/>
                  </a:cubicBezTo>
                  <a:cubicBezTo>
                    <a:pt x="35" y="76"/>
                    <a:pt x="35" y="76"/>
                    <a:pt x="35" y="75"/>
                  </a:cubicBezTo>
                  <a:cubicBezTo>
                    <a:pt x="35" y="76"/>
                    <a:pt x="34" y="76"/>
                    <a:pt x="34" y="76"/>
                  </a:cubicBezTo>
                  <a:close/>
                  <a:moveTo>
                    <a:pt x="59" y="82"/>
                  </a:moveTo>
                  <a:cubicBezTo>
                    <a:pt x="60" y="81"/>
                    <a:pt x="60" y="78"/>
                    <a:pt x="60" y="76"/>
                  </a:cubicBezTo>
                  <a:cubicBezTo>
                    <a:pt x="60" y="76"/>
                    <a:pt x="60" y="75"/>
                    <a:pt x="59" y="75"/>
                  </a:cubicBezTo>
                  <a:cubicBezTo>
                    <a:pt x="59" y="78"/>
                    <a:pt x="60" y="79"/>
                    <a:pt x="59" y="82"/>
                  </a:cubicBezTo>
                  <a:close/>
                  <a:moveTo>
                    <a:pt x="44" y="77"/>
                  </a:moveTo>
                  <a:cubicBezTo>
                    <a:pt x="45" y="77"/>
                    <a:pt x="45" y="77"/>
                    <a:pt x="45" y="76"/>
                  </a:cubicBezTo>
                  <a:cubicBezTo>
                    <a:pt x="45" y="76"/>
                    <a:pt x="45" y="76"/>
                    <a:pt x="44" y="76"/>
                  </a:cubicBezTo>
                  <a:cubicBezTo>
                    <a:pt x="44" y="76"/>
                    <a:pt x="43" y="77"/>
                    <a:pt x="44" y="77"/>
                  </a:cubicBezTo>
                  <a:close/>
                  <a:moveTo>
                    <a:pt x="31" y="78"/>
                  </a:moveTo>
                  <a:cubicBezTo>
                    <a:pt x="32" y="78"/>
                    <a:pt x="32" y="76"/>
                    <a:pt x="31" y="76"/>
                  </a:cubicBezTo>
                  <a:cubicBezTo>
                    <a:pt x="30" y="76"/>
                    <a:pt x="31" y="78"/>
                    <a:pt x="31" y="78"/>
                  </a:cubicBezTo>
                  <a:close/>
                  <a:moveTo>
                    <a:pt x="46" y="76"/>
                  </a:moveTo>
                  <a:cubicBezTo>
                    <a:pt x="46" y="77"/>
                    <a:pt x="47" y="77"/>
                    <a:pt x="47" y="77"/>
                  </a:cubicBezTo>
                  <a:cubicBezTo>
                    <a:pt x="47" y="76"/>
                    <a:pt x="47" y="76"/>
                    <a:pt x="46" y="76"/>
                  </a:cubicBezTo>
                  <a:close/>
                  <a:moveTo>
                    <a:pt x="39" y="78"/>
                  </a:moveTo>
                  <a:cubicBezTo>
                    <a:pt x="39" y="79"/>
                    <a:pt x="40" y="79"/>
                    <a:pt x="40" y="79"/>
                  </a:cubicBezTo>
                  <a:cubicBezTo>
                    <a:pt x="41" y="79"/>
                    <a:pt x="41" y="78"/>
                    <a:pt x="42" y="77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7"/>
                    <a:pt x="40" y="78"/>
                    <a:pt x="39" y="78"/>
                  </a:cubicBezTo>
                  <a:close/>
                  <a:moveTo>
                    <a:pt x="34" y="77"/>
                  </a:moveTo>
                  <a:cubicBezTo>
                    <a:pt x="34" y="77"/>
                    <a:pt x="34" y="78"/>
                    <a:pt x="35" y="78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5" y="77"/>
                    <a:pt x="34" y="77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lose/>
                  <a:moveTo>
                    <a:pt x="54" y="78"/>
                  </a:moveTo>
                  <a:cubicBezTo>
                    <a:pt x="54" y="77"/>
                    <a:pt x="53" y="77"/>
                    <a:pt x="53" y="77"/>
                  </a:cubicBezTo>
                  <a:cubicBezTo>
                    <a:pt x="53" y="77"/>
                    <a:pt x="53" y="77"/>
                    <a:pt x="54" y="78"/>
                  </a:cubicBezTo>
                  <a:close/>
                  <a:moveTo>
                    <a:pt x="50" y="78"/>
                  </a:moveTo>
                  <a:cubicBezTo>
                    <a:pt x="50" y="77"/>
                    <a:pt x="50" y="77"/>
                    <a:pt x="50" y="77"/>
                  </a:cubicBezTo>
                  <a:cubicBezTo>
                    <a:pt x="50" y="77"/>
                    <a:pt x="49" y="78"/>
                    <a:pt x="50" y="78"/>
                  </a:cubicBezTo>
                  <a:close/>
                  <a:moveTo>
                    <a:pt x="44" y="78"/>
                  </a:moveTo>
                  <a:cubicBezTo>
                    <a:pt x="44" y="77"/>
                    <a:pt x="44" y="77"/>
                    <a:pt x="43" y="77"/>
                  </a:cubicBezTo>
                  <a:cubicBezTo>
                    <a:pt x="43" y="77"/>
                    <a:pt x="43" y="78"/>
                    <a:pt x="44" y="78"/>
                  </a:cubicBezTo>
                  <a:close/>
                  <a:moveTo>
                    <a:pt x="48" y="78"/>
                  </a:moveTo>
                  <a:cubicBezTo>
                    <a:pt x="48" y="77"/>
                    <a:pt x="48" y="77"/>
                    <a:pt x="47" y="77"/>
                  </a:cubicBezTo>
                  <a:cubicBezTo>
                    <a:pt x="47" y="77"/>
                    <a:pt x="48" y="78"/>
                    <a:pt x="48" y="78"/>
                  </a:cubicBezTo>
                  <a:close/>
                  <a:moveTo>
                    <a:pt x="36" y="78"/>
                  </a:moveTo>
                  <a:cubicBezTo>
                    <a:pt x="36" y="78"/>
                    <a:pt x="36" y="79"/>
                    <a:pt x="37" y="79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45" y="78"/>
                  </a:moveTo>
                  <a:cubicBezTo>
                    <a:pt x="46" y="78"/>
                    <a:pt x="46" y="78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5" y="77"/>
                    <a:pt x="45" y="78"/>
                    <a:pt x="45" y="78"/>
                  </a:cubicBezTo>
                  <a:close/>
                  <a:moveTo>
                    <a:pt x="29" y="77"/>
                  </a:moveTo>
                  <a:cubicBezTo>
                    <a:pt x="29" y="78"/>
                    <a:pt x="30" y="79"/>
                    <a:pt x="30" y="80"/>
                  </a:cubicBezTo>
                  <a:cubicBezTo>
                    <a:pt x="30" y="79"/>
                    <a:pt x="30" y="78"/>
                    <a:pt x="30" y="77"/>
                  </a:cubicBezTo>
                  <a:cubicBezTo>
                    <a:pt x="30" y="77"/>
                    <a:pt x="30" y="77"/>
                    <a:pt x="29" y="77"/>
                  </a:cubicBezTo>
                  <a:close/>
                  <a:moveTo>
                    <a:pt x="57" y="78"/>
                  </a:moveTo>
                  <a:cubicBezTo>
                    <a:pt x="57" y="78"/>
                    <a:pt x="57" y="77"/>
                    <a:pt x="57" y="77"/>
                  </a:cubicBezTo>
                  <a:cubicBezTo>
                    <a:pt x="56" y="77"/>
                    <a:pt x="56" y="79"/>
                    <a:pt x="57" y="78"/>
                  </a:cubicBezTo>
                  <a:close/>
                  <a:moveTo>
                    <a:pt x="18" y="78"/>
                  </a:moveTo>
                  <a:cubicBezTo>
                    <a:pt x="18" y="78"/>
                    <a:pt x="17" y="77"/>
                    <a:pt x="17" y="77"/>
                  </a:cubicBezTo>
                  <a:cubicBezTo>
                    <a:pt x="18" y="78"/>
                    <a:pt x="18" y="78"/>
                    <a:pt x="18" y="78"/>
                  </a:cubicBezTo>
                  <a:close/>
                  <a:moveTo>
                    <a:pt x="53" y="78"/>
                  </a:moveTo>
                  <a:cubicBezTo>
                    <a:pt x="53" y="78"/>
                    <a:pt x="53" y="77"/>
                    <a:pt x="52" y="77"/>
                  </a:cubicBezTo>
                  <a:cubicBezTo>
                    <a:pt x="52" y="78"/>
                    <a:pt x="53" y="78"/>
                    <a:pt x="53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3" y="79"/>
                    <a:pt x="32" y="79"/>
                    <a:pt x="32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80"/>
                    <a:pt x="32" y="80"/>
                    <a:pt x="32" y="81"/>
                  </a:cubicBezTo>
                  <a:cubicBezTo>
                    <a:pt x="33" y="80"/>
                    <a:pt x="34" y="79"/>
                    <a:pt x="34" y="79"/>
                  </a:cubicBezTo>
                  <a:cubicBezTo>
                    <a:pt x="34" y="78"/>
                    <a:pt x="34" y="78"/>
                    <a:pt x="33" y="78"/>
                  </a:cubicBezTo>
                  <a:cubicBezTo>
                    <a:pt x="33" y="78"/>
                    <a:pt x="33" y="78"/>
                    <a:pt x="33" y="78"/>
                  </a:cubicBezTo>
                  <a:close/>
                  <a:moveTo>
                    <a:pt x="41" y="79"/>
                  </a:moveTo>
                  <a:cubicBezTo>
                    <a:pt x="42" y="79"/>
                    <a:pt x="42" y="80"/>
                    <a:pt x="42" y="80"/>
                  </a:cubicBezTo>
                  <a:cubicBezTo>
                    <a:pt x="42" y="79"/>
                    <a:pt x="43" y="79"/>
                    <a:pt x="43" y="78"/>
                  </a:cubicBezTo>
                  <a:cubicBezTo>
                    <a:pt x="43" y="78"/>
                    <a:pt x="43" y="78"/>
                    <a:pt x="42" y="78"/>
                  </a:cubicBezTo>
                  <a:cubicBezTo>
                    <a:pt x="42" y="78"/>
                    <a:pt x="42" y="79"/>
                    <a:pt x="41" y="79"/>
                  </a:cubicBezTo>
                  <a:close/>
                  <a:moveTo>
                    <a:pt x="47" y="79"/>
                  </a:move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6" y="78"/>
                  </a:cubicBezTo>
                  <a:cubicBezTo>
                    <a:pt x="46" y="78"/>
                    <a:pt x="46" y="79"/>
                    <a:pt x="47" y="79"/>
                  </a:cubicBezTo>
                  <a:close/>
                  <a:moveTo>
                    <a:pt x="35" y="79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8"/>
                  </a:cubicBezTo>
                  <a:cubicBezTo>
                    <a:pt x="36" y="79"/>
                    <a:pt x="35" y="78"/>
                    <a:pt x="35" y="79"/>
                  </a:cubicBezTo>
                  <a:close/>
                  <a:moveTo>
                    <a:pt x="45" y="79"/>
                  </a:moveTo>
                  <a:cubicBezTo>
                    <a:pt x="45" y="79"/>
                    <a:pt x="45" y="78"/>
                    <a:pt x="45" y="78"/>
                  </a:cubicBezTo>
                  <a:cubicBezTo>
                    <a:pt x="45" y="79"/>
                    <a:pt x="45" y="79"/>
                    <a:pt x="45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2" y="79"/>
                    <a:pt x="51" y="78"/>
                  </a:cubicBezTo>
                  <a:cubicBezTo>
                    <a:pt x="51" y="79"/>
                    <a:pt x="51" y="79"/>
                    <a:pt x="51" y="79"/>
                  </a:cubicBezTo>
                  <a:close/>
                  <a:moveTo>
                    <a:pt x="52" y="80"/>
                  </a:moveTo>
                  <a:cubicBezTo>
                    <a:pt x="53" y="80"/>
                    <a:pt x="53" y="79"/>
                    <a:pt x="52" y="79"/>
                  </a:cubicBezTo>
                  <a:cubicBezTo>
                    <a:pt x="52" y="79"/>
                    <a:pt x="52" y="79"/>
                    <a:pt x="52" y="80"/>
                  </a:cubicBezTo>
                  <a:close/>
                  <a:moveTo>
                    <a:pt x="55" y="80"/>
                  </a:moveTo>
                  <a:cubicBezTo>
                    <a:pt x="56" y="80"/>
                    <a:pt x="56" y="79"/>
                    <a:pt x="55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9"/>
                    <a:pt x="55" y="80"/>
                    <a:pt x="55" y="80"/>
                  </a:cubicBezTo>
                  <a:close/>
                  <a:moveTo>
                    <a:pt x="39" y="81"/>
                  </a:moveTo>
                  <a:cubicBezTo>
                    <a:pt x="39" y="81"/>
                    <a:pt x="39" y="80"/>
                    <a:pt x="39" y="80"/>
                  </a:cubicBezTo>
                  <a:cubicBezTo>
                    <a:pt x="39" y="80"/>
                    <a:pt x="39" y="79"/>
                    <a:pt x="38" y="79"/>
                  </a:cubicBezTo>
                  <a:cubicBezTo>
                    <a:pt x="38" y="80"/>
                    <a:pt x="38" y="81"/>
                    <a:pt x="39" y="81"/>
                  </a:cubicBezTo>
                  <a:close/>
                  <a:moveTo>
                    <a:pt x="43" y="81"/>
                  </a:move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4" y="79"/>
                    <a:pt x="44" y="79"/>
                  </a:cubicBezTo>
                  <a:cubicBezTo>
                    <a:pt x="44" y="80"/>
                    <a:pt x="43" y="80"/>
                    <a:pt x="43" y="81"/>
                  </a:cubicBezTo>
                  <a:close/>
                  <a:moveTo>
                    <a:pt x="46" y="80"/>
                  </a:moveTo>
                  <a:cubicBezTo>
                    <a:pt x="46" y="80"/>
                    <a:pt x="46" y="79"/>
                    <a:pt x="45" y="79"/>
                  </a:cubicBezTo>
                  <a:cubicBezTo>
                    <a:pt x="45" y="80"/>
                    <a:pt x="46" y="80"/>
                    <a:pt x="46" y="80"/>
                  </a:cubicBezTo>
                  <a:close/>
                  <a:moveTo>
                    <a:pt x="33" y="81"/>
                  </a:moveTo>
                  <a:cubicBezTo>
                    <a:pt x="34" y="82"/>
                    <a:pt x="34" y="82"/>
                    <a:pt x="34" y="82"/>
                  </a:cubicBezTo>
                  <a:cubicBezTo>
                    <a:pt x="35" y="81"/>
                    <a:pt x="35" y="81"/>
                    <a:pt x="36" y="80"/>
                  </a:cubicBezTo>
                  <a:cubicBezTo>
                    <a:pt x="35" y="79"/>
                    <a:pt x="34" y="80"/>
                    <a:pt x="33" y="81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79"/>
                    <a:pt x="41" y="79"/>
                  </a:cubicBezTo>
                  <a:cubicBezTo>
                    <a:pt x="41" y="80"/>
                    <a:pt x="41" y="80"/>
                    <a:pt x="41" y="80"/>
                  </a:cubicBezTo>
                  <a:close/>
                  <a:moveTo>
                    <a:pt x="47" y="81"/>
                  </a:moveTo>
                  <a:cubicBezTo>
                    <a:pt x="48" y="81"/>
                    <a:pt x="49" y="80"/>
                    <a:pt x="48" y="79"/>
                  </a:cubicBezTo>
                  <a:cubicBezTo>
                    <a:pt x="48" y="80"/>
                    <a:pt x="47" y="80"/>
                    <a:pt x="47" y="81"/>
                  </a:cubicBezTo>
                  <a:close/>
                  <a:moveTo>
                    <a:pt x="52" y="81"/>
                  </a:moveTo>
                  <a:cubicBezTo>
                    <a:pt x="53" y="81"/>
                    <a:pt x="53" y="80"/>
                    <a:pt x="53" y="80"/>
                  </a:cubicBezTo>
                  <a:cubicBezTo>
                    <a:pt x="53" y="80"/>
                    <a:pt x="52" y="80"/>
                    <a:pt x="52" y="81"/>
                  </a:cubicBezTo>
                  <a:close/>
                  <a:moveTo>
                    <a:pt x="51" y="81"/>
                  </a:moveTo>
                  <a:cubicBezTo>
                    <a:pt x="51" y="81"/>
                    <a:pt x="51" y="80"/>
                    <a:pt x="50" y="80"/>
                  </a:cubicBezTo>
                  <a:cubicBezTo>
                    <a:pt x="50" y="80"/>
                    <a:pt x="51" y="81"/>
                    <a:pt x="51" y="81"/>
                  </a:cubicBezTo>
                  <a:close/>
                  <a:moveTo>
                    <a:pt x="44" y="81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45" y="82"/>
                    <a:pt x="45" y="81"/>
                    <a:pt x="46" y="81"/>
                  </a:cubicBezTo>
                  <a:cubicBezTo>
                    <a:pt x="45" y="81"/>
                    <a:pt x="45" y="80"/>
                    <a:pt x="45" y="80"/>
                  </a:cubicBezTo>
                  <a:cubicBezTo>
                    <a:pt x="44" y="80"/>
                    <a:pt x="44" y="81"/>
                    <a:pt x="44" y="81"/>
                  </a:cubicBezTo>
                  <a:close/>
                  <a:moveTo>
                    <a:pt x="57" y="82"/>
                  </a:moveTo>
                  <a:cubicBezTo>
                    <a:pt x="57" y="81"/>
                    <a:pt x="57" y="81"/>
                    <a:pt x="57" y="80"/>
                  </a:cubicBezTo>
                  <a:cubicBezTo>
                    <a:pt x="56" y="81"/>
                    <a:pt x="57" y="81"/>
                    <a:pt x="57" y="82"/>
                  </a:cubicBezTo>
                  <a:close/>
                  <a:moveTo>
                    <a:pt x="38" y="81"/>
                  </a:moveTo>
                  <a:cubicBezTo>
                    <a:pt x="38" y="81"/>
                    <a:pt x="38" y="81"/>
                    <a:pt x="37" y="81"/>
                  </a:cubicBezTo>
                  <a:cubicBezTo>
                    <a:pt x="37" y="81"/>
                    <a:pt x="38" y="81"/>
                    <a:pt x="38" y="81"/>
                  </a:cubicBezTo>
                  <a:close/>
                  <a:moveTo>
                    <a:pt x="30" y="81"/>
                  </a:moveTo>
                  <a:cubicBezTo>
                    <a:pt x="30" y="82"/>
                    <a:pt x="31" y="82"/>
                    <a:pt x="31" y="82"/>
                  </a:cubicBezTo>
                  <a:cubicBezTo>
                    <a:pt x="31" y="82"/>
                    <a:pt x="31" y="81"/>
                    <a:pt x="31" y="81"/>
                  </a:cubicBezTo>
                  <a:cubicBezTo>
                    <a:pt x="31" y="81"/>
                    <a:pt x="30" y="81"/>
                    <a:pt x="30" y="81"/>
                  </a:cubicBezTo>
                  <a:close/>
                  <a:moveTo>
                    <a:pt x="49" y="82"/>
                  </a:moveTo>
                  <a:cubicBezTo>
                    <a:pt x="49" y="82"/>
                    <a:pt x="49" y="83"/>
                    <a:pt x="50" y="83"/>
                  </a:cubicBezTo>
                  <a:cubicBezTo>
                    <a:pt x="51" y="82"/>
                    <a:pt x="50" y="81"/>
                    <a:pt x="49" y="81"/>
                  </a:cubicBezTo>
                  <a:cubicBezTo>
                    <a:pt x="49" y="81"/>
                    <a:pt x="49" y="81"/>
                    <a:pt x="49" y="82"/>
                  </a:cubicBezTo>
                  <a:close/>
                  <a:moveTo>
                    <a:pt x="40" y="83"/>
                  </a:moveTo>
                  <a:cubicBezTo>
                    <a:pt x="40" y="82"/>
                    <a:pt x="41" y="82"/>
                    <a:pt x="41" y="81"/>
                  </a:cubicBezTo>
                  <a:cubicBezTo>
                    <a:pt x="41" y="81"/>
                    <a:pt x="40" y="81"/>
                    <a:pt x="40" y="81"/>
                  </a:cubicBezTo>
                  <a:cubicBezTo>
                    <a:pt x="39" y="81"/>
                    <a:pt x="39" y="82"/>
                    <a:pt x="40" y="83"/>
                  </a:cubicBezTo>
                  <a:close/>
                  <a:moveTo>
                    <a:pt x="42" y="82"/>
                  </a:moveTo>
                  <a:cubicBezTo>
                    <a:pt x="43" y="82"/>
                    <a:pt x="43" y="81"/>
                    <a:pt x="43" y="81"/>
                  </a:cubicBezTo>
                  <a:cubicBezTo>
                    <a:pt x="42" y="81"/>
                    <a:pt x="42" y="81"/>
                    <a:pt x="42" y="82"/>
                  </a:cubicBezTo>
                  <a:close/>
                  <a:moveTo>
                    <a:pt x="53" y="82"/>
                  </a:moveTo>
                  <a:cubicBezTo>
                    <a:pt x="53" y="82"/>
                    <a:pt x="53" y="82"/>
                    <a:pt x="53" y="82"/>
                  </a:cubicBezTo>
                  <a:cubicBezTo>
                    <a:pt x="53" y="82"/>
                    <a:pt x="54" y="81"/>
                    <a:pt x="53" y="81"/>
                  </a:cubicBezTo>
                  <a:cubicBezTo>
                    <a:pt x="53" y="81"/>
                    <a:pt x="53" y="81"/>
                    <a:pt x="53" y="82"/>
                  </a:cubicBezTo>
                  <a:close/>
                  <a:moveTo>
                    <a:pt x="35" y="83"/>
                  </a:moveTo>
                  <a:cubicBezTo>
                    <a:pt x="35" y="84"/>
                    <a:pt x="35" y="84"/>
                    <a:pt x="36" y="84"/>
                  </a:cubicBezTo>
                  <a:cubicBezTo>
                    <a:pt x="37" y="84"/>
                    <a:pt x="37" y="83"/>
                    <a:pt x="38" y="82"/>
                  </a:cubicBezTo>
                  <a:cubicBezTo>
                    <a:pt x="37" y="82"/>
                    <a:pt x="37" y="82"/>
                    <a:pt x="37" y="81"/>
                  </a:cubicBezTo>
                  <a:cubicBezTo>
                    <a:pt x="36" y="82"/>
                    <a:pt x="36" y="83"/>
                    <a:pt x="35" y="83"/>
                  </a:cubicBezTo>
                  <a:close/>
                  <a:moveTo>
                    <a:pt x="45" y="83"/>
                  </a:moveTo>
                  <a:cubicBezTo>
                    <a:pt x="46" y="83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5" y="83"/>
                    <a:pt x="45" y="83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3"/>
                    <a:pt x="44" y="83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2"/>
                    <a:pt x="43" y="82"/>
                    <a:pt x="43" y="82"/>
                  </a:cubicBezTo>
                  <a:close/>
                  <a:moveTo>
                    <a:pt x="54" y="83"/>
                  </a:moveTo>
                  <a:cubicBezTo>
                    <a:pt x="55" y="84"/>
                    <a:pt x="55" y="84"/>
                    <a:pt x="56" y="85"/>
                  </a:cubicBezTo>
                  <a:cubicBezTo>
                    <a:pt x="56" y="84"/>
                    <a:pt x="55" y="83"/>
                    <a:pt x="56" y="82"/>
                  </a:cubicBezTo>
                  <a:cubicBezTo>
                    <a:pt x="55" y="82"/>
                    <a:pt x="55" y="83"/>
                    <a:pt x="54" y="83"/>
                  </a:cubicBezTo>
                  <a:close/>
                  <a:moveTo>
                    <a:pt x="41" y="84"/>
                  </a:moveTo>
                  <a:cubicBezTo>
                    <a:pt x="41" y="84"/>
                    <a:pt x="42" y="83"/>
                    <a:pt x="42" y="82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1" y="83"/>
                    <a:pt x="40" y="83"/>
                    <a:pt x="41" y="84"/>
                  </a:cubicBezTo>
                  <a:close/>
                  <a:moveTo>
                    <a:pt x="33" y="84"/>
                  </a:moveTo>
                  <a:cubicBezTo>
                    <a:pt x="33" y="84"/>
                    <a:pt x="33" y="83"/>
                    <a:pt x="33" y="83"/>
                  </a:cubicBezTo>
                  <a:cubicBezTo>
                    <a:pt x="33" y="83"/>
                    <a:pt x="33" y="82"/>
                    <a:pt x="33" y="82"/>
                  </a:cubicBezTo>
                  <a:cubicBezTo>
                    <a:pt x="32" y="83"/>
                    <a:pt x="32" y="84"/>
                    <a:pt x="33" y="84"/>
                  </a:cubicBezTo>
                  <a:close/>
                  <a:moveTo>
                    <a:pt x="50" y="83"/>
                  </a:moveTo>
                  <a:cubicBezTo>
                    <a:pt x="51" y="83"/>
                    <a:pt x="51" y="83"/>
                    <a:pt x="51" y="82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3"/>
                    <a:pt x="50" y="83"/>
                    <a:pt x="50" y="83"/>
                  </a:cubicBezTo>
                  <a:close/>
                  <a:moveTo>
                    <a:pt x="56" y="84"/>
                  </a:moveTo>
                  <a:cubicBezTo>
                    <a:pt x="57" y="84"/>
                    <a:pt x="57" y="82"/>
                    <a:pt x="56" y="82"/>
                  </a:cubicBezTo>
                  <a:cubicBezTo>
                    <a:pt x="56" y="83"/>
                    <a:pt x="56" y="83"/>
                    <a:pt x="56" y="84"/>
                  </a:cubicBezTo>
                  <a:close/>
                  <a:moveTo>
                    <a:pt x="41" y="84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3" y="84"/>
                    <a:pt x="43" y="84"/>
                  </a:cubicBezTo>
                  <a:cubicBezTo>
                    <a:pt x="43" y="83"/>
                    <a:pt x="43" y="83"/>
                    <a:pt x="42" y="83"/>
                  </a:cubicBezTo>
                  <a:cubicBezTo>
                    <a:pt x="42" y="84"/>
                    <a:pt x="42" y="84"/>
                    <a:pt x="41" y="84"/>
                  </a:cubicBezTo>
                  <a:close/>
                  <a:moveTo>
                    <a:pt x="37" y="85"/>
                  </a:moveTo>
                  <a:cubicBezTo>
                    <a:pt x="37" y="86"/>
                    <a:pt x="37" y="86"/>
                    <a:pt x="38" y="86"/>
                  </a:cubicBezTo>
                  <a:cubicBezTo>
                    <a:pt x="38" y="85"/>
                    <a:pt x="39" y="85"/>
                    <a:pt x="39" y="84"/>
                  </a:cubicBezTo>
                  <a:cubicBezTo>
                    <a:pt x="39" y="84"/>
                    <a:pt x="39" y="83"/>
                    <a:pt x="38" y="83"/>
                  </a:cubicBezTo>
                  <a:cubicBezTo>
                    <a:pt x="38" y="84"/>
                    <a:pt x="37" y="85"/>
                    <a:pt x="37" y="85"/>
                  </a:cubicBezTo>
                  <a:close/>
                  <a:moveTo>
                    <a:pt x="47" y="85"/>
                  </a:moveTo>
                  <a:cubicBezTo>
                    <a:pt x="47" y="85"/>
                    <a:pt x="47" y="85"/>
                    <a:pt x="48" y="86"/>
                  </a:cubicBezTo>
                  <a:cubicBezTo>
                    <a:pt x="48" y="85"/>
                    <a:pt x="48" y="85"/>
                    <a:pt x="49" y="84"/>
                  </a:cubicBezTo>
                  <a:cubicBezTo>
                    <a:pt x="48" y="84"/>
                    <a:pt x="48" y="83"/>
                    <a:pt x="48" y="83"/>
                  </a:cubicBezTo>
                  <a:cubicBezTo>
                    <a:pt x="47" y="84"/>
                    <a:pt x="47" y="84"/>
                    <a:pt x="47" y="85"/>
                  </a:cubicBezTo>
                  <a:close/>
                  <a:moveTo>
                    <a:pt x="52" y="84"/>
                  </a:moveTo>
                  <a:cubicBezTo>
                    <a:pt x="52" y="84"/>
                    <a:pt x="52" y="84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4"/>
                    <a:pt x="52" y="84"/>
                    <a:pt x="52" y="84"/>
                  </a:cubicBezTo>
                  <a:close/>
                  <a:moveTo>
                    <a:pt x="45" y="84"/>
                  </a:moveTo>
                  <a:cubicBezTo>
                    <a:pt x="45" y="84"/>
                    <a:pt x="45" y="84"/>
                    <a:pt x="45" y="84"/>
                  </a:cubicBezTo>
                  <a:cubicBezTo>
                    <a:pt x="45" y="84"/>
                    <a:pt x="45" y="83"/>
                    <a:pt x="45" y="83"/>
                  </a:cubicBezTo>
                  <a:cubicBezTo>
                    <a:pt x="45" y="84"/>
                    <a:pt x="44" y="84"/>
                    <a:pt x="45" y="84"/>
                  </a:cubicBezTo>
                  <a:close/>
                  <a:moveTo>
                    <a:pt x="52" y="85"/>
                  </a:moveTo>
                  <a:cubicBezTo>
                    <a:pt x="52" y="85"/>
                    <a:pt x="53" y="84"/>
                    <a:pt x="53" y="84"/>
                  </a:cubicBezTo>
                  <a:cubicBezTo>
                    <a:pt x="52" y="84"/>
                    <a:pt x="52" y="85"/>
                    <a:pt x="52" y="85"/>
                  </a:cubicBezTo>
                  <a:close/>
                  <a:moveTo>
                    <a:pt x="34" y="85"/>
                  </a:moveTo>
                  <a:cubicBezTo>
                    <a:pt x="34" y="86"/>
                    <a:pt x="34" y="86"/>
                    <a:pt x="35" y="86"/>
                  </a:cubicBezTo>
                  <a:cubicBezTo>
                    <a:pt x="35" y="86"/>
                    <a:pt x="35" y="85"/>
                    <a:pt x="35" y="85"/>
                  </a:cubicBezTo>
                  <a:cubicBezTo>
                    <a:pt x="35" y="85"/>
                    <a:pt x="35" y="84"/>
                    <a:pt x="34" y="84"/>
                  </a:cubicBezTo>
                  <a:cubicBezTo>
                    <a:pt x="34" y="85"/>
                    <a:pt x="34" y="85"/>
                    <a:pt x="34" y="85"/>
                  </a:cubicBezTo>
                  <a:close/>
                  <a:moveTo>
                    <a:pt x="31" y="85"/>
                  </a:moveTo>
                  <a:cubicBezTo>
                    <a:pt x="31" y="86"/>
                    <a:pt x="31" y="86"/>
                    <a:pt x="31" y="86"/>
                  </a:cubicBezTo>
                  <a:cubicBezTo>
                    <a:pt x="32" y="86"/>
                    <a:pt x="32" y="85"/>
                    <a:pt x="31" y="84"/>
                  </a:cubicBezTo>
                  <a:cubicBezTo>
                    <a:pt x="31" y="85"/>
                    <a:pt x="31" y="85"/>
                    <a:pt x="31" y="85"/>
                  </a:cubicBezTo>
                  <a:close/>
                  <a:moveTo>
                    <a:pt x="48" y="86"/>
                  </a:moveTo>
                  <a:cubicBezTo>
                    <a:pt x="49" y="86"/>
                    <a:pt x="50" y="85"/>
                    <a:pt x="49" y="85"/>
                  </a:cubicBezTo>
                  <a:cubicBezTo>
                    <a:pt x="49" y="85"/>
                    <a:pt x="48" y="85"/>
                    <a:pt x="48" y="86"/>
                  </a:cubicBezTo>
                  <a:close/>
                  <a:moveTo>
                    <a:pt x="38" y="87"/>
                  </a:moveTo>
                  <a:cubicBezTo>
                    <a:pt x="39" y="87"/>
                    <a:pt x="40" y="86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9" y="85"/>
                    <a:pt x="38" y="86"/>
                    <a:pt x="38" y="87"/>
                  </a:cubicBezTo>
                  <a:close/>
                  <a:moveTo>
                    <a:pt x="43" y="86"/>
                  </a:moveTo>
                  <a:cubicBezTo>
                    <a:pt x="44" y="86"/>
                    <a:pt x="44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4" y="85"/>
                    <a:pt x="43" y="86"/>
                    <a:pt x="43" y="86"/>
                  </a:cubicBezTo>
                  <a:close/>
                  <a:moveTo>
                    <a:pt x="53" y="86"/>
                  </a:moveTo>
                  <a:cubicBezTo>
                    <a:pt x="53" y="86"/>
                    <a:pt x="53" y="87"/>
                    <a:pt x="53" y="87"/>
                  </a:cubicBezTo>
                  <a:cubicBezTo>
                    <a:pt x="53" y="86"/>
                    <a:pt x="54" y="85"/>
                    <a:pt x="53" y="85"/>
                  </a:cubicBezTo>
                  <a:cubicBezTo>
                    <a:pt x="53" y="85"/>
                    <a:pt x="53" y="86"/>
                    <a:pt x="53" y="86"/>
                  </a:cubicBezTo>
                  <a:close/>
                  <a:moveTo>
                    <a:pt x="46" y="86"/>
                  </a:moveTo>
                  <a:cubicBezTo>
                    <a:pt x="47" y="86"/>
                    <a:pt x="47" y="86"/>
                    <a:pt x="47" y="86"/>
                  </a:cubicBezTo>
                  <a:cubicBezTo>
                    <a:pt x="47" y="85"/>
                    <a:pt x="47" y="85"/>
                    <a:pt x="46" y="85"/>
                  </a:cubicBezTo>
                  <a:cubicBezTo>
                    <a:pt x="46" y="85"/>
                    <a:pt x="46" y="86"/>
                    <a:pt x="46" y="86"/>
                  </a:cubicBezTo>
                  <a:close/>
                  <a:moveTo>
                    <a:pt x="39" y="88"/>
                  </a:moveTo>
                  <a:cubicBezTo>
                    <a:pt x="39" y="88"/>
                    <a:pt x="40" y="88"/>
                    <a:pt x="40" y="89"/>
                  </a:cubicBezTo>
                  <a:cubicBezTo>
                    <a:pt x="41" y="88"/>
                    <a:pt x="41" y="87"/>
                    <a:pt x="41" y="87"/>
                  </a:cubicBezTo>
                  <a:cubicBezTo>
                    <a:pt x="41" y="85"/>
                    <a:pt x="39" y="87"/>
                    <a:pt x="39" y="88"/>
                  </a:cubicBezTo>
                  <a:close/>
                  <a:moveTo>
                    <a:pt x="49" y="87"/>
                  </a:moveTo>
                  <a:cubicBezTo>
                    <a:pt x="50" y="87"/>
                    <a:pt x="50" y="86"/>
                    <a:pt x="50" y="86"/>
                  </a:cubicBezTo>
                  <a:cubicBezTo>
                    <a:pt x="50" y="85"/>
                    <a:pt x="49" y="87"/>
                    <a:pt x="49" y="87"/>
                  </a:cubicBezTo>
                  <a:close/>
                  <a:moveTo>
                    <a:pt x="44" y="88"/>
                  </a:moveTo>
                  <a:cubicBezTo>
                    <a:pt x="45" y="88"/>
                    <a:pt x="45" y="88"/>
                    <a:pt x="45" y="89"/>
                  </a:cubicBezTo>
                  <a:cubicBezTo>
                    <a:pt x="46" y="88"/>
                    <a:pt x="46" y="87"/>
                    <a:pt x="46" y="87"/>
                  </a:cubicBezTo>
                  <a:cubicBezTo>
                    <a:pt x="46" y="86"/>
                    <a:pt x="45" y="87"/>
                    <a:pt x="44" y="88"/>
                  </a:cubicBezTo>
                  <a:close/>
                  <a:moveTo>
                    <a:pt x="36" y="88"/>
                  </a:moveTo>
                  <a:cubicBezTo>
                    <a:pt x="37" y="88"/>
                    <a:pt x="37" y="87"/>
                    <a:pt x="37" y="87"/>
                  </a:cubicBezTo>
                  <a:cubicBezTo>
                    <a:pt x="37" y="87"/>
                    <a:pt x="36" y="86"/>
                    <a:pt x="36" y="86"/>
                  </a:cubicBezTo>
                  <a:cubicBezTo>
                    <a:pt x="36" y="87"/>
                    <a:pt x="35" y="87"/>
                    <a:pt x="36" y="87"/>
                  </a:cubicBezTo>
                  <a:cubicBezTo>
                    <a:pt x="36" y="87"/>
                    <a:pt x="36" y="87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lose/>
                  <a:moveTo>
                    <a:pt x="33" y="88"/>
                  </a:moveTo>
                  <a:cubicBezTo>
                    <a:pt x="33" y="88"/>
                    <a:pt x="34" y="88"/>
                    <a:pt x="34" y="88"/>
                  </a:cubicBezTo>
                  <a:cubicBezTo>
                    <a:pt x="34" y="88"/>
                    <a:pt x="33" y="86"/>
                    <a:pt x="33" y="87"/>
                  </a:cubicBezTo>
                  <a:cubicBezTo>
                    <a:pt x="33" y="87"/>
                    <a:pt x="33" y="88"/>
                    <a:pt x="33" y="88"/>
                  </a:cubicBezTo>
                  <a:close/>
                  <a:moveTo>
                    <a:pt x="50" y="88"/>
                  </a:moveTo>
                  <a:cubicBezTo>
                    <a:pt x="50" y="88"/>
                    <a:pt x="51" y="87"/>
                    <a:pt x="51" y="87"/>
                  </a:cubicBezTo>
                  <a:cubicBezTo>
                    <a:pt x="50" y="87"/>
                    <a:pt x="50" y="87"/>
                    <a:pt x="50" y="88"/>
                  </a:cubicBezTo>
                  <a:close/>
                  <a:moveTo>
                    <a:pt x="33" y="89"/>
                  </a:moveTo>
                  <a:cubicBezTo>
                    <a:pt x="33" y="88"/>
                    <a:pt x="33" y="88"/>
                    <a:pt x="33" y="87"/>
                  </a:cubicBezTo>
                  <a:cubicBezTo>
                    <a:pt x="31" y="87"/>
                    <a:pt x="32" y="89"/>
                    <a:pt x="33" y="89"/>
                  </a:cubicBezTo>
                  <a:close/>
                  <a:moveTo>
                    <a:pt x="54" y="89"/>
                  </a:moveTo>
                  <a:cubicBezTo>
                    <a:pt x="55" y="89"/>
                    <a:pt x="56" y="88"/>
                    <a:pt x="56" y="87"/>
                  </a:cubicBezTo>
                  <a:cubicBezTo>
                    <a:pt x="55" y="88"/>
                    <a:pt x="55" y="88"/>
                    <a:pt x="54" y="89"/>
                  </a:cubicBezTo>
                  <a:close/>
                  <a:moveTo>
                    <a:pt x="41" y="89"/>
                  </a:moveTo>
                  <a:cubicBezTo>
                    <a:pt x="42" y="89"/>
                    <a:pt x="42" y="88"/>
                    <a:pt x="42" y="87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2" y="88"/>
                    <a:pt x="41" y="88"/>
                    <a:pt x="41" y="89"/>
                  </a:cubicBezTo>
                  <a:close/>
                  <a:moveTo>
                    <a:pt x="49" y="88"/>
                  </a:moveTo>
                  <a:cubicBezTo>
                    <a:pt x="49" y="88"/>
                    <a:pt x="49" y="87"/>
                    <a:pt x="48" y="87"/>
                  </a:cubicBezTo>
                  <a:cubicBezTo>
                    <a:pt x="48" y="88"/>
                    <a:pt x="49" y="88"/>
                    <a:pt x="49" y="88"/>
                  </a:cubicBezTo>
                  <a:close/>
                  <a:moveTo>
                    <a:pt x="46" y="88"/>
                  </a:moveTo>
                  <a:cubicBezTo>
                    <a:pt x="46" y="88"/>
                    <a:pt x="45" y="89"/>
                    <a:pt x="46" y="89"/>
                  </a:cubicBezTo>
                  <a:cubicBezTo>
                    <a:pt x="46" y="89"/>
                    <a:pt x="47" y="88"/>
                    <a:pt x="47" y="88"/>
                  </a:cubicBezTo>
                  <a:cubicBezTo>
                    <a:pt x="47" y="88"/>
                    <a:pt x="47" y="88"/>
                    <a:pt x="46" y="88"/>
                  </a:cubicBezTo>
                  <a:close/>
                  <a:moveTo>
                    <a:pt x="52" y="90"/>
                  </a:moveTo>
                  <a:cubicBezTo>
                    <a:pt x="52" y="89"/>
                    <a:pt x="53" y="89"/>
                    <a:pt x="53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2" y="88"/>
                    <a:pt x="51" y="89"/>
                    <a:pt x="52" y="90"/>
                  </a:cubicBezTo>
                  <a:close/>
                  <a:moveTo>
                    <a:pt x="36" y="89"/>
                  </a:moveTo>
                  <a:cubicBezTo>
                    <a:pt x="36" y="88"/>
                    <a:pt x="35" y="88"/>
                    <a:pt x="35" y="88"/>
                  </a:cubicBezTo>
                  <a:cubicBezTo>
                    <a:pt x="35" y="88"/>
                    <a:pt x="35" y="89"/>
                    <a:pt x="36" y="89"/>
                  </a:cubicBezTo>
                  <a:close/>
                  <a:moveTo>
                    <a:pt x="37" y="89"/>
                  </a:moveTo>
                  <a:cubicBezTo>
                    <a:pt x="38" y="89"/>
                    <a:pt x="38" y="88"/>
                    <a:pt x="38" y="88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34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90"/>
                    <a:pt x="34" y="91"/>
                  </a:cubicBezTo>
                  <a:cubicBezTo>
                    <a:pt x="35" y="90"/>
                    <a:pt x="36" y="89"/>
                    <a:pt x="34" y="88"/>
                  </a:cubicBezTo>
                  <a:cubicBezTo>
                    <a:pt x="34" y="89"/>
                    <a:pt x="34" y="89"/>
                    <a:pt x="34" y="90"/>
                  </a:cubicBezTo>
                  <a:close/>
                  <a:moveTo>
                    <a:pt x="31" y="90"/>
                  </a:moveTo>
                  <a:cubicBezTo>
                    <a:pt x="32" y="90"/>
                    <a:pt x="32" y="91"/>
                    <a:pt x="32" y="90"/>
                  </a:cubicBezTo>
                  <a:cubicBezTo>
                    <a:pt x="32" y="90"/>
                    <a:pt x="32" y="89"/>
                    <a:pt x="31" y="89"/>
                  </a:cubicBezTo>
                  <a:cubicBezTo>
                    <a:pt x="31" y="89"/>
                    <a:pt x="32" y="90"/>
                    <a:pt x="31" y="90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8" y="89"/>
                  </a:cubicBezTo>
                  <a:cubicBezTo>
                    <a:pt x="38" y="89"/>
                    <a:pt x="38" y="89"/>
                    <a:pt x="38" y="90"/>
                  </a:cubicBezTo>
                  <a:close/>
                  <a:moveTo>
                    <a:pt x="42" y="91"/>
                  </a:moveTo>
                  <a:cubicBezTo>
                    <a:pt x="42" y="91"/>
                    <a:pt x="42" y="92"/>
                    <a:pt x="43" y="91"/>
                  </a:cubicBezTo>
                  <a:cubicBezTo>
                    <a:pt x="43" y="91"/>
                    <a:pt x="44" y="90"/>
                    <a:pt x="44" y="90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3" y="90"/>
                    <a:pt x="42" y="90"/>
                    <a:pt x="42" y="91"/>
                  </a:cubicBezTo>
                  <a:close/>
                  <a:moveTo>
                    <a:pt x="46" y="90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47" y="90"/>
                    <a:pt x="47" y="89"/>
                    <a:pt x="48" y="89"/>
                  </a:cubicBezTo>
                  <a:cubicBezTo>
                    <a:pt x="47" y="89"/>
                    <a:pt x="48" y="89"/>
                    <a:pt x="47" y="89"/>
                  </a:cubicBezTo>
                  <a:cubicBezTo>
                    <a:pt x="47" y="89"/>
                    <a:pt x="47" y="90"/>
                    <a:pt x="46" y="90"/>
                  </a:cubicBezTo>
                  <a:close/>
                  <a:moveTo>
                    <a:pt x="26" y="89"/>
                  </a:moveTo>
                  <a:cubicBezTo>
                    <a:pt x="26" y="90"/>
                    <a:pt x="27" y="91"/>
                    <a:pt x="27" y="91"/>
                  </a:cubicBezTo>
                  <a:cubicBezTo>
                    <a:pt x="28" y="91"/>
                    <a:pt x="28" y="90"/>
                    <a:pt x="28" y="90"/>
                  </a:cubicBezTo>
                  <a:cubicBezTo>
                    <a:pt x="27" y="90"/>
                    <a:pt x="27" y="89"/>
                    <a:pt x="27" y="89"/>
                  </a:cubicBezTo>
                  <a:cubicBezTo>
                    <a:pt x="27" y="89"/>
                    <a:pt x="26" y="89"/>
                    <a:pt x="26" y="89"/>
                  </a:cubicBezTo>
                  <a:close/>
                  <a:moveTo>
                    <a:pt x="36" y="90"/>
                  </a:moveTo>
                  <a:cubicBezTo>
                    <a:pt x="36" y="90"/>
                    <a:pt x="37" y="89"/>
                    <a:pt x="36" y="89"/>
                  </a:cubicBezTo>
                  <a:cubicBezTo>
                    <a:pt x="36" y="89"/>
                    <a:pt x="36" y="89"/>
                    <a:pt x="36" y="90"/>
                  </a:cubicBezTo>
                  <a:close/>
                  <a:moveTo>
                    <a:pt x="48" y="91"/>
                  </a:moveTo>
                  <a:cubicBezTo>
                    <a:pt x="48" y="90"/>
                    <a:pt x="49" y="90"/>
                    <a:pt x="49" y="90"/>
                  </a:cubicBezTo>
                  <a:cubicBezTo>
                    <a:pt x="48" y="89"/>
                    <a:pt x="48" y="90"/>
                    <a:pt x="48" y="91"/>
                  </a:cubicBezTo>
                  <a:close/>
                  <a:moveTo>
                    <a:pt x="51" y="90"/>
                  </a:moveTo>
                  <a:cubicBezTo>
                    <a:pt x="51" y="90"/>
                    <a:pt x="51" y="89"/>
                    <a:pt x="50" y="89"/>
                  </a:cubicBezTo>
                  <a:cubicBezTo>
                    <a:pt x="50" y="90"/>
                    <a:pt x="51" y="91"/>
                    <a:pt x="51" y="90"/>
                  </a:cubicBezTo>
                  <a:close/>
                  <a:moveTo>
                    <a:pt x="37" y="90"/>
                  </a:moveTo>
                  <a:cubicBezTo>
                    <a:pt x="37" y="91"/>
                    <a:pt x="37" y="91"/>
                    <a:pt x="38" y="91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0"/>
                    <a:pt x="37" y="89"/>
                    <a:pt x="37" y="90"/>
                  </a:cubicBezTo>
                  <a:close/>
                  <a:moveTo>
                    <a:pt x="44" y="92"/>
                  </a:moveTo>
                  <a:cubicBezTo>
                    <a:pt x="44" y="92"/>
                    <a:pt x="45" y="91"/>
                    <a:pt x="45" y="90"/>
                  </a:cubicBezTo>
                  <a:cubicBezTo>
                    <a:pt x="44" y="90"/>
                    <a:pt x="44" y="92"/>
                    <a:pt x="44" y="92"/>
                  </a:cubicBezTo>
                  <a:close/>
                  <a:moveTo>
                    <a:pt x="48" y="92"/>
                  </a:moveTo>
                  <a:cubicBezTo>
                    <a:pt x="49" y="92"/>
                    <a:pt x="49" y="93"/>
                    <a:pt x="49" y="93"/>
                  </a:cubicBezTo>
                  <a:cubicBezTo>
                    <a:pt x="50" y="92"/>
                    <a:pt x="50" y="92"/>
                    <a:pt x="51" y="91"/>
                  </a:cubicBezTo>
                  <a:cubicBezTo>
                    <a:pt x="50" y="91"/>
                    <a:pt x="50" y="91"/>
                    <a:pt x="49" y="90"/>
                  </a:cubicBezTo>
                  <a:cubicBezTo>
                    <a:pt x="49" y="91"/>
                    <a:pt x="49" y="91"/>
                    <a:pt x="48" y="92"/>
                  </a:cubicBezTo>
                  <a:close/>
                  <a:moveTo>
                    <a:pt x="39" y="91"/>
                  </a:moveTo>
                  <a:cubicBezTo>
                    <a:pt x="40" y="91"/>
                    <a:pt x="40" y="90"/>
                    <a:pt x="40" y="90"/>
                  </a:cubicBezTo>
                  <a:cubicBezTo>
                    <a:pt x="40" y="91"/>
                    <a:pt x="39" y="91"/>
                    <a:pt x="39" y="91"/>
                  </a:cubicBezTo>
                  <a:close/>
                  <a:moveTo>
                    <a:pt x="32" y="91"/>
                  </a:moveTo>
                  <a:cubicBezTo>
                    <a:pt x="33" y="91"/>
                    <a:pt x="33" y="92"/>
                    <a:pt x="33" y="92"/>
                  </a:cubicBezTo>
                  <a:cubicBezTo>
                    <a:pt x="34" y="92"/>
                    <a:pt x="34" y="91"/>
                    <a:pt x="34" y="91"/>
                  </a:cubicBezTo>
                  <a:cubicBezTo>
                    <a:pt x="33" y="90"/>
                    <a:pt x="32" y="91"/>
                    <a:pt x="32" y="91"/>
                  </a:cubicBezTo>
                  <a:close/>
                  <a:moveTo>
                    <a:pt x="26" y="95"/>
                  </a:moveTo>
                  <a:cubicBezTo>
                    <a:pt x="26" y="94"/>
                    <a:pt x="26" y="92"/>
                    <a:pt x="25" y="91"/>
                  </a:cubicBezTo>
                  <a:cubicBezTo>
                    <a:pt x="25" y="92"/>
                    <a:pt x="24" y="95"/>
                    <a:pt x="26" y="95"/>
                  </a:cubicBezTo>
                  <a:close/>
                  <a:moveTo>
                    <a:pt x="36" y="92"/>
                  </a:moveTo>
                  <a:cubicBezTo>
                    <a:pt x="36" y="92"/>
                    <a:pt x="36" y="93"/>
                    <a:pt x="37" y="93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36" y="91"/>
                    <a:pt x="36" y="92"/>
                  </a:cubicBezTo>
                  <a:close/>
                  <a:moveTo>
                    <a:pt x="54" y="93"/>
                  </a:moveTo>
                  <a:cubicBezTo>
                    <a:pt x="55" y="94"/>
                    <a:pt x="56" y="93"/>
                    <a:pt x="56" y="92"/>
                  </a:cubicBezTo>
                  <a:cubicBezTo>
                    <a:pt x="56" y="92"/>
                    <a:pt x="56" y="91"/>
                    <a:pt x="55" y="91"/>
                  </a:cubicBezTo>
                  <a:cubicBezTo>
                    <a:pt x="55" y="92"/>
                    <a:pt x="54" y="92"/>
                    <a:pt x="54" y="93"/>
                  </a:cubicBezTo>
                  <a:close/>
                  <a:moveTo>
                    <a:pt x="27" y="93"/>
                  </a:moveTo>
                  <a:cubicBezTo>
                    <a:pt x="27" y="92"/>
                    <a:pt x="28" y="91"/>
                    <a:pt x="26" y="91"/>
                  </a:cubicBezTo>
                  <a:cubicBezTo>
                    <a:pt x="26" y="92"/>
                    <a:pt x="26" y="93"/>
                    <a:pt x="27" y="93"/>
                  </a:cubicBezTo>
                  <a:close/>
                  <a:moveTo>
                    <a:pt x="44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6" y="92"/>
                    <a:pt x="46" y="91"/>
                  </a:cubicBezTo>
                  <a:cubicBezTo>
                    <a:pt x="45" y="91"/>
                    <a:pt x="45" y="92"/>
                    <a:pt x="44" y="93"/>
                  </a:cubicBezTo>
                  <a:close/>
                  <a:moveTo>
                    <a:pt x="32" y="93"/>
                  </a:moveTo>
                  <a:cubicBezTo>
                    <a:pt x="33" y="93"/>
                    <a:pt x="33" y="93"/>
                    <a:pt x="33" y="93"/>
                  </a:cubicBezTo>
                  <a:cubicBezTo>
                    <a:pt x="32" y="93"/>
                    <a:pt x="32" y="92"/>
                    <a:pt x="32" y="92"/>
                  </a:cubicBezTo>
                  <a:cubicBezTo>
                    <a:pt x="31" y="93"/>
                    <a:pt x="32" y="93"/>
                    <a:pt x="32" y="93"/>
                  </a:cubicBezTo>
                  <a:close/>
                  <a:moveTo>
                    <a:pt x="39" y="93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39" y="92"/>
                    <a:pt x="38" y="92"/>
                    <a:pt x="39" y="93"/>
                  </a:cubicBezTo>
                  <a:close/>
                  <a:moveTo>
                    <a:pt x="45" y="94"/>
                  </a:moveTo>
                  <a:cubicBezTo>
                    <a:pt x="46" y="94"/>
                    <a:pt x="46" y="93"/>
                    <a:pt x="47" y="92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6" y="93"/>
                    <a:pt x="45" y="93"/>
                    <a:pt x="45" y="94"/>
                  </a:cubicBezTo>
                  <a:close/>
                  <a:moveTo>
                    <a:pt x="42" y="93"/>
                  </a:moveTo>
                  <a:cubicBezTo>
                    <a:pt x="42" y="93"/>
                    <a:pt x="42" y="92"/>
                    <a:pt x="41" y="92"/>
                  </a:cubicBezTo>
                  <a:cubicBezTo>
                    <a:pt x="40" y="93"/>
                    <a:pt x="41" y="93"/>
                    <a:pt x="42" y="93"/>
                  </a:cubicBezTo>
                  <a:close/>
                  <a:moveTo>
                    <a:pt x="27" y="95"/>
                  </a:moveTo>
                  <a:cubicBezTo>
                    <a:pt x="27" y="96"/>
                    <a:pt x="27" y="96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5" y="97"/>
                    <a:pt x="25" y="96"/>
                    <a:pt x="25" y="96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6" y="98"/>
                    <a:pt x="25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7" y="98"/>
                    <a:pt x="28" y="95"/>
                    <a:pt x="28" y="93"/>
                  </a:cubicBezTo>
                  <a:cubicBezTo>
                    <a:pt x="27" y="93"/>
                    <a:pt x="27" y="94"/>
                    <a:pt x="27" y="95"/>
                  </a:cubicBezTo>
                  <a:close/>
                  <a:moveTo>
                    <a:pt x="34" y="93"/>
                  </a:moveTo>
                  <a:cubicBezTo>
                    <a:pt x="35" y="93"/>
                    <a:pt x="35" y="94"/>
                    <a:pt x="35" y="9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4"/>
                    <a:pt x="35" y="93"/>
                    <a:pt x="35" y="93"/>
                  </a:cubicBezTo>
                  <a:cubicBezTo>
                    <a:pt x="35" y="93"/>
                    <a:pt x="34" y="93"/>
                    <a:pt x="34" y="93"/>
                  </a:cubicBezTo>
                  <a:close/>
                  <a:moveTo>
                    <a:pt x="37" y="94"/>
                  </a:moveTo>
                  <a:cubicBezTo>
                    <a:pt x="38" y="94"/>
                    <a:pt x="38" y="93"/>
                    <a:pt x="38" y="93"/>
                  </a:cubicBezTo>
                  <a:cubicBezTo>
                    <a:pt x="38" y="93"/>
                    <a:pt x="37" y="93"/>
                    <a:pt x="37" y="94"/>
                  </a:cubicBezTo>
                  <a:close/>
                  <a:moveTo>
                    <a:pt x="51" y="94"/>
                  </a:moveTo>
                  <a:cubicBezTo>
                    <a:pt x="52" y="94"/>
                    <a:pt x="52" y="94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4"/>
                    <a:pt x="52" y="94"/>
                    <a:pt x="51" y="94"/>
                  </a:cubicBezTo>
                  <a:close/>
                  <a:moveTo>
                    <a:pt x="40" y="94"/>
                  </a:moveTo>
                  <a:cubicBezTo>
                    <a:pt x="40" y="94"/>
                    <a:pt x="40" y="95"/>
                    <a:pt x="41" y="95"/>
                  </a:cubicBezTo>
                  <a:cubicBezTo>
                    <a:pt x="41" y="95"/>
                    <a:pt x="41" y="94"/>
                    <a:pt x="41" y="94"/>
                  </a:cubicBezTo>
                  <a:cubicBezTo>
                    <a:pt x="41" y="94"/>
                    <a:pt x="41" y="94"/>
                    <a:pt x="40" y="93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2" y="94"/>
                  </a:moveTo>
                  <a:cubicBezTo>
                    <a:pt x="43" y="94"/>
                    <a:pt x="43" y="93"/>
                    <a:pt x="42" y="93"/>
                  </a:cubicBezTo>
                  <a:cubicBezTo>
                    <a:pt x="42" y="93"/>
                    <a:pt x="42" y="94"/>
                    <a:pt x="42" y="94"/>
                  </a:cubicBezTo>
                  <a:close/>
                  <a:moveTo>
                    <a:pt x="46" y="95"/>
                  </a:moveTo>
                  <a:cubicBezTo>
                    <a:pt x="47" y="95"/>
                    <a:pt x="46" y="95"/>
                    <a:pt x="46" y="95"/>
                  </a:cubicBezTo>
                  <a:cubicBezTo>
                    <a:pt x="47" y="95"/>
                    <a:pt x="47" y="96"/>
                    <a:pt x="47" y="96"/>
                  </a:cubicBezTo>
                  <a:cubicBezTo>
                    <a:pt x="47" y="95"/>
                    <a:pt x="48" y="95"/>
                    <a:pt x="48" y="95"/>
                  </a:cubicBezTo>
                  <a:cubicBezTo>
                    <a:pt x="48" y="94"/>
                    <a:pt x="48" y="93"/>
                    <a:pt x="48" y="93"/>
                  </a:cubicBezTo>
                  <a:cubicBezTo>
                    <a:pt x="47" y="94"/>
                    <a:pt x="47" y="94"/>
                    <a:pt x="46" y="95"/>
                  </a:cubicBezTo>
                  <a:close/>
                  <a:moveTo>
                    <a:pt x="38" y="94"/>
                  </a:moveTo>
                  <a:cubicBezTo>
                    <a:pt x="39" y="94"/>
                    <a:pt x="39" y="94"/>
                    <a:pt x="39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55" y="94"/>
                  </a:moveTo>
                  <a:cubicBezTo>
                    <a:pt x="55" y="94"/>
                    <a:pt x="55" y="94"/>
                    <a:pt x="56" y="95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5" y="94"/>
                    <a:pt x="55" y="94"/>
                  </a:cubicBezTo>
                  <a:close/>
                  <a:moveTo>
                    <a:pt x="33" y="95"/>
                  </a:moveTo>
                  <a:cubicBezTo>
                    <a:pt x="33" y="95"/>
                    <a:pt x="34" y="95"/>
                    <a:pt x="34" y="96"/>
                  </a:cubicBezTo>
                  <a:cubicBezTo>
                    <a:pt x="35" y="96"/>
                    <a:pt x="35" y="96"/>
                    <a:pt x="35" y="95"/>
                  </a:cubicBezTo>
                  <a:cubicBezTo>
                    <a:pt x="35" y="95"/>
                    <a:pt x="34" y="94"/>
                    <a:pt x="34" y="94"/>
                  </a:cubicBezTo>
                  <a:cubicBezTo>
                    <a:pt x="34" y="94"/>
                    <a:pt x="33" y="94"/>
                    <a:pt x="33" y="95"/>
                  </a:cubicBezTo>
                  <a:close/>
                  <a:moveTo>
                    <a:pt x="52" y="96"/>
                  </a:moveTo>
                  <a:cubicBezTo>
                    <a:pt x="53" y="96"/>
                    <a:pt x="53" y="95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95"/>
                    <a:pt x="52" y="95"/>
                    <a:pt x="52" y="96"/>
                  </a:cubicBezTo>
                  <a:close/>
                  <a:moveTo>
                    <a:pt x="29" y="99"/>
                  </a:moveTo>
                  <a:cubicBezTo>
                    <a:pt x="30" y="101"/>
                    <a:pt x="31" y="103"/>
                    <a:pt x="32" y="105"/>
                  </a:cubicBezTo>
                  <a:cubicBezTo>
                    <a:pt x="32" y="104"/>
                    <a:pt x="32" y="103"/>
                    <a:pt x="32" y="102"/>
                  </a:cubicBezTo>
                  <a:cubicBezTo>
                    <a:pt x="32" y="102"/>
                    <a:pt x="32" y="102"/>
                    <a:pt x="31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2" y="100"/>
                    <a:pt x="32" y="99"/>
                    <a:pt x="32" y="97"/>
                  </a:cubicBezTo>
                  <a:cubicBezTo>
                    <a:pt x="31" y="97"/>
                    <a:pt x="31" y="98"/>
                    <a:pt x="30" y="98"/>
                  </a:cubicBezTo>
                  <a:cubicBezTo>
                    <a:pt x="30" y="97"/>
                    <a:pt x="31" y="95"/>
                    <a:pt x="30" y="94"/>
                  </a:cubicBezTo>
                  <a:cubicBezTo>
                    <a:pt x="29" y="96"/>
                    <a:pt x="30" y="97"/>
                    <a:pt x="29" y="99"/>
                  </a:cubicBezTo>
                  <a:close/>
                  <a:moveTo>
                    <a:pt x="43" y="95"/>
                  </a:moveTo>
                  <a:cubicBezTo>
                    <a:pt x="43" y="95"/>
                    <a:pt x="44" y="95"/>
                    <a:pt x="44" y="95"/>
                  </a:cubicBezTo>
                  <a:cubicBezTo>
                    <a:pt x="44" y="95"/>
                    <a:pt x="44" y="94"/>
                    <a:pt x="43" y="94"/>
                  </a:cubicBezTo>
                  <a:cubicBezTo>
                    <a:pt x="43" y="95"/>
                    <a:pt x="43" y="95"/>
                    <a:pt x="43" y="95"/>
                  </a:cubicBezTo>
                  <a:close/>
                  <a:moveTo>
                    <a:pt x="39" y="95"/>
                  </a:moveTo>
                  <a:cubicBezTo>
                    <a:pt x="39" y="95"/>
                    <a:pt x="39" y="96"/>
                    <a:pt x="40" y="96"/>
                  </a:cubicBezTo>
                  <a:cubicBezTo>
                    <a:pt x="40" y="96"/>
                    <a:pt x="40" y="95"/>
                    <a:pt x="39" y="94"/>
                  </a:cubicBezTo>
                  <a:cubicBezTo>
                    <a:pt x="39" y="95"/>
                    <a:pt x="39" y="95"/>
                    <a:pt x="39" y="95"/>
                  </a:cubicBezTo>
                  <a:close/>
                  <a:moveTo>
                    <a:pt x="36" y="95"/>
                  </a:moveTo>
                  <a:cubicBezTo>
                    <a:pt x="37" y="95"/>
                    <a:pt x="37" y="95"/>
                    <a:pt x="37" y="95"/>
                  </a:cubicBezTo>
                  <a:cubicBezTo>
                    <a:pt x="36" y="95"/>
                    <a:pt x="36" y="95"/>
                    <a:pt x="36" y="95"/>
                  </a:cubicBezTo>
                  <a:close/>
                  <a:moveTo>
                    <a:pt x="41" y="95"/>
                  </a:moveTo>
                  <a:cubicBezTo>
                    <a:pt x="41" y="95"/>
                    <a:pt x="42" y="95"/>
                    <a:pt x="42" y="95"/>
                  </a:cubicBezTo>
                  <a:cubicBezTo>
                    <a:pt x="41" y="94"/>
                    <a:pt x="40" y="95"/>
                    <a:pt x="41" y="95"/>
                  </a:cubicBezTo>
                  <a:close/>
                  <a:moveTo>
                    <a:pt x="44" y="96"/>
                  </a:moveTo>
                  <a:cubicBezTo>
                    <a:pt x="44" y="96"/>
                    <a:pt x="45" y="96"/>
                    <a:pt x="45" y="95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4" y="96"/>
                    <a:pt x="44" y="96"/>
                    <a:pt x="44" y="96"/>
                  </a:cubicBezTo>
                  <a:close/>
                  <a:moveTo>
                    <a:pt x="49" y="98"/>
                  </a:moveTo>
                  <a:cubicBezTo>
                    <a:pt x="50" y="97"/>
                    <a:pt x="50" y="97"/>
                    <a:pt x="51" y="96"/>
                  </a:cubicBezTo>
                  <a:cubicBezTo>
                    <a:pt x="50" y="96"/>
                    <a:pt x="50" y="95"/>
                    <a:pt x="50" y="95"/>
                  </a:cubicBezTo>
                  <a:cubicBezTo>
                    <a:pt x="50" y="96"/>
                    <a:pt x="48" y="97"/>
                    <a:pt x="49" y="98"/>
                  </a:cubicBezTo>
                  <a:close/>
                  <a:moveTo>
                    <a:pt x="55" y="96"/>
                  </a:moveTo>
                  <a:cubicBezTo>
                    <a:pt x="55" y="96"/>
                    <a:pt x="55" y="96"/>
                    <a:pt x="55" y="95"/>
                  </a:cubicBezTo>
                  <a:cubicBezTo>
                    <a:pt x="55" y="95"/>
                    <a:pt x="55" y="95"/>
                    <a:pt x="54" y="95"/>
                  </a:cubicBezTo>
                  <a:cubicBezTo>
                    <a:pt x="54" y="96"/>
                    <a:pt x="54" y="96"/>
                    <a:pt x="55" y="96"/>
                  </a:cubicBezTo>
                  <a:close/>
                  <a:moveTo>
                    <a:pt x="40" y="97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40" y="95"/>
                    <a:pt x="40" y="96"/>
                    <a:pt x="40" y="97"/>
                  </a:cubicBezTo>
                  <a:close/>
                  <a:moveTo>
                    <a:pt x="42" y="96"/>
                  </a:moveTo>
                  <a:cubicBezTo>
                    <a:pt x="42" y="96"/>
                    <a:pt x="42" y="97"/>
                    <a:pt x="42" y="97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96"/>
                    <a:pt x="43" y="96"/>
                    <a:pt x="42" y="96"/>
                  </a:cubicBezTo>
                  <a:cubicBezTo>
                    <a:pt x="42" y="96"/>
                    <a:pt x="42" y="96"/>
                    <a:pt x="42" y="96"/>
                  </a:cubicBezTo>
                  <a:close/>
                  <a:moveTo>
                    <a:pt x="35" y="97"/>
                  </a:moveTo>
                  <a:cubicBezTo>
                    <a:pt x="35" y="96"/>
                    <a:pt x="36" y="96"/>
                    <a:pt x="36" y="96"/>
                  </a:cubicBezTo>
                  <a:cubicBezTo>
                    <a:pt x="35" y="96"/>
                    <a:pt x="35" y="97"/>
                    <a:pt x="35" y="97"/>
                  </a:cubicBezTo>
                  <a:close/>
                  <a:moveTo>
                    <a:pt x="39" y="97"/>
                  </a:moveTo>
                  <a:cubicBezTo>
                    <a:pt x="39" y="96"/>
                    <a:pt x="38" y="96"/>
                    <a:pt x="38" y="96"/>
                  </a:cubicBezTo>
                  <a:cubicBezTo>
                    <a:pt x="39" y="96"/>
                    <a:pt x="39" y="97"/>
                    <a:pt x="39" y="97"/>
                  </a:cubicBezTo>
                  <a:close/>
                  <a:moveTo>
                    <a:pt x="53" y="97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3" y="97"/>
                    <a:pt x="54" y="96"/>
                    <a:pt x="53" y="96"/>
                  </a:cubicBezTo>
                  <a:cubicBezTo>
                    <a:pt x="53" y="96"/>
                    <a:pt x="53" y="96"/>
                    <a:pt x="53" y="97"/>
                  </a:cubicBezTo>
                  <a:close/>
                  <a:moveTo>
                    <a:pt x="23" y="97"/>
                  </a:moveTo>
                  <a:cubicBezTo>
                    <a:pt x="23" y="98"/>
                    <a:pt x="24" y="99"/>
                    <a:pt x="24" y="99"/>
                  </a:cubicBezTo>
                  <a:cubicBezTo>
                    <a:pt x="24" y="98"/>
                    <a:pt x="24" y="97"/>
                    <a:pt x="24" y="96"/>
                  </a:cubicBezTo>
                  <a:cubicBezTo>
                    <a:pt x="23" y="97"/>
                    <a:pt x="23" y="97"/>
                    <a:pt x="23" y="97"/>
                  </a:cubicBezTo>
                  <a:close/>
                  <a:moveTo>
                    <a:pt x="32" y="99"/>
                  </a:moveTo>
                  <a:cubicBezTo>
                    <a:pt x="33" y="98"/>
                    <a:pt x="33" y="98"/>
                    <a:pt x="33" y="97"/>
                  </a:cubicBezTo>
                  <a:cubicBezTo>
                    <a:pt x="33" y="97"/>
                    <a:pt x="33" y="96"/>
                    <a:pt x="32" y="96"/>
                  </a:cubicBezTo>
                  <a:cubicBezTo>
                    <a:pt x="32" y="97"/>
                    <a:pt x="32" y="98"/>
                    <a:pt x="32" y="99"/>
                  </a:cubicBezTo>
                  <a:close/>
                  <a:moveTo>
                    <a:pt x="36" y="98"/>
                  </a:moveTo>
                  <a:cubicBezTo>
                    <a:pt x="36" y="98"/>
                    <a:pt x="36" y="97"/>
                    <a:pt x="37" y="97"/>
                  </a:cubicBezTo>
                  <a:cubicBezTo>
                    <a:pt x="36" y="97"/>
                    <a:pt x="36" y="96"/>
                    <a:pt x="36" y="96"/>
                  </a:cubicBezTo>
                  <a:cubicBezTo>
                    <a:pt x="36" y="97"/>
                    <a:pt x="35" y="98"/>
                    <a:pt x="36" y="98"/>
                  </a:cubicBezTo>
                  <a:close/>
                  <a:moveTo>
                    <a:pt x="43" y="97"/>
                  </a:moveTo>
                  <a:cubicBezTo>
                    <a:pt x="43" y="97"/>
                    <a:pt x="43" y="98"/>
                    <a:pt x="43" y="98"/>
                  </a:cubicBezTo>
                  <a:cubicBezTo>
                    <a:pt x="43" y="97"/>
                    <a:pt x="44" y="97"/>
                    <a:pt x="44" y="97"/>
                  </a:cubicBezTo>
                  <a:cubicBezTo>
                    <a:pt x="44" y="97"/>
                    <a:pt x="43" y="97"/>
                    <a:pt x="43" y="97"/>
                  </a:cubicBezTo>
                  <a:cubicBezTo>
                    <a:pt x="43" y="97"/>
                    <a:pt x="43" y="97"/>
                    <a:pt x="43" y="97"/>
                  </a:cubicBezTo>
                  <a:close/>
                  <a:moveTo>
                    <a:pt x="45" y="98"/>
                  </a:moveTo>
                  <a:cubicBezTo>
                    <a:pt x="46" y="98"/>
                    <a:pt x="46" y="98"/>
                    <a:pt x="46" y="97"/>
                  </a:cubicBezTo>
                  <a:cubicBezTo>
                    <a:pt x="46" y="97"/>
                    <a:pt x="46" y="97"/>
                    <a:pt x="45" y="97"/>
                  </a:cubicBezTo>
                  <a:cubicBezTo>
                    <a:pt x="45" y="97"/>
                    <a:pt x="45" y="97"/>
                    <a:pt x="45" y="98"/>
                  </a:cubicBezTo>
                  <a:close/>
                  <a:moveTo>
                    <a:pt x="41" y="97"/>
                  </a:moveTo>
                  <a:cubicBezTo>
                    <a:pt x="41" y="97"/>
                    <a:pt x="41" y="98"/>
                    <a:pt x="42" y="98"/>
                  </a:cubicBezTo>
                  <a:cubicBezTo>
                    <a:pt x="42" y="97"/>
                    <a:pt x="42" y="97"/>
                    <a:pt x="41" y="97"/>
                  </a:cubicBezTo>
                  <a:cubicBezTo>
                    <a:pt x="41" y="97"/>
                    <a:pt x="41" y="97"/>
                    <a:pt x="41" y="97"/>
                  </a:cubicBezTo>
                  <a:close/>
                  <a:moveTo>
                    <a:pt x="50" y="99"/>
                  </a:moveTo>
                  <a:cubicBezTo>
                    <a:pt x="50" y="99"/>
                    <a:pt x="51" y="98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8"/>
                    <a:pt x="50" y="98"/>
                    <a:pt x="50" y="99"/>
                  </a:cubicBezTo>
                  <a:close/>
                  <a:moveTo>
                    <a:pt x="36" y="99"/>
                  </a:moveTo>
                  <a:cubicBezTo>
                    <a:pt x="36" y="99"/>
                    <a:pt x="36" y="99"/>
                    <a:pt x="37" y="99"/>
                  </a:cubicBezTo>
                  <a:cubicBezTo>
                    <a:pt x="37" y="99"/>
                    <a:pt x="37" y="98"/>
                    <a:pt x="37" y="98"/>
                  </a:cubicBezTo>
                  <a:cubicBezTo>
                    <a:pt x="37" y="98"/>
                    <a:pt x="37" y="99"/>
                    <a:pt x="37" y="99"/>
                  </a:cubicBezTo>
                  <a:cubicBezTo>
                    <a:pt x="37" y="98"/>
                    <a:pt x="38" y="99"/>
                    <a:pt x="38" y="98"/>
                  </a:cubicBezTo>
                  <a:cubicBezTo>
                    <a:pt x="38" y="98"/>
                    <a:pt x="38" y="97"/>
                    <a:pt x="37" y="97"/>
                  </a:cubicBezTo>
                  <a:cubicBezTo>
                    <a:pt x="37" y="98"/>
                    <a:pt x="37" y="98"/>
                    <a:pt x="36" y="99"/>
                  </a:cubicBezTo>
                  <a:close/>
                  <a:moveTo>
                    <a:pt x="52" y="100"/>
                  </a:moveTo>
                  <a:cubicBezTo>
                    <a:pt x="53" y="99"/>
                    <a:pt x="53" y="99"/>
                    <a:pt x="53" y="98"/>
                  </a:cubicBezTo>
                  <a:cubicBezTo>
                    <a:pt x="53" y="98"/>
                    <a:pt x="53" y="98"/>
                    <a:pt x="52" y="98"/>
                  </a:cubicBezTo>
                  <a:cubicBezTo>
                    <a:pt x="52" y="98"/>
                    <a:pt x="52" y="99"/>
                    <a:pt x="52" y="100"/>
                  </a:cubicBezTo>
                  <a:close/>
                  <a:moveTo>
                    <a:pt x="55" y="99"/>
                  </a:move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8"/>
                    <a:pt x="56" y="98"/>
                  </a:cubicBezTo>
                  <a:cubicBezTo>
                    <a:pt x="56" y="98"/>
                    <a:pt x="55" y="98"/>
                    <a:pt x="55" y="99"/>
                  </a:cubicBezTo>
                  <a:close/>
                  <a:moveTo>
                    <a:pt x="42" y="98"/>
                  </a:moveTo>
                  <a:cubicBezTo>
                    <a:pt x="42" y="98"/>
                    <a:pt x="42" y="99"/>
                    <a:pt x="43" y="99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3" y="98"/>
                    <a:pt x="43" y="98"/>
                    <a:pt x="42" y="98"/>
                  </a:cubicBezTo>
                  <a:cubicBezTo>
                    <a:pt x="42" y="98"/>
                    <a:pt x="42" y="98"/>
                    <a:pt x="42" y="98"/>
                  </a:cubicBezTo>
                  <a:close/>
                  <a:moveTo>
                    <a:pt x="46" y="98"/>
                  </a:moveTo>
                  <a:cubicBezTo>
                    <a:pt x="46" y="99"/>
                    <a:pt x="47" y="98"/>
                    <a:pt x="46" y="98"/>
                  </a:cubicBezTo>
                  <a:cubicBezTo>
                    <a:pt x="46" y="98"/>
                    <a:pt x="46" y="98"/>
                    <a:pt x="46" y="98"/>
                  </a:cubicBezTo>
                  <a:close/>
                  <a:moveTo>
                    <a:pt x="44" y="99"/>
                  </a:moveTo>
                  <a:cubicBezTo>
                    <a:pt x="44" y="99"/>
                    <a:pt x="44" y="99"/>
                    <a:pt x="44" y="99"/>
                  </a:cubicBezTo>
                  <a:cubicBezTo>
                    <a:pt x="45" y="99"/>
                    <a:pt x="45" y="98"/>
                    <a:pt x="44" y="98"/>
                  </a:cubicBezTo>
                  <a:cubicBezTo>
                    <a:pt x="44" y="98"/>
                    <a:pt x="44" y="98"/>
                    <a:pt x="44" y="99"/>
                  </a:cubicBezTo>
                  <a:close/>
                  <a:moveTo>
                    <a:pt x="41" y="99"/>
                  </a:moveTo>
                  <a:cubicBezTo>
                    <a:pt x="41" y="99"/>
                    <a:pt x="41" y="98"/>
                    <a:pt x="40" y="98"/>
                  </a:cubicBezTo>
                  <a:cubicBezTo>
                    <a:pt x="40" y="98"/>
                    <a:pt x="40" y="99"/>
                    <a:pt x="41" y="99"/>
                  </a:cubicBezTo>
                  <a:close/>
                  <a:moveTo>
                    <a:pt x="57" y="100"/>
                  </a:moveTo>
                  <a:cubicBezTo>
                    <a:pt x="58" y="100"/>
                    <a:pt x="57" y="99"/>
                    <a:pt x="57" y="98"/>
                  </a:cubicBezTo>
                  <a:cubicBezTo>
                    <a:pt x="57" y="99"/>
                    <a:pt x="57" y="100"/>
                    <a:pt x="57" y="100"/>
                  </a:cubicBezTo>
                  <a:close/>
                  <a:moveTo>
                    <a:pt x="38" y="99"/>
                  </a:moveTo>
                  <a:cubicBezTo>
                    <a:pt x="38" y="100"/>
                    <a:pt x="38" y="100"/>
                    <a:pt x="38" y="100"/>
                  </a:cubicBezTo>
                  <a:cubicBezTo>
                    <a:pt x="38" y="99"/>
                    <a:pt x="39" y="99"/>
                    <a:pt x="39" y="99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8" y="99"/>
                    <a:pt x="38" y="99"/>
                    <a:pt x="38" y="99"/>
                  </a:cubicBezTo>
                  <a:close/>
                  <a:moveTo>
                    <a:pt x="41" y="100"/>
                  </a:moveTo>
                  <a:cubicBezTo>
                    <a:pt x="41" y="100"/>
                    <a:pt x="41" y="100"/>
                    <a:pt x="41" y="100"/>
                  </a:cubicBezTo>
                  <a:cubicBezTo>
                    <a:pt x="41" y="100"/>
                    <a:pt x="42" y="100"/>
                    <a:pt x="42" y="100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1" y="99"/>
                    <a:pt x="41" y="99"/>
                    <a:pt x="41" y="100"/>
                  </a:cubicBezTo>
                  <a:close/>
                  <a:moveTo>
                    <a:pt x="44" y="100"/>
                  </a:moveTo>
                  <a:cubicBezTo>
                    <a:pt x="44" y="99"/>
                    <a:pt x="44" y="99"/>
                    <a:pt x="44" y="99"/>
                  </a:cubicBezTo>
                  <a:cubicBezTo>
                    <a:pt x="43" y="99"/>
                    <a:pt x="44" y="100"/>
                    <a:pt x="44" y="100"/>
                  </a:cubicBezTo>
                  <a:close/>
                  <a:moveTo>
                    <a:pt x="33" y="100"/>
                  </a:moveTo>
                  <a:cubicBezTo>
                    <a:pt x="34" y="100"/>
                    <a:pt x="34" y="100"/>
                    <a:pt x="34" y="101"/>
                  </a:cubicBezTo>
                  <a:cubicBezTo>
                    <a:pt x="34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3" y="100"/>
                    <a:pt x="33" y="100"/>
                  </a:cubicBezTo>
                  <a:close/>
                  <a:moveTo>
                    <a:pt x="47" y="100"/>
                  </a:moveTo>
                  <a:cubicBezTo>
                    <a:pt x="48" y="100"/>
                    <a:pt x="48" y="99"/>
                    <a:pt x="48" y="99"/>
                  </a:cubicBezTo>
                  <a:cubicBezTo>
                    <a:pt x="47" y="99"/>
                    <a:pt x="47" y="99"/>
                    <a:pt x="47" y="100"/>
                  </a:cubicBezTo>
                  <a:close/>
                  <a:moveTo>
                    <a:pt x="51" y="100"/>
                  </a:moveTo>
                  <a:cubicBezTo>
                    <a:pt x="51" y="100"/>
                    <a:pt x="51" y="99"/>
                    <a:pt x="51" y="99"/>
                  </a:cubicBezTo>
                  <a:cubicBezTo>
                    <a:pt x="51" y="99"/>
                    <a:pt x="51" y="100"/>
                    <a:pt x="51" y="100"/>
                  </a:cubicBezTo>
                  <a:close/>
                  <a:moveTo>
                    <a:pt x="27" y="101"/>
                  </a:moveTo>
                  <a:cubicBezTo>
                    <a:pt x="28" y="101"/>
                    <a:pt x="28" y="100"/>
                    <a:pt x="28" y="99"/>
                  </a:cubicBezTo>
                  <a:cubicBezTo>
                    <a:pt x="28" y="100"/>
                    <a:pt x="27" y="100"/>
                    <a:pt x="27" y="101"/>
                  </a:cubicBezTo>
                  <a:close/>
                  <a:moveTo>
                    <a:pt x="39" y="101"/>
                  </a:moveTo>
                  <a:cubicBezTo>
                    <a:pt x="39" y="101"/>
                    <a:pt x="40" y="100"/>
                    <a:pt x="40" y="100"/>
                  </a:cubicBezTo>
                  <a:cubicBezTo>
                    <a:pt x="40" y="100"/>
                    <a:pt x="40" y="100"/>
                    <a:pt x="39" y="100"/>
                  </a:cubicBezTo>
                  <a:cubicBezTo>
                    <a:pt x="39" y="100"/>
                    <a:pt x="39" y="100"/>
                    <a:pt x="39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3" y="101"/>
                    <a:pt x="43" y="100"/>
                    <a:pt x="43" y="100"/>
                  </a:cubicBezTo>
                  <a:cubicBezTo>
                    <a:pt x="43" y="101"/>
                    <a:pt x="42" y="101"/>
                    <a:pt x="42" y="101"/>
                  </a:cubicBezTo>
                  <a:close/>
                  <a:moveTo>
                    <a:pt x="49" y="101"/>
                  </a:moveTo>
                  <a:cubicBezTo>
                    <a:pt x="49" y="101"/>
                    <a:pt x="49" y="100"/>
                    <a:pt x="48" y="100"/>
                  </a:cubicBezTo>
                  <a:cubicBezTo>
                    <a:pt x="48" y="100"/>
                    <a:pt x="48" y="101"/>
                    <a:pt x="49" y="101"/>
                  </a:cubicBezTo>
                  <a:close/>
                  <a:moveTo>
                    <a:pt x="50" y="101"/>
                  </a:moveTo>
                  <a:cubicBezTo>
                    <a:pt x="50" y="101"/>
                    <a:pt x="51" y="101"/>
                    <a:pt x="50" y="102"/>
                  </a:cubicBezTo>
                  <a:cubicBezTo>
                    <a:pt x="51" y="101"/>
                    <a:pt x="50" y="100"/>
                    <a:pt x="50" y="101"/>
                  </a:cubicBezTo>
                  <a:close/>
                  <a:moveTo>
                    <a:pt x="46" y="101"/>
                  </a:moveTo>
                  <a:cubicBezTo>
                    <a:pt x="47" y="101"/>
                    <a:pt x="47" y="101"/>
                    <a:pt x="47" y="101"/>
                  </a:cubicBezTo>
                  <a:cubicBezTo>
                    <a:pt x="47" y="100"/>
                    <a:pt x="46" y="101"/>
                    <a:pt x="46" y="101"/>
                  </a:cubicBezTo>
                  <a:close/>
                  <a:moveTo>
                    <a:pt x="55" y="102"/>
                  </a:moveTo>
                  <a:cubicBezTo>
                    <a:pt x="55" y="102"/>
                    <a:pt x="55" y="103"/>
                    <a:pt x="55" y="103"/>
                  </a:cubicBezTo>
                  <a:cubicBezTo>
                    <a:pt x="55" y="102"/>
                    <a:pt x="56" y="102"/>
                    <a:pt x="56" y="101"/>
                  </a:cubicBezTo>
                  <a:cubicBezTo>
                    <a:pt x="56" y="100"/>
                    <a:pt x="56" y="101"/>
                    <a:pt x="55" y="101"/>
                  </a:cubicBezTo>
                  <a:cubicBezTo>
                    <a:pt x="56" y="101"/>
                    <a:pt x="55" y="101"/>
                    <a:pt x="55" y="102"/>
                  </a:cubicBezTo>
                  <a:close/>
                  <a:moveTo>
                    <a:pt x="39" y="102"/>
                  </a:moveTo>
                  <a:cubicBezTo>
                    <a:pt x="39" y="102"/>
                    <a:pt x="39" y="102"/>
                    <a:pt x="40" y="102"/>
                  </a:cubicBezTo>
                  <a:cubicBezTo>
                    <a:pt x="40" y="102"/>
                    <a:pt x="40" y="101"/>
                    <a:pt x="41" y="101"/>
                  </a:cubicBezTo>
                  <a:cubicBezTo>
                    <a:pt x="40" y="100"/>
                    <a:pt x="39" y="101"/>
                    <a:pt x="39" y="102"/>
                  </a:cubicBezTo>
                  <a:close/>
                  <a:moveTo>
                    <a:pt x="28" y="104"/>
                  </a:moveTo>
                  <a:cubicBezTo>
                    <a:pt x="28" y="104"/>
                    <a:pt x="28" y="103"/>
                    <a:pt x="28" y="103"/>
                  </a:cubicBezTo>
                  <a:cubicBezTo>
                    <a:pt x="29" y="104"/>
                    <a:pt x="29" y="104"/>
                    <a:pt x="30" y="104"/>
                  </a:cubicBezTo>
                  <a:cubicBezTo>
                    <a:pt x="30" y="103"/>
                    <a:pt x="29" y="102"/>
                    <a:pt x="29" y="102"/>
                  </a:cubicBezTo>
                  <a:cubicBezTo>
                    <a:pt x="28" y="101"/>
                    <a:pt x="29" y="102"/>
                    <a:pt x="28" y="102"/>
                  </a:cubicBezTo>
                  <a:cubicBezTo>
                    <a:pt x="27" y="102"/>
                    <a:pt x="26" y="101"/>
                    <a:pt x="26" y="101"/>
                  </a:cubicBezTo>
                  <a:cubicBezTo>
                    <a:pt x="26" y="102"/>
                    <a:pt x="27" y="103"/>
                    <a:pt x="28" y="104"/>
                  </a:cubicBezTo>
                  <a:close/>
                  <a:moveTo>
                    <a:pt x="35" y="102"/>
                  </a:moveTo>
                  <a:cubicBezTo>
                    <a:pt x="35" y="102"/>
                    <a:pt x="36" y="101"/>
                    <a:pt x="35" y="101"/>
                  </a:cubicBezTo>
                  <a:cubicBezTo>
                    <a:pt x="35" y="101"/>
                    <a:pt x="35" y="101"/>
                    <a:pt x="35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6" y="101"/>
                  </a:cubicBezTo>
                  <a:cubicBezTo>
                    <a:pt x="36" y="101"/>
                    <a:pt x="36" y="101"/>
                    <a:pt x="37" y="102"/>
                  </a:cubicBezTo>
                  <a:close/>
                  <a:moveTo>
                    <a:pt x="50" y="102"/>
                  </a:moveTo>
                  <a:cubicBezTo>
                    <a:pt x="50" y="102"/>
                    <a:pt x="50" y="101"/>
                    <a:pt x="49" y="101"/>
                  </a:cubicBezTo>
                  <a:cubicBezTo>
                    <a:pt x="49" y="102"/>
                    <a:pt x="49" y="102"/>
                    <a:pt x="50" y="102"/>
                  </a:cubicBezTo>
                  <a:close/>
                  <a:moveTo>
                    <a:pt x="43" y="102"/>
                  </a:moveTo>
                  <a:cubicBezTo>
                    <a:pt x="44" y="102"/>
                    <a:pt x="44" y="102"/>
                    <a:pt x="44" y="101"/>
                  </a:cubicBezTo>
                  <a:cubicBezTo>
                    <a:pt x="44" y="101"/>
                    <a:pt x="43" y="102"/>
                    <a:pt x="43" y="102"/>
                  </a:cubicBezTo>
                  <a:close/>
                  <a:moveTo>
                    <a:pt x="35" y="102"/>
                  </a:moveTo>
                  <a:cubicBezTo>
                    <a:pt x="35" y="102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5" y="102"/>
                  </a:cubicBezTo>
                  <a:close/>
                  <a:moveTo>
                    <a:pt x="40" y="103"/>
                  </a:moveTo>
                  <a:cubicBezTo>
                    <a:pt x="41" y="104"/>
                    <a:pt x="42" y="103"/>
                    <a:pt x="42" y="102"/>
                  </a:cubicBezTo>
                  <a:cubicBezTo>
                    <a:pt x="42" y="102"/>
                    <a:pt x="42" y="102"/>
                    <a:pt x="41" y="102"/>
                  </a:cubicBezTo>
                  <a:cubicBezTo>
                    <a:pt x="41" y="102"/>
                    <a:pt x="41" y="103"/>
                    <a:pt x="40" y="103"/>
                  </a:cubicBezTo>
                  <a:close/>
                  <a:moveTo>
                    <a:pt x="48" y="103"/>
                  </a:moveTo>
                  <a:cubicBezTo>
                    <a:pt x="48" y="103"/>
                    <a:pt x="48" y="104"/>
                    <a:pt x="49" y="104"/>
                  </a:cubicBezTo>
                  <a:cubicBezTo>
                    <a:pt x="49" y="103"/>
                    <a:pt x="49" y="102"/>
                    <a:pt x="48" y="102"/>
                  </a:cubicBezTo>
                  <a:cubicBezTo>
                    <a:pt x="48" y="102"/>
                    <a:pt x="48" y="103"/>
                    <a:pt x="48" y="103"/>
                  </a:cubicBezTo>
                  <a:close/>
                  <a:moveTo>
                    <a:pt x="57" y="104"/>
                  </a:moveTo>
                  <a:cubicBezTo>
                    <a:pt x="58" y="104"/>
                    <a:pt x="58" y="103"/>
                    <a:pt x="57" y="102"/>
                  </a:cubicBezTo>
                  <a:cubicBezTo>
                    <a:pt x="57" y="103"/>
                    <a:pt x="57" y="104"/>
                    <a:pt x="57" y="104"/>
                  </a:cubicBezTo>
                  <a:close/>
                  <a:moveTo>
                    <a:pt x="42" y="104"/>
                  </a:moveTo>
                  <a:cubicBezTo>
                    <a:pt x="42" y="104"/>
                    <a:pt x="43" y="103"/>
                    <a:pt x="42" y="103"/>
                  </a:cubicBezTo>
                  <a:cubicBezTo>
                    <a:pt x="42" y="103"/>
                    <a:pt x="42" y="103"/>
                    <a:pt x="42" y="104"/>
                  </a:cubicBezTo>
                  <a:close/>
                  <a:moveTo>
                    <a:pt x="35" y="104"/>
                  </a:moveTo>
                  <a:cubicBezTo>
                    <a:pt x="35" y="104"/>
                    <a:pt x="35" y="104"/>
                    <a:pt x="35" y="104"/>
                  </a:cubicBezTo>
                  <a:cubicBezTo>
                    <a:pt x="35" y="104"/>
                    <a:pt x="35" y="103"/>
                    <a:pt x="35" y="103"/>
                  </a:cubicBezTo>
                  <a:cubicBezTo>
                    <a:pt x="34" y="104"/>
                    <a:pt x="34" y="104"/>
                    <a:pt x="35" y="104"/>
                  </a:cubicBezTo>
                  <a:close/>
                  <a:moveTo>
                    <a:pt x="38" y="103"/>
                  </a:moveTo>
                  <a:cubicBezTo>
                    <a:pt x="38" y="104"/>
                    <a:pt x="38" y="104"/>
                    <a:pt x="39" y="104"/>
                  </a:cubicBezTo>
                  <a:cubicBezTo>
                    <a:pt x="39" y="104"/>
                    <a:pt x="38" y="103"/>
                    <a:pt x="38" y="103"/>
                  </a:cubicBezTo>
                  <a:close/>
                  <a:moveTo>
                    <a:pt x="52" y="104"/>
                  </a:moveTo>
                  <a:cubicBezTo>
                    <a:pt x="52" y="104"/>
                    <a:pt x="52" y="104"/>
                    <a:pt x="51" y="104"/>
                  </a:cubicBezTo>
                  <a:cubicBezTo>
                    <a:pt x="52" y="104"/>
                    <a:pt x="52" y="104"/>
                    <a:pt x="52" y="104"/>
                  </a:cubicBezTo>
                  <a:close/>
                  <a:moveTo>
                    <a:pt x="56" y="104"/>
                  </a:moveTo>
                  <a:cubicBezTo>
                    <a:pt x="56" y="104"/>
                    <a:pt x="56" y="105"/>
                    <a:pt x="56" y="105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lose/>
                  <a:moveTo>
                    <a:pt x="46" y="105"/>
                  </a:moveTo>
                  <a:cubicBezTo>
                    <a:pt x="46" y="105"/>
                    <a:pt x="46" y="106"/>
                    <a:pt x="47" y="106"/>
                  </a:cubicBezTo>
                  <a:cubicBezTo>
                    <a:pt x="47" y="105"/>
                    <a:pt x="47" y="105"/>
                    <a:pt x="48" y="105"/>
                  </a:cubicBezTo>
                  <a:cubicBezTo>
                    <a:pt x="48" y="104"/>
                    <a:pt x="46" y="104"/>
                    <a:pt x="46" y="105"/>
                  </a:cubicBezTo>
                  <a:close/>
                  <a:moveTo>
                    <a:pt x="33" y="106"/>
                  </a:moveTo>
                  <a:cubicBezTo>
                    <a:pt x="35" y="106"/>
                    <a:pt x="34" y="105"/>
                    <a:pt x="34" y="104"/>
                  </a:cubicBezTo>
                  <a:cubicBezTo>
                    <a:pt x="33" y="104"/>
                    <a:pt x="34" y="106"/>
                    <a:pt x="33" y="106"/>
                  </a:cubicBezTo>
                  <a:close/>
                  <a:moveTo>
                    <a:pt x="50" y="105"/>
                  </a:moveTo>
                  <a:cubicBezTo>
                    <a:pt x="50" y="105"/>
                    <a:pt x="51" y="106"/>
                    <a:pt x="51" y="106"/>
                  </a:cubicBezTo>
                  <a:cubicBezTo>
                    <a:pt x="51" y="106"/>
                    <a:pt x="51" y="105"/>
                    <a:pt x="51" y="105"/>
                  </a:cubicBezTo>
                  <a:cubicBezTo>
                    <a:pt x="51" y="105"/>
                    <a:pt x="51" y="104"/>
                    <a:pt x="50" y="104"/>
                  </a:cubicBezTo>
                  <a:cubicBezTo>
                    <a:pt x="50" y="105"/>
                    <a:pt x="50" y="105"/>
                    <a:pt x="50" y="105"/>
                  </a:cubicBezTo>
                  <a:close/>
                  <a:moveTo>
                    <a:pt x="60" y="106"/>
                  </a:moveTo>
                  <a:cubicBezTo>
                    <a:pt x="60" y="105"/>
                    <a:pt x="60" y="104"/>
                    <a:pt x="59" y="104"/>
                  </a:cubicBezTo>
                  <a:cubicBezTo>
                    <a:pt x="59" y="105"/>
                    <a:pt x="59" y="105"/>
                    <a:pt x="60" y="106"/>
                  </a:cubicBezTo>
                  <a:close/>
                  <a:moveTo>
                    <a:pt x="38" y="105"/>
                  </a:moveTo>
                  <a:cubicBezTo>
                    <a:pt x="38" y="105"/>
                    <a:pt x="37" y="104"/>
                    <a:pt x="37" y="104"/>
                  </a:cubicBezTo>
                  <a:cubicBezTo>
                    <a:pt x="37" y="105"/>
                    <a:pt x="38" y="106"/>
                    <a:pt x="38" y="105"/>
                  </a:cubicBezTo>
                  <a:close/>
                  <a:moveTo>
                    <a:pt x="39" y="106"/>
                  </a:moveTo>
                  <a:cubicBezTo>
                    <a:pt x="39" y="106"/>
                    <a:pt x="39" y="106"/>
                    <a:pt x="39" y="106"/>
                  </a:cubicBezTo>
                  <a:cubicBezTo>
                    <a:pt x="40" y="106"/>
                    <a:pt x="40" y="105"/>
                    <a:pt x="40" y="105"/>
                  </a:cubicBezTo>
                  <a:cubicBezTo>
                    <a:pt x="40" y="105"/>
                    <a:pt x="40" y="105"/>
                    <a:pt x="39" y="105"/>
                  </a:cubicBezTo>
                  <a:cubicBezTo>
                    <a:pt x="39" y="105"/>
                    <a:pt x="39" y="105"/>
                    <a:pt x="39" y="106"/>
                  </a:cubicBezTo>
                  <a:close/>
                  <a:moveTo>
                    <a:pt x="42" y="105"/>
                  </a:moveTo>
                  <a:cubicBezTo>
                    <a:pt x="42" y="105"/>
                    <a:pt x="43" y="105"/>
                    <a:pt x="43" y="105"/>
                  </a:cubicBezTo>
                  <a:cubicBezTo>
                    <a:pt x="43" y="105"/>
                    <a:pt x="42" y="105"/>
                    <a:pt x="42" y="105"/>
                  </a:cubicBezTo>
                  <a:close/>
                  <a:moveTo>
                    <a:pt x="57" y="106"/>
                  </a:moveTo>
                  <a:cubicBezTo>
                    <a:pt x="57" y="105"/>
                    <a:pt x="58" y="105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lose/>
                  <a:moveTo>
                    <a:pt x="31" y="108"/>
                  </a:moveTo>
                  <a:cubicBezTo>
                    <a:pt x="31" y="107"/>
                    <a:pt x="30" y="105"/>
                    <a:pt x="29" y="105"/>
                  </a:cubicBezTo>
                  <a:cubicBezTo>
                    <a:pt x="30" y="106"/>
                    <a:pt x="30" y="107"/>
                    <a:pt x="31" y="108"/>
                  </a:cubicBezTo>
                  <a:cubicBezTo>
                    <a:pt x="31" y="107"/>
                    <a:pt x="31" y="108"/>
                    <a:pt x="31" y="108"/>
                  </a:cubicBezTo>
                  <a:close/>
                  <a:moveTo>
                    <a:pt x="36" y="106"/>
                  </a:moveTo>
                  <a:cubicBezTo>
                    <a:pt x="36" y="106"/>
                    <a:pt x="36" y="107"/>
                    <a:pt x="37" y="107"/>
                  </a:cubicBezTo>
                  <a:cubicBezTo>
                    <a:pt x="37" y="107"/>
                    <a:pt x="38" y="105"/>
                    <a:pt x="36" y="105"/>
                  </a:cubicBezTo>
                  <a:cubicBezTo>
                    <a:pt x="36" y="106"/>
                    <a:pt x="36" y="106"/>
                    <a:pt x="36" y="106"/>
                  </a:cubicBezTo>
                  <a:close/>
                  <a:moveTo>
                    <a:pt x="55" y="106"/>
                  </a:moveTo>
                  <a:cubicBezTo>
                    <a:pt x="56" y="106"/>
                    <a:pt x="55" y="106"/>
                    <a:pt x="55" y="106"/>
                  </a:cubicBezTo>
                  <a:cubicBezTo>
                    <a:pt x="55" y="106"/>
                    <a:pt x="55" y="106"/>
                    <a:pt x="55" y="106"/>
                  </a:cubicBezTo>
                  <a:close/>
                  <a:moveTo>
                    <a:pt x="40" y="107"/>
                  </a:moveTo>
                  <a:cubicBezTo>
                    <a:pt x="40" y="106"/>
                    <a:pt x="40" y="106"/>
                    <a:pt x="41" y="106"/>
                  </a:cubicBezTo>
                  <a:cubicBezTo>
                    <a:pt x="40" y="106"/>
                    <a:pt x="40" y="106"/>
                    <a:pt x="40" y="107"/>
                  </a:cubicBezTo>
                  <a:close/>
                  <a:moveTo>
                    <a:pt x="45" y="107"/>
                  </a:moveTo>
                  <a:cubicBezTo>
                    <a:pt x="45" y="107"/>
                    <a:pt x="45" y="107"/>
                    <a:pt x="45" y="106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07"/>
                    <a:pt x="45" y="107"/>
                    <a:pt x="45" y="107"/>
                  </a:cubicBezTo>
                  <a:close/>
                  <a:moveTo>
                    <a:pt x="48" y="107"/>
                  </a:moveTo>
                  <a:cubicBezTo>
                    <a:pt x="48" y="107"/>
                    <a:pt x="49" y="107"/>
                    <a:pt x="49" y="107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8" y="107"/>
                    <a:pt x="48" y="107"/>
                    <a:pt x="48" y="106"/>
                  </a:cubicBezTo>
                  <a:cubicBezTo>
                    <a:pt x="47" y="106"/>
                    <a:pt x="47" y="106"/>
                    <a:pt x="47" y="107"/>
                  </a:cubicBezTo>
                  <a:cubicBezTo>
                    <a:pt x="47" y="107"/>
                    <a:pt x="48" y="107"/>
                    <a:pt x="48" y="107"/>
                  </a:cubicBezTo>
                  <a:close/>
                  <a:moveTo>
                    <a:pt x="56" y="107"/>
                  </a:moveTo>
                  <a:cubicBezTo>
                    <a:pt x="56" y="107"/>
                    <a:pt x="56" y="107"/>
                    <a:pt x="56" y="108"/>
                  </a:cubicBezTo>
                  <a:cubicBezTo>
                    <a:pt x="56" y="107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7"/>
                  </a:cubicBezTo>
                  <a:close/>
                  <a:moveTo>
                    <a:pt x="50" y="107"/>
                  </a:move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7"/>
                    <a:pt x="35" y="107"/>
                  </a:cubicBezTo>
                  <a:cubicBezTo>
                    <a:pt x="35" y="107"/>
                    <a:pt x="35" y="108"/>
                    <a:pt x="36" y="108"/>
                  </a:cubicBezTo>
                  <a:close/>
                  <a:moveTo>
                    <a:pt x="37" y="108"/>
                  </a:moveTo>
                  <a:cubicBezTo>
                    <a:pt x="38" y="109"/>
                    <a:pt x="38" y="108"/>
                    <a:pt x="38" y="107"/>
                  </a:cubicBezTo>
                  <a:cubicBezTo>
                    <a:pt x="38" y="107"/>
                    <a:pt x="37" y="108"/>
                    <a:pt x="37" y="108"/>
                  </a:cubicBezTo>
                  <a:close/>
                  <a:moveTo>
                    <a:pt x="41" y="109"/>
                  </a:moveTo>
                  <a:cubicBezTo>
                    <a:pt x="40" y="109"/>
                    <a:pt x="38" y="111"/>
                    <a:pt x="40" y="112"/>
                  </a:cubicBezTo>
                  <a:cubicBezTo>
                    <a:pt x="41" y="111"/>
                    <a:pt x="41" y="109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1" y="108"/>
                    <a:pt x="41" y="108"/>
                    <a:pt x="41" y="109"/>
                  </a:cubicBezTo>
                  <a:close/>
                  <a:moveTo>
                    <a:pt x="57" y="108"/>
                  </a:moveTo>
                  <a:cubicBezTo>
                    <a:pt x="58" y="108"/>
                    <a:pt x="58" y="108"/>
                    <a:pt x="58" y="107"/>
                  </a:cubicBezTo>
                  <a:cubicBezTo>
                    <a:pt x="57" y="107"/>
                    <a:pt x="57" y="108"/>
                    <a:pt x="57" y="108"/>
                  </a:cubicBezTo>
                  <a:close/>
                  <a:moveTo>
                    <a:pt x="60" y="114"/>
                  </a:moveTo>
                  <a:cubicBezTo>
                    <a:pt x="61" y="112"/>
                    <a:pt x="60" y="110"/>
                    <a:pt x="60" y="107"/>
                  </a:cubicBezTo>
                  <a:cubicBezTo>
                    <a:pt x="59" y="109"/>
                    <a:pt x="59" y="112"/>
                    <a:pt x="60" y="114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4" y="108"/>
                  </a:cubicBezTo>
                  <a:cubicBezTo>
                    <a:pt x="54" y="108"/>
                    <a:pt x="54" y="107"/>
                    <a:pt x="53" y="107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1" y="109"/>
                  </a:moveTo>
                  <a:cubicBezTo>
                    <a:pt x="51" y="109"/>
                    <a:pt x="52" y="108"/>
                    <a:pt x="52" y="108"/>
                  </a:cubicBezTo>
                  <a:cubicBezTo>
                    <a:pt x="51" y="108"/>
                    <a:pt x="51" y="108"/>
                    <a:pt x="51" y="109"/>
                  </a:cubicBezTo>
                  <a:close/>
                  <a:moveTo>
                    <a:pt x="42" y="115"/>
                  </a:moveTo>
                  <a:cubicBezTo>
                    <a:pt x="42" y="115"/>
                    <a:pt x="41" y="115"/>
                    <a:pt x="42" y="116"/>
                  </a:cubicBezTo>
                  <a:cubicBezTo>
                    <a:pt x="42" y="116"/>
                    <a:pt x="42" y="115"/>
                    <a:pt x="42" y="116"/>
                  </a:cubicBezTo>
                  <a:cubicBezTo>
                    <a:pt x="43" y="113"/>
                    <a:pt x="43" y="111"/>
                    <a:pt x="43" y="108"/>
                  </a:cubicBezTo>
                  <a:cubicBezTo>
                    <a:pt x="43" y="110"/>
                    <a:pt x="42" y="113"/>
                    <a:pt x="42" y="115"/>
                  </a:cubicBezTo>
                  <a:close/>
                  <a:moveTo>
                    <a:pt x="52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53" y="109"/>
                    <a:pt x="53" y="108"/>
                    <a:pt x="53" y="108"/>
                  </a:cubicBezTo>
                  <a:cubicBezTo>
                    <a:pt x="53" y="109"/>
                    <a:pt x="52" y="108"/>
                    <a:pt x="52" y="109"/>
                  </a:cubicBezTo>
                  <a:close/>
                  <a:moveTo>
                    <a:pt x="38" y="109"/>
                  </a:moveTo>
                  <a:cubicBezTo>
                    <a:pt x="38" y="110"/>
                    <a:pt x="39" y="108"/>
                    <a:pt x="39" y="108"/>
                  </a:cubicBezTo>
                  <a:cubicBezTo>
                    <a:pt x="38" y="108"/>
                    <a:pt x="38" y="109"/>
                    <a:pt x="38" y="109"/>
                  </a:cubicBezTo>
                  <a:close/>
                  <a:moveTo>
                    <a:pt x="33" y="112"/>
                  </a:moveTo>
                  <a:cubicBezTo>
                    <a:pt x="34" y="111"/>
                    <a:pt x="34" y="111"/>
                    <a:pt x="35" y="110"/>
                  </a:cubicBezTo>
                  <a:cubicBezTo>
                    <a:pt x="34" y="110"/>
                    <a:pt x="34" y="109"/>
                    <a:pt x="34" y="109"/>
                  </a:cubicBezTo>
                  <a:cubicBezTo>
                    <a:pt x="33" y="109"/>
                    <a:pt x="34" y="111"/>
                    <a:pt x="33" y="112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9"/>
                    <a:pt x="54" y="109"/>
                  </a:cubicBezTo>
                  <a:cubicBezTo>
                    <a:pt x="54" y="109"/>
                    <a:pt x="54" y="110"/>
                    <a:pt x="55" y="109"/>
                  </a:cubicBezTo>
                  <a:close/>
                  <a:moveTo>
                    <a:pt x="37" y="109"/>
                  </a:move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09"/>
                    <a:pt x="37" y="109"/>
                  </a:cubicBezTo>
                  <a:close/>
                  <a:moveTo>
                    <a:pt x="54" y="110"/>
                  </a:moveTo>
                  <a:cubicBezTo>
                    <a:pt x="54" y="110"/>
                    <a:pt x="54" y="110"/>
                    <a:pt x="54" y="110"/>
                  </a:cubicBezTo>
                  <a:cubicBezTo>
                    <a:pt x="54" y="109"/>
                    <a:pt x="53" y="109"/>
                    <a:pt x="53" y="109"/>
                  </a:cubicBezTo>
                  <a:cubicBezTo>
                    <a:pt x="53" y="110"/>
                    <a:pt x="53" y="110"/>
                    <a:pt x="54" y="110"/>
                  </a:cubicBezTo>
                  <a:close/>
                  <a:moveTo>
                    <a:pt x="37" y="110"/>
                  </a:moveTo>
                  <a:cubicBezTo>
                    <a:pt x="37" y="110"/>
                    <a:pt x="38" y="110"/>
                    <a:pt x="38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lose/>
                  <a:moveTo>
                    <a:pt x="51" y="111"/>
                  </a:moveTo>
                  <a:cubicBezTo>
                    <a:pt x="51" y="110"/>
                    <a:pt x="52" y="110"/>
                    <a:pt x="51" y="110"/>
                  </a:cubicBezTo>
                  <a:cubicBezTo>
                    <a:pt x="51" y="110"/>
                    <a:pt x="51" y="110"/>
                    <a:pt x="51" y="111"/>
                  </a:cubicBezTo>
                  <a:close/>
                  <a:moveTo>
                    <a:pt x="55" y="111"/>
                  </a:moveTo>
                  <a:cubicBezTo>
                    <a:pt x="55" y="111"/>
                    <a:pt x="56" y="110"/>
                    <a:pt x="55" y="110"/>
                  </a:cubicBezTo>
                  <a:cubicBezTo>
                    <a:pt x="55" y="110"/>
                    <a:pt x="55" y="110"/>
                    <a:pt x="55" y="111"/>
                  </a:cubicBezTo>
                  <a:close/>
                  <a:moveTo>
                    <a:pt x="56" y="112"/>
                  </a:moveTo>
                  <a:cubicBezTo>
                    <a:pt x="56" y="112"/>
                    <a:pt x="57" y="111"/>
                    <a:pt x="56" y="111"/>
                  </a:cubicBezTo>
                  <a:cubicBezTo>
                    <a:pt x="56" y="111"/>
                    <a:pt x="56" y="111"/>
                    <a:pt x="56" y="112"/>
                  </a:cubicBezTo>
                  <a:close/>
                  <a:moveTo>
                    <a:pt x="53" y="111"/>
                  </a:move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1"/>
                  </a:cubicBezTo>
                  <a:cubicBezTo>
                    <a:pt x="37" y="111"/>
                    <a:pt x="36" y="111"/>
                    <a:pt x="36" y="111"/>
                  </a:cubicBezTo>
                  <a:cubicBezTo>
                    <a:pt x="36" y="111"/>
                    <a:pt x="36" y="112"/>
                    <a:pt x="36" y="112"/>
                  </a:cubicBezTo>
                  <a:close/>
                  <a:moveTo>
                    <a:pt x="51" y="113"/>
                  </a:moveTo>
                  <a:cubicBezTo>
                    <a:pt x="52" y="113"/>
                    <a:pt x="51" y="114"/>
                    <a:pt x="52" y="114"/>
                  </a:cubicBezTo>
                  <a:cubicBezTo>
                    <a:pt x="52" y="113"/>
                    <a:pt x="52" y="113"/>
                    <a:pt x="53" y="112"/>
                  </a:cubicBezTo>
                  <a:cubicBezTo>
                    <a:pt x="52" y="112"/>
                    <a:pt x="52" y="111"/>
                    <a:pt x="52" y="111"/>
                  </a:cubicBezTo>
                  <a:cubicBezTo>
                    <a:pt x="51" y="111"/>
                    <a:pt x="52" y="112"/>
                    <a:pt x="51" y="113"/>
                  </a:cubicBezTo>
                  <a:close/>
                  <a:moveTo>
                    <a:pt x="57" y="112"/>
                  </a:moveTo>
                  <a:cubicBezTo>
                    <a:pt x="58" y="112"/>
                    <a:pt x="58" y="112"/>
                    <a:pt x="58" y="112"/>
                  </a:cubicBezTo>
                  <a:cubicBezTo>
                    <a:pt x="58" y="112"/>
                    <a:pt x="57" y="111"/>
                    <a:pt x="57" y="111"/>
                  </a:cubicBezTo>
                  <a:cubicBezTo>
                    <a:pt x="57" y="112"/>
                    <a:pt x="57" y="112"/>
                    <a:pt x="57" y="112"/>
                  </a:cubicBezTo>
                  <a:close/>
                  <a:moveTo>
                    <a:pt x="35" y="114"/>
                  </a:moveTo>
                  <a:cubicBezTo>
                    <a:pt x="35" y="113"/>
                    <a:pt x="36" y="113"/>
                    <a:pt x="36" y="112"/>
                  </a:cubicBezTo>
                  <a:cubicBezTo>
                    <a:pt x="35" y="112"/>
                    <a:pt x="34" y="113"/>
                    <a:pt x="35" y="114"/>
                  </a:cubicBezTo>
                  <a:close/>
                  <a:moveTo>
                    <a:pt x="38" y="114"/>
                  </a:moveTo>
                  <a:cubicBezTo>
                    <a:pt x="39" y="114"/>
                    <a:pt x="38" y="113"/>
                    <a:pt x="38" y="113"/>
                  </a:cubicBezTo>
                  <a:cubicBezTo>
                    <a:pt x="37" y="113"/>
                    <a:pt x="37" y="114"/>
                    <a:pt x="38" y="114"/>
                  </a:cubicBezTo>
                  <a:close/>
                  <a:moveTo>
                    <a:pt x="55" y="114"/>
                  </a:moveTo>
                  <a:cubicBezTo>
                    <a:pt x="55" y="113"/>
                    <a:pt x="55" y="113"/>
                    <a:pt x="54" y="113"/>
                  </a:cubicBezTo>
                  <a:cubicBezTo>
                    <a:pt x="54" y="113"/>
                    <a:pt x="54" y="113"/>
                    <a:pt x="55" y="114"/>
                  </a:cubicBezTo>
                  <a:close/>
                  <a:moveTo>
                    <a:pt x="58" y="114"/>
                  </a:moveTo>
                  <a:cubicBezTo>
                    <a:pt x="58" y="114"/>
                    <a:pt x="58" y="115"/>
                    <a:pt x="58" y="115"/>
                  </a:cubicBezTo>
                  <a:cubicBezTo>
                    <a:pt x="58" y="114"/>
                    <a:pt x="58" y="114"/>
                    <a:pt x="58" y="113"/>
                  </a:cubicBezTo>
                  <a:cubicBezTo>
                    <a:pt x="58" y="114"/>
                    <a:pt x="57" y="114"/>
                    <a:pt x="58" y="114"/>
                  </a:cubicBezTo>
                  <a:close/>
                  <a:moveTo>
                    <a:pt x="54" y="114"/>
                  </a:moveTo>
                  <a:cubicBezTo>
                    <a:pt x="53" y="114"/>
                    <a:pt x="53" y="115"/>
                    <a:pt x="53" y="115"/>
                  </a:cubicBezTo>
                  <a:cubicBezTo>
                    <a:pt x="53" y="115"/>
                    <a:pt x="53" y="116"/>
                    <a:pt x="54" y="116"/>
                  </a:cubicBezTo>
                  <a:cubicBezTo>
                    <a:pt x="54" y="115"/>
                    <a:pt x="54" y="114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lose/>
                  <a:moveTo>
                    <a:pt x="34" y="117"/>
                  </a:moveTo>
                  <a:cubicBezTo>
                    <a:pt x="34" y="117"/>
                    <a:pt x="34" y="117"/>
                    <a:pt x="35" y="117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5" y="115"/>
                    <a:pt x="34" y="115"/>
                    <a:pt x="34" y="114"/>
                  </a:cubicBezTo>
                  <a:cubicBezTo>
                    <a:pt x="34" y="115"/>
                    <a:pt x="34" y="116"/>
                    <a:pt x="34" y="117"/>
                  </a:cubicBezTo>
                  <a:close/>
                  <a:moveTo>
                    <a:pt x="37" y="116"/>
                  </a:moveTo>
                  <a:cubicBezTo>
                    <a:pt x="37" y="116"/>
                    <a:pt x="37" y="115"/>
                    <a:pt x="37" y="115"/>
                  </a:cubicBezTo>
                  <a:cubicBezTo>
                    <a:pt x="37" y="115"/>
                    <a:pt x="36" y="115"/>
                    <a:pt x="37" y="116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6"/>
                    <a:pt x="38" y="115"/>
                  </a:cubicBezTo>
                  <a:close/>
                  <a:moveTo>
                    <a:pt x="57" y="117"/>
                  </a:moveTo>
                  <a:cubicBezTo>
                    <a:pt x="57" y="117"/>
                    <a:pt x="57" y="116"/>
                    <a:pt x="57" y="115"/>
                  </a:cubicBezTo>
                  <a:cubicBezTo>
                    <a:pt x="56" y="116"/>
                    <a:pt x="57" y="116"/>
                    <a:pt x="57" y="117"/>
                  </a:cubicBezTo>
                  <a:close/>
                  <a:moveTo>
                    <a:pt x="39" y="116"/>
                  </a:moveTo>
                  <a:cubicBezTo>
                    <a:pt x="39" y="117"/>
                    <a:pt x="40" y="116"/>
                    <a:pt x="39" y="116"/>
                  </a:cubicBezTo>
                  <a:cubicBezTo>
                    <a:pt x="39" y="116"/>
                    <a:pt x="39" y="116"/>
                    <a:pt x="39" y="116"/>
                  </a:cubicBezTo>
                  <a:close/>
                  <a:moveTo>
                    <a:pt x="52" y="118"/>
                  </a:moveTo>
                  <a:cubicBezTo>
                    <a:pt x="53" y="118"/>
                    <a:pt x="53" y="117"/>
                    <a:pt x="53" y="117"/>
                  </a:cubicBezTo>
                  <a:cubicBezTo>
                    <a:pt x="53" y="116"/>
                    <a:pt x="53" y="116"/>
                    <a:pt x="52" y="116"/>
                  </a:cubicBezTo>
                  <a:cubicBezTo>
                    <a:pt x="52" y="117"/>
                    <a:pt x="52" y="117"/>
                    <a:pt x="52" y="118"/>
                  </a:cubicBezTo>
                  <a:close/>
                  <a:moveTo>
                    <a:pt x="60" y="118"/>
                  </a:moveTo>
                  <a:cubicBezTo>
                    <a:pt x="60" y="117"/>
                    <a:pt x="60" y="117"/>
                    <a:pt x="60" y="116"/>
                  </a:cubicBezTo>
                  <a:cubicBezTo>
                    <a:pt x="60" y="117"/>
                    <a:pt x="60" y="118"/>
                    <a:pt x="60" y="118"/>
                  </a:cubicBezTo>
                  <a:close/>
                  <a:moveTo>
                    <a:pt x="57" y="118"/>
                  </a:moveTo>
                  <a:cubicBezTo>
                    <a:pt x="57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8" y="116"/>
                  </a:cubicBezTo>
                  <a:cubicBezTo>
                    <a:pt x="58" y="117"/>
                    <a:pt x="57" y="117"/>
                    <a:pt x="57" y="118"/>
                  </a:cubicBezTo>
                  <a:close/>
                  <a:moveTo>
                    <a:pt x="55" y="117"/>
                  </a:moveTo>
                  <a:cubicBezTo>
                    <a:pt x="56" y="117"/>
                    <a:pt x="56" y="118"/>
                    <a:pt x="56" y="118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7"/>
                    <a:pt x="55" y="117"/>
                    <a:pt x="55" y="117"/>
                  </a:cubicBezTo>
                  <a:close/>
                  <a:moveTo>
                    <a:pt x="36" y="118"/>
                  </a:moveTo>
                  <a:cubicBezTo>
                    <a:pt x="36" y="117"/>
                    <a:pt x="36" y="117"/>
                    <a:pt x="36" y="117"/>
                  </a:cubicBezTo>
                  <a:cubicBezTo>
                    <a:pt x="36" y="117"/>
                    <a:pt x="35" y="118"/>
                    <a:pt x="36" y="118"/>
                  </a:cubicBezTo>
                  <a:close/>
                  <a:moveTo>
                    <a:pt x="40" y="118"/>
                  </a:moveTo>
                  <a:cubicBezTo>
                    <a:pt x="40" y="119"/>
                    <a:pt x="40" y="119"/>
                    <a:pt x="41" y="119"/>
                  </a:cubicBezTo>
                  <a:cubicBezTo>
                    <a:pt x="41" y="118"/>
                    <a:pt x="41" y="118"/>
                    <a:pt x="41" y="117"/>
                  </a:cubicBezTo>
                  <a:cubicBezTo>
                    <a:pt x="40" y="117"/>
                    <a:pt x="40" y="118"/>
                    <a:pt x="40" y="118"/>
                  </a:cubicBezTo>
                  <a:close/>
                  <a:moveTo>
                    <a:pt x="36" y="119"/>
                  </a:moveTo>
                  <a:cubicBezTo>
                    <a:pt x="37" y="119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8"/>
                    <a:pt x="36" y="118"/>
                    <a:pt x="36" y="119"/>
                  </a:cubicBezTo>
                  <a:close/>
                  <a:moveTo>
                    <a:pt x="54" y="119"/>
                  </a:moveTo>
                  <a:cubicBezTo>
                    <a:pt x="54" y="119"/>
                    <a:pt x="55" y="119"/>
                    <a:pt x="55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5" y="119"/>
                    <a:pt x="55" y="118"/>
                    <a:pt x="55" y="118"/>
                  </a:cubicBezTo>
                  <a:cubicBezTo>
                    <a:pt x="55" y="118"/>
                    <a:pt x="54" y="119"/>
                    <a:pt x="54" y="119"/>
                  </a:cubicBezTo>
                  <a:close/>
                  <a:moveTo>
                    <a:pt x="57" y="119"/>
                  </a:moveTo>
                  <a:cubicBezTo>
                    <a:pt x="57" y="119"/>
                    <a:pt x="57" y="118"/>
                    <a:pt x="56" y="118"/>
                  </a:cubicBezTo>
                  <a:cubicBezTo>
                    <a:pt x="56" y="119"/>
                    <a:pt x="57" y="119"/>
                    <a:pt x="57" y="119"/>
                  </a:cubicBezTo>
                  <a:close/>
                  <a:moveTo>
                    <a:pt x="52" y="120"/>
                  </a:moveTo>
                  <a:cubicBezTo>
                    <a:pt x="53" y="120"/>
                    <a:pt x="52" y="120"/>
                    <a:pt x="53" y="120"/>
                  </a:cubicBezTo>
                  <a:cubicBezTo>
                    <a:pt x="53" y="120"/>
                    <a:pt x="53" y="120"/>
                    <a:pt x="53" y="119"/>
                  </a:cubicBezTo>
                  <a:cubicBezTo>
                    <a:pt x="53" y="119"/>
                    <a:pt x="52" y="119"/>
                    <a:pt x="52" y="120"/>
                  </a:cubicBezTo>
                  <a:close/>
                  <a:moveTo>
                    <a:pt x="55" y="120"/>
                  </a:moveTo>
                  <a:cubicBezTo>
                    <a:pt x="56" y="120"/>
                    <a:pt x="56" y="121"/>
                    <a:pt x="56" y="121"/>
                  </a:cubicBezTo>
                  <a:cubicBezTo>
                    <a:pt x="56" y="121"/>
                    <a:pt x="57" y="120"/>
                    <a:pt x="57" y="120"/>
                  </a:cubicBezTo>
                  <a:cubicBezTo>
                    <a:pt x="56" y="120"/>
                    <a:pt x="56" y="119"/>
                    <a:pt x="55" y="119"/>
                  </a:cubicBezTo>
                  <a:cubicBezTo>
                    <a:pt x="55" y="119"/>
                    <a:pt x="55" y="120"/>
                    <a:pt x="55" y="120"/>
                  </a:cubicBezTo>
                  <a:close/>
                  <a:moveTo>
                    <a:pt x="57" y="122"/>
                  </a:moveTo>
                  <a:cubicBezTo>
                    <a:pt x="58" y="122"/>
                    <a:pt x="59" y="120"/>
                    <a:pt x="58" y="120"/>
                  </a:cubicBezTo>
                  <a:cubicBezTo>
                    <a:pt x="58" y="120"/>
                    <a:pt x="57" y="121"/>
                    <a:pt x="57" y="122"/>
                  </a:cubicBezTo>
                  <a:close/>
                  <a:moveTo>
                    <a:pt x="53" y="121"/>
                  </a:moveTo>
                  <a:cubicBezTo>
                    <a:pt x="53" y="121"/>
                    <a:pt x="54" y="120"/>
                    <a:pt x="54" y="120"/>
                  </a:cubicBezTo>
                  <a:cubicBezTo>
                    <a:pt x="54" y="120"/>
                    <a:pt x="53" y="121"/>
                    <a:pt x="53" y="121"/>
                  </a:cubicBezTo>
                  <a:close/>
                  <a:moveTo>
                    <a:pt x="60" y="122"/>
                  </a:moveTo>
                  <a:cubicBezTo>
                    <a:pt x="61" y="122"/>
                    <a:pt x="61" y="120"/>
                    <a:pt x="60" y="120"/>
                  </a:cubicBezTo>
                  <a:cubicBezTo>
                    <a:pt x="60" y="121"/>
                    <a:pt x="60" y="121"/>
                    <a:pt x="60" y="122"/>
                  </a:cubicBezTo>
                  <a:close/>
                  <a:moveTo>
                    <a:pt x="35" y="123"/>
                  </a:moveTo>
                  <a:cubicBezTo>
                    <a:pt x="35" y="121"/>
                    <a:pt x="36" y="121"/>
                    <a:pt x="35" y="120"/>
                  </a:cubicBezTo>
                  <a:cubicBezTo>
                    <a:pt x="34" y="120"/>
                    <a:pt x="34" y="122"/>
                    <a:pt x="35" y="123"/>
                  </a:cubicBezTo>
                  <a:close/>
                  <a:moveTo>
                    <a:pt x="38" y="122"/>
                  </a:moveTo>
                  <a:cubicBezTo>
                    <a:pt x="38" y="122"/>
                    <a:pt x="39" y="121"/>
                    <a:pt x="39" y="120"/>
                  </a:cubicBezTo>
                  <a:cubicBezTo>
                    <a:pt x="38" y="121"/>
                    <a:pt x="38" y="121"/>
                    <a:pt x="38" y="122"/>
                  </a:cubicBezTo>
                  <a:close/>
                  <a:moveTo>
                    <a:pt x="56" y="123"/>
                  </a:moveTo>
                  <a:cubicBezTo>
                    <a:pt x="56" y="121"/>
                    <a:pt x="55" y="121"/>
                    <a:pt x="55" y="120"/>
                  </a:cubicBezTo>
                  <a:cubicBezTo>
                    <a:pt x="55" y="121"/>
                    <a:pt x="55" y="122"/>
                    <a:pt x="56" y="123"/>
                  </a:cubicBezTo>
                  <a:close/>
                  <a:moveTo>
                    <a:pt x="42" y="124"/>
                  </a:moveTo>
                  <a:cubicBezTo>
                    <a:pt x="42" y="124"/>
                    <a:pt x="42" y="122"/>
                    <a:pt x="42" y="121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2" y="122"/>
                    <a:pt x="42" y="123"/>
                    <a:pt x="42" y="124"/>
                  </a:cubicBezTo>
                  <a:close/>
                  <a:moveTo>
                    <a:pt x="53" y="123"/>
                  </a:moveTo>
                  <a:cubicBezTo>
                    <a:pt x="53" y="123"/>
                    <a:pt x="53" y="125"/>
                    <a:pt x="53" y="124"/>
                  </a:cubicBezTo>
                  <a:cubicBezTo>
                    <a:pt x="53" y="125"/>
                    <a:pt x="53" y="126"/>
                    <a:pt x="54" y="127"/>
                  </a:cubicBezTo>
                  <a:cubicBezTo>
                    <a:pt x="54" y="126"/>
                    <a:pt x="54" y="124"/>
                    <a:pt x="55" y="124"/>
                  </a:cubicBezTo>
                  <a:cubicBezTo>
                    <a:pt x="55" y="123"/>
                    <a:pt x="55" y="122"/>
                    <a:pt x="54" y="121"/>
                  </a:cubicBezTo>
                  <a:cubicBezTo>
                    <a:pt x="54" y="122"/>
                    <a:pt x="53" y="122"/>
                    <a:pt x="53" y="123"/>
                  </a:cubicBezTo>
                  <a:close/>
                  <a:moveTo>
                    <a:pt x="39" y="127"/>
                  </a:moveTo>
                  <a:cubicBezTo>
                    <a:pt x="40" y="127"/>
                    <a:pt x="40" y="127"/>
                    <a:pt x="40" y="126"/>
                  </a:cubicBezTo>
                  <a:cubicBezTo>
                    <a:pt x="39" y="125"/>
                    <a:pt x="41" y="123"/>
                    <a:pt x="40" y="122"/>
                  </a:cubicBezTo>
                  <a:cubicBezTo>
                    <a:pt x="40" y="124"/>
                    <a:pt x="38" y="126"/>
                    <a:pt x="39" y="127"/>
                  </a:cubicBezTo>
                  <a:close/>
                  <a:moveTo>
                    <a:pt x="39" y="123"/>
                  </a:moveTo>
                  <a:cubicBezTo>
                    <a:pt x="39" y="123"/>
                    <a:pt x="39" y="123"/>
                    <a:pt x="39" y="122"/>
                  </a:cubicBezTo>
                  <a:cubicBezTo>
                    <a:pt x="39" y="123"/>
                    <a:pt x="38" y="123"/>
                    <a:pt x="39" y="123"/>
                  </a:cubicBezTo>
                  <a:close/>
                  <a:moveTo>
                    <a:pt x="57" y="124"/>
                  </a:moveTo>
                  <a:cubicBezTo>
                    <a:pt x="57" y="124"/>
                    <a:pt x="58" y="124"/>
                    <a:pt x="57" y="124"/>
                  </a:cubicBezTo>
                  <a:cubicBezTo>
                    <a:pt x="57" y="124"/>
                    <a:pt x="56" y="124"/>
                    <a:pt x="57" y="124"/>
                  </a:cubicBezTo>
                  <a:close/>
                  <a:moveTo>
                    <a:pt x="38" y="125"/>
                  </a:moveTo>
                  <a:cubicBezTo>
                    <a:pt x="39" y="125"/>
                    <a:pt x="38" y="123"/>
                    <a:pt x="38" y="124"/>
                  </a:cubicBezTo>
                  <a:cubicBezTo>
                    <a:pt x="38" y="124"/>
                    <a:pt x="38" y="124"/>
                    <a:pt x="38" y="125"/>
                  </a:cubicBezTo>
                  <a:close/>
                  <a:moveTo>
                    <a:pt x="35" y="124"/>
                  </a:moveTo>
                  <a:cubicBezTo>
                    <a:pt x="35" y="125"/>
                    <a:pt x="35" y="125"/>
                    <a:pt x="35" y="125"/>
                  </a:cubicBezTo>
                  <a:cubicBezTo>
                    <a:pt x="35" y="125"/>
                    <a:pt x="36" y="124"/>
                    <a:pt x="35" y="124"/>
                  </a:cubicBezTo>
                  <a:cubicBezTo>
                    <a:pt x="35" y="124"/>
                    <a:pt x="35" y="124"/>
                    <a:pt x="35" y="124"/>
                  </a:cubicBezTo>
                  <a:close/>
                  <a:moveTo>
                    <a:pt x="58" y="127"/>
                  </a:moveTo>
                  <a:cubicBezTo>
                    <a:pt x="58" y="126"/>
                    <a:pt x="59" y="125"/>
                    <a:pt x="58" y="125"/>
                  </a:cubicBezTo>
                  <a:cubicBezTo>
                    <a:pt x="57" y="125"/>
                    <a:pt x="57" y="126"/>
                    <a:pt x="58" y="127"/>
                  </a:cubicBezTo>
                  <a:close/>
                  <a:moveTo>
                    <a:pt x="56" y="125"/>
                  </a:moveTo>
                  <a:cubicBezTo>
                    <a:pt x="56" y="125"/>
                    <a:pt x="56" y="125"/>
                    <a:pt x="56" y="125"/>
                  </a:cubicBezTo>
                  <a:cubicBezTo>
                    <a:pt x="56" y="125"/>
                    <a:pt x="56" y="126"/>
                    <a:pt x="56" y="125"/>
                  </a:cubicBezTo>
                  <a:close/>
                  <a:moveTo>
                    <a:pt x="36" y="127"/>
                  </a:moveTo>
                  <a:cubicBezTo>
                    <a:pt x="37" y="127"/>
                    <a:pt x="37" y="128"/>
                    <a:pt x="37" y="128"/>
                  </a:cubicBezTo>
                  <a:cubicBezTo>
                    <a:pt x="38" y="128"/>
                    <a:pt x="37" y="127"/>
                    <a:pt x="37" y="126"/>
                  </a:cubicBezTo>
                  <a:cubicBezTo>
                    <a:pt x="36" y="127"/>
                    <a:pt x="36" y="127"/>
                    <a:pt x="36" y="127"/>
                  </a:cubicBezTo>
                  <a:close/>
                  <a:moveTo>
                    <a:pt x="57" y="127"/>
                  </a:moveTo>
                  <a:cubicBezTo>
                    <a:pt x="57" y="127"/>
                    <a:pt x="58" y="127"/>
                    <a:pt x="58" y="127"/>
                  </a:cubicBezTo>
                  <a:cubicBezTo>
                    <a:pt x="57" y="127"/>
                    <a:pt x="57" y="126"/>
                    <a:pt x="57" y="126"/>
                  </a:cubicBezTo>
                  <a:cubicBezTo>
                    <a:pt x="57" y="127"/>
                    <a:pt x="57" y="127"/>
                    <a:pt x="57" y="127"/>
                  </a:cubicBezTo>
                  <a:close/>
                  <a:moveTo>
                    <a:pt x="40" y="128"/>
                  </a:moveTo>
                  <a:cubicBezTo>
                    <a:pt x="41" y="127"/>
                    <a:pt x="41" y="127"/>
                    <a:pt x="40" y="127"/>
                  </a:cubicBezTo>
                  <a:cubicBezTo>
                    <a:pt x="40" y="127"/>
                    <a:pt x="40" y="127"/>
                    <a:pt x="40" y="128"/>
                  </a:cubicBezTo>
                  <a:close/>
                  <a:moveTo>
                    <a:pt x="54" y="127"/>
                  </a:moveTo>
                  <a:cubicBezTo>
                    <a:pt x="54" y="127"/>
                    <a:pt x="54" y="127"/>
                    <a:pt x="54" y="127"/>
                  </a:cubicBezTo>
                  <a:cubicBezTo>
                    <a:pt x="54" y="128"/>
                    <a:pt x="54" y="129"/>
                    <a:pt x="54" y="131"/>
                  </a:cubicBezTo>
                  <a:cubicBezTo>
                    <a:pt x="54" y="129"/>
                    <a:pt x="56" y="128"/>
                    <a:pt x="55" y="127"/>
                  </a:cubicBezTo>
                  <a:cubicBezTo>
                    <a:pt x="55" y="127"/>
                    <a:pt x="54" y="127"/>
                    <a:pt x="54" y="127"/>
                  </a:cubicBezTo>
                  <a:close/>
                  <a:moveTo>
                    <a:pt x="59" y="128"/>
                  </a:moveTo>
                  <a:cubicBezTo>
                    <a:pt x="59" y="128"/>
                    <a:pt x="59" y="128"/>
                    <a:pt x="59" y="128"/>
                  </a:cubicBezTo>
                  <a:cubicBezTo>
                    <a:pt x="58" y="128"/>
                    <a:pt x="59" y="128"/>
                    <a:pt x="59" y="128"/>
                  </a:cubicBezTo>
                  <a:close/>
                  <a:moveTo>
                    <a:pt x="39" y="130"/>
                  </a:moveTo>
                  <a:cubicBezTo>
                    <a:pt x="39" y="130"/>
                    <a:pt x="40" y="129"/>
                    <a:pt x="40" y="128"/>
                  </a:cubicBezTo>
                  <a:cubicBezTo>
                    <a:pt x="39" y="129"/>
                    <a:pt x="39" y="130"/>
                    <a:pt x="39" y="130"/>
                  </a:cubicBezTo>
                  <a:close/>
                  <a:moveTo>
                    <a:pt x="55" y="130"/>
                  </a:moveTo>
                  <a:cubicBezTo>
                    <a:pt x="56" y="129"/>
                    <a:pt x="57" y="129"/>
                    <a:pt x="56" y="128"/>
                  </a:cubicBezTo>
                  <a:cubicBezTo>
                    <a:pt x="56" y="129"/>
                    <a:pt x="55" y="129"/>
                    <a:pt x="55" y="130"/>
                  </a:cubicBezTo>
                  <a:close/>
                  <a:moveTo>
                    <a:pt x="35" y="132"/>
                  </a:moveTo>
                  <a:cubicBezTo>
                    <a:pt x="36" y="131"/>
                    <a:pt x="36" y="130"/>
                    <a:pt x="35" y="129"/>
                  </a:cubicBezTo>
                  <a:cubicBezTo>
                    <a:pt x="35" y="130"/>
                    <a:pt x="35" y="131"/>
                    <a:pt x="35" y="132"/>
                  </a:cubicBezTo>
                  <a:close/>
                  <a:moveTo>
                    <a:pt x="40" y="132"/>
                  </a:moveTo>
                  <a:cubicBezTo>
                    <a:pt x="41" y="131"/>
                    <a:pt x="41" y="130"/>
                    <a:pt x="41" y="129"/>
                  </a:cubicBezTo>
                  <a:cubicBezTo>
                    <a:pt x="40" y="130"/>
                    <a:pt x="39" y="131"/>
                    <a:pt x="40" y="132"/>
                  </a:cubicBezTo>
                  <a:close/>
                  <a:moveTo>
                    <a:pt x="58" y="131"/>
                  </a:moveTo>
                  <a:cubicBezTo>
                    <a:pt x="58" y="130"/>
                    <a:pt x="58" y="130"/>
                    <a:pt x="58" y="130"/>
                  </a:cubicBezTo>
                  <a:cubicBezTo>
                    <a:pt x="58" y="130"/>
                    <a:pt x="58" y="130"/>
                    <a:pt x="57" y="130"/>
                  </a:cubicBezTo>
                  <a:cubicBezTo>
                    <a:pt x="57" y="130"/>
                    <a:pt x="57" y="130"/>
                    <a:pt x="58" y="131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0"/>
                    <a:pt x="60" y="130"/>
                  </a:cubicBezTo>
                  <a:cubicBezTo>
                    <a:pt x="60" y="130"/>
                    <a:pt x="59" y="131"/>
                    <a:pt x="60" y="131"/>
                  </a:cubicBezTo>
                  <a:close/>
                  <a:moveTo>
                    <a:pt x="56" y="132"/>
                  </a:moveTo>
                  <a:cubicBezTo>
                    <a:pt x="57" y="132"/>
                    <a:pt x="57" y="131"/>
                    <a:pt x="57" y="131"/>
                  </a:cubicBezTo>
                  <a:cubicBezTo>
                    <a:pt x="57" y="131"/>
                    <a:pt x="57" y="131"/>
                    <a:pt x="56" y="132"/>
                  </a:cubicBezTo>
                  <a:close/>
                  <a:moveTo>
                    <a:pt x="59" y="133"/>
                  </a:moveTo>
                  <a:cubicBezTo>
                    <a:pt x="59" y="133"/>
                    <a:pt x="59" y="131"/>
                    <a:pt x="59" y="131"/>
                  </a:cubicBezTo>
                  <a:cubicBezTo>
                    <a:pt x="58" y="131"/>
                    <a:pt x="58" y="132"/>
                    <a:pt x="59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8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4" y="134"/>
                  </a:moveTo>
                  <a:cubicBezTo>
                    <a:pt x="55" y="133"/>
                    <a:pt x="55" y="133"/>
                    <a:pt x="55" y="132"/>
                  </a:cubicBezTo>
                  <a:cubicBezTo>
                    <a:pt x="55" y="132"/>
                    <a:pt x="55" y="131"/>
                    <a:pt x="54" y="132"/>
                  </a:cubicBezTo>
                  <a:cubicBezTo>
                    <a:pt x="54" y="133"/>
                    <a:pt x="54" y="133"/>
                    <a:pt x="54" y="134"/>
                  </a:cubicBezTo>
                  <a:close/>
                  <a:moveTo>
                    <a:pt x="58" y="133"/>
                  </a:moveTo>
                  <a:cubicBezTo>
                    <a:pt x="58" y="133"/>
                    <a:pt x="58" y="133"/>
                    <a:pt x="58" y="133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57" y="133"/>
                    <a:pt x="58" y="134"/>
                    <a:pt x="58" y="133"/>
                  </a:cubicBezTo>
                  <a:close/>
                  <a:moveTo>
                    <a:pt x="39" y="134"/>
                  </a:moveTo>
                  <a:cubicBezTo>
                    <a:pt x="39" y="134"/>
                    <a:pt x="39" y="133"/>
                    <a:pt x="39" y="133"/>
                  </a:cubicBezTo>
                  <a:cubicBezTo>
                    <a:pt x="38" y="133"/>
                    <a:pt x="39" y="134"/>
                    <a:pt x="39" y="134"/>
                  </a:cubicBezTo>
                  <a:close/>
                  <a:moveTo>
                    <a:pt x="41" y="137"/>
                  </a:moveTo>
                  <a:cubicBezTo>
                    <a:pt x="41" y="136"/>
                    <a:pt x="41" y="134"/>
                    <a:pt x="41" y="133"/>
                  </a:cubicBezTo>
                  <a:cubicBezTo>
                    <a:pt x="41" y="135"/>
                    <a:pt x="39" y="136"/>
                    <a:pt x="41" y="137"/>
                  </a:cubicBezTo>
                  <a:close/>
                  <a:moveTo>
                    <a:pt x="35" y="134"/>
                  </a:moveTo>
                  <a:cubicBezTo>
                    <a:pt x="35" y="135"/>
                    <a:pt x="35" y="136"/>
                    <a:pt x="36" y="136"/>
                  </a:cubicBezTo>
                  <a:cubicBezTo>
                    <a:pt x="36" y="136"/>
                    <a:pt x="37" y="133"/>
                    <a:pt x="35" y="134"/>
                  </a:cubicBezTo>
                  <a:close/>
                  <a:moveTo>
                    <a:pt x="61" y="136"/>
                  </a:moveTo>
                  <a:cubicBezTo>
                    <a:pt x="61" y="135"/>
                    <a:pt x="60" y="134"/>
                    <a:pt x="61" y="134"/>
                  </a:cubicBezTo>
                  <a:cubicBezTo>
                    <a:pt x="60" y="134"/>
                    <a:pt x="60" y="135"/>
                    <a:pt x="61" y="136"/>
                  </a:cubicBezTo>
                  <a:close/>
                  <a:moveTo>
                    <a:pt x="57" y="135"/>
                  </a:moveTo>
                  <a:cubicBezTo>
                    <a:pt x="57" y="135"/>
                    <a:pt x="57" y="135"/>
                    <a:pt x="57" y="135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7" y="134"/>
                    <a:pt x="57" y="134"/>
                    <a:pt x="57" y="134"/>
                  </a:cubicBezTo>
                  <a:cubicBezTo>
                    <a:pt x="57" y="134"/>
                    <a:pt x="56" y="134"/>
                    <a:pt x="57" y="135"/>
                  </a:cubicBezTo>
                  <a:close/>
                  <a:moveTo>
                    <a:pt x="57" y="136"/>
                  </a:moveTo>
                  <a:cubicBezTo>
                    <a:pt x="58" y="136"/>
                    <a:pt x="58" y="135"/>
                    <a:pt x="58" y="135"/>
                  </a:cubicBezTo>
                  <a:cubicBezTo>
                    <a:pt x="57" y="135"/>
                    <a:pt x="57" y="136"/>
                    <a:pt x="57" y="136"/>
                  </a:cubicBezTo>
                  <a:close/>
                  <a:moveTo>
                    <a:pt x="56" y="136"/>
                  </a:moveTo>
                  <a:cubicBezTo>
                    <a:pt x="56" y="136"/>
                    <a:pt x="57" y="136"/>
                    <a:pt x="56" y="135"/>
                  </a:cubicBezTo>
                  <a:cubicBezTo>
                    <a:pt x="56" y="136"/>
                    <a:pt x="55" y="136"/>
                    <a:pt x="56" y="136"/>
                  </a:cubicBezTo>
                  <a:close/>
                  <a:moveTo>
                    <a:pt x="37" y="137"/>
                  </a:moveTo>
                  <a:cubicBezTo>
                    <a:pt x="37" y="137"/>
                    <a:pt x="38" y="136"/>
                    <a:pt x="37" y="136"/>
                  </a:cubicBezTo>
                  <a:cubicBezTo>
                    <a:pt x="37" y="136"/>
                    <a:pt x="37" y="136"/>
                    <a:pt x="37" y="137"/>
                  </a:cubicBezTo>
                  <a:close/>
                  <a:moveTo>
                    <a:pt x="56" y="136"/>
                  </a:moveTo>
                  <a:cubicBezTo>
                    <a:pt x="56" y="137"/>
                    <a:pt x="56" y="137"/>
                    <a:pt x="57" y="137"/>
                  </a:cubicBezTo>
                  <a:cubicBezTo>
                    <a:pt x="57" y="137"/>
                    <a:pt x="57" y="137"/>
                    <a:pt x="57" y="136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57" y="136"/>
                    <a:pt x="56" y="136"/>
                    <a:pt x="56" y="136"/>
                  </a:cubicBezTo>
                  <a:close/>
                  <a:moveTo>
                    <a:pt x="58" y="137"/>
                  </a:moveTo>
                  <a:cubicBezTo>
                    <a:pt x="58" y="138"/>
                    <a:pt x="59" y="138"/>
                    <a:pt x="59" y="138"/>
                  </a:cubicBezTo>
                  <a:cubicBezTo>
                    <a:pt x="59" y="138"/>
                    <a:pt x="60" y="137"/>
                    <a:pt x="59" y="137"/>
                  </a:cubicBezTo>
                  <a:cubicBezTo>
                    <a:pt x="59" y="137"/>
                    <a:pt x="59" y="137"/>
                    <a:pt x="58" y="137"/>
                  </a:cubicBezTo>
                  <a:close/>
                  <a:moveTo>
                    <a:pt x="38" y="138"/>
                  </a:moveTo>
                  <a:cubicBezTo>
                    <a:pt x="38" y="138"/>
                    <a:pt x="38" y="137"/>
                    <a:pt x="38" y="137"/>
                  </a:cubicBezTo>
                  <a:cubicBezTo>
                    <a:pt x="38" y="138"/>
                    <a:pt x="37" y="138"/>
                    <a:pt x="38" y="138"/>
                  </a:cubicBezTo>
                  <a:close/>
                  <a:moveTo>
                    <a:pt x="39" y="138"/>
                  </a:moveTo>
                  <a:cubicBezTo>
                    <a:pt x="40" y="138"/>
                    <a:pt x="40" y="138"/>
                    <a:pt x="39" y="138"/>
                  </a:cubicBezTo>
                  <a:cubicBezTo>
                    <a:pt x="39" y="138"/>
                    <a:pt x="39" y="138"/>
                    <a:pt x="39" y="138"/>
                  </a:cubicBezTo>
                  <a:close/>
                  <a:moveTo>
                    <a:pt x="60" y="140"/>
                  </a:moveTo>
                  <a:cubicBezTo>
                    <a:pt x="60" y="140"/>
                    <a:pt x="60" y="140"/>
                    <a:pt x="61" y="140"/>
                  </a:cubicBezTo>
                  <a:cubicBezTo>
                    <a:pt x="60" y="139"/>
                    <a:pt x="61" y="138"/>
                    <a:pt x="60" y="138"/>
                  </a:cubicBezTo>
                  <a:cubicBezTo>
                    <a:pt x="60" y="138"/>
                    <a:pt x="60" y="139"/>
                    <a:pt x="60" y="140"/>
                  </a:cubicBezTo>
                  <a:close/>
                  <a:moveTo>
                    <a:pt x="55" y="139"/>
                  </a:moveTo>
                  <a:cubicBezTo>
                    <a:pt x="55" y="139"/>
                    <a:pt x="55" y="140"/>
                    <a:pt x="55" y="140"/>
                  </a:cubicBezTo>
                  <a:cubicBezTo>
                    <a:pt x="56" y="140"/>
                    <a:pt x="56" y="137"/>
                    <a:pt x="55" y="139"/>
                  </a:cubicBezTo>
                  <a:close/>
                  <a:moveTo>
                    <a:pt x="59" y="139"/>
                  </a:moveTo>
                  <a:cubicBezTo>
                    <a:pt x="59" y="139"/>
                    <a:pt x="58" y="138"/>
                    <a:pt x="58" y="138"/>
                  </a:cubicBezTo>
                  <a:cubicBezTo>
                    <a:pt x="58" y="139"/>
                    <a:pt x="58" y="139"/>
                    <a:pt x="59" y="139"/>
                  </a:cubicBezTo>
                  <a:close/>
                  <a:moveTo>
                    <a:pt x="37" y="141"/>
                  </a:moveTo>
                  <a:cubicBezTo>
                    <a:pt x="37" y="140"/>
                    <a:pt x="37" y="140"/>
                    <a:pt x="37" y="140"/>
                  </a:cubicBezTo>
                  <a:cubicBezTo>
                    <a:pt x="37" y="140"/>
                    <a:pt x="37" y="139"/>
                    <a:pt x="37" y="139"/>
                  </a:cubicBezTo>
                  <a:cubicBezTo>
                    <a:pt x="37" y="140"/>
                    <a:pt x="37" y="140"/>
                    <a:pt x="37" y="141"/>
                  </a:cubicBezTo>
                  <a:close/>
                  <a:moveTo>
                    <a:pt x="38" y="140"/>
                  </a:moveTo>
                  <a:cubicBezTo>
                    <a:pt x="39" y="140"/>
                    <a:pt x="39" y="140"/>
                    <a:pt x="39" y="140"/>
                  </a:cubicBezTo>
                  <a:cubicBezTo>
                    <a:pt x="39" y="139"/>
                    <a:pt x="38" y="139"/>
                    <a:pt x="38" y="140"/>
                  </a:cubicBezTo>
                  <a:close/>
                  <a:moveTo>
                    <a:pt x="58" y="141"/>
                  </a:move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7" y="139"/>
                    <a:pt x="57" y="139"/>
                  </a:cubicBezTo>
                  <a:cubicBezTo>
                    <a:pt x="57" y="140"/>
                    <a:pt x="57" y="141"/>
                    <a:pt x="58" y="141"/>
                  </a:cubicBezTo>
                  <a:close/>
                  <a:moveTo>
                    <a:pt x="36" y="143"/>
                  </a:moveTo>
                  <a:cubicBezTo>
                    <a:pt x="36" y="142"/>
                    <a:pt x="37" y="142"/>
                    <a:pt x="37" y="141"/>
                  </a:cubicBezTo>
                  <a:cubicBezTo>
                    <a:pt x="36" y="141"/>
                    <a:pt x="36" y="140"/>
                    <a:pt x="36" y="139"/>
                  </a:cubicBezTo>
                  <a:cubicBezTo>
                    <a:pt x="36" y="141"/>
                    <a:pt x="36" y="142"/>
                    <a:pt x="36" y="143"/>
                  </a:cubicBezTo>
                  <a:close/>
                  <a:moveTo>
                    <a:pt x="41" y="142"/>
                  </a:moveTo>
                  <a:cubicBezTo>
                    <a:pt x="41" y="141"/>
                    <a:pt x="41" y="140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2"/>
                    <a:pt x="41" y="142"/>
                  </a:cubicBezTo>
                  <a:close/>
                  <a:moveTo>
                    <a:pt x="59" y="141"/>
                  </a:moveTo>
                  <a:cubicBezTo>
                    <a:pt x="60" y="140"/>
                    <a:pt x="59" y="140"/>
                    <a:pt x="59" y="140"/>
                  </a:cubicBezTo>
                  <a:cubicBezTo>
                    <a:pt x="59" y="140"/>
                    <a:pt x="59" y="140"/>
                    <a:pt x="59" y="141"/>
                  </a:cubicBezTo>
                  <a:close/>
                  <a:moveTo>
                    <a:pt x="57" y="142"/>
                  </a:moveTo>
                  <a:cubicBezTo>
                    <a:pt x="57" y="142"/>
                    <a:pt x="57" y="141"/>
                    <a:pt x="56" y="140"/>
                  </a:cubicBezTo>
                  <a:cubicBezTo>
                    <a:pt x="56" y="141"/>
                    <a:pt x="57" y="142"/>
                    <a:pt x="57" y="142"/>
                  </a:cubicBezTo>
                  <a:close/>
                  <a:moveTo>
                    <a:pt x="59" y="143"/>
                  </a:moveTo>
                  <a:cubicBezTo>
                    <a:pt x="59" y="143"/>
                    <a:pt x="60" y="142"/>
                    <a:pt x="59" y="142"/>
                  </a:cubicBezTo>
                  <a:cubicBezTo>
                    <a:pt x="59" y="142"/>
                    <a:pt x="59" y="143"/>
                    <a:pt x="59" y="143"/>
                  </a:cubicBezTo>
                  <a:close/>
                  <a:moveTo>
                    <a:pt x="56" y="145"/>
                  </a:moveTo>
                  <a:cubicBezTo>
                    <a:pt x="56" y="144"/>
                    <a:pt x="56" y="143"/>
                    <a:pt x="55" y="142"/>
                  </a:cubicBezTo>
                  <a:cubicBezTo>
                    <a:pt x="55" y="143"/>
                    <a:pt x="55" y="144"/>
                    <a:pt x="56" y="145"/>
                  </a:cubicBezTo>
                  <a:close/>
                  <a:moveTo>
                    <a:pt x="40" y="145"/>
                  </a:moveTo>
                  <a:cubicBezTo>
                    <a:pt x="41" y="144"/>
                    <a:pt x="41" y="143"/>
                    <a:pt x="39" y="143"/>
                  </a:cubicBezTo>
                  <a:cubicBezTo>
                    <a:pt x="39" y="144"/>
                    <a:pt x="39" y="145"/>
                    <a:pt x="40" y="145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6"/>
                    <a:pt x="61" y="146"/>
                  </a:cubicBezTo>
                  <a:cubicBezTo>
                    <a:pt x="61" y="145"/>
                    <a:pt x="61" y="144"/>
                    <a:pt x="61" y="143"/>
                  </a:cubicBezTo>
                  <a:cubicBezTo>
                    <a:pt x="60" y="143"/>
                    <a:pt x="60" y="143"/>
                    <a:pt x="60" y="143"/>
                  </a:cubicBezTo>
                  <a:cubicBezTo>
                    <a:pt x="61" y="144"/>
                    <a:pt x="60" y="145"/>
                    <a:pt x="61" y="146"/>
                  </a:cubicBezTo>
                  <a:close/>
                  <a:moveTo>
                    <a:pt x="37" y="144"/>
                  </a:moveTo>
                  <a:cubicBezTo>
                    <a:pt x="37" y="144"/>
                    <a:pt x="37" y="144"/>
                    <a:pt x="38" y="144"/>
                  </a:cubicBezTo>
                  <a:cubicBezTo>
                    <a:pt x="38" y="144"/>
                    <a:pt x="38" y="144"/>
                    <a:pt x="37" y="144"/>
                  </a:cubicBezTo>
                  <a:cubicBezTo>
                    <a:pt x="38" y="144"/>
                    <a:pt x="37" y="144"/>
                    <a:pt x="37" y="144"/>
                  </a:cubicBezTo>
                  <a:close/>
                  <a:moveTo>
                    <a:pt x="58" y="144"/>
                  </a:moveTo>
                  <a:cubicBezTo>
                    <a:pt x="58" y="144"/>
                    <a:pt x="58" y="144"/>
                    <a:pt x="58" y="144"/>
                  </a:cubicBezTo>
                  <a:cubicBezTo>
                    <a:pt x="58" y="144"/>
                    <a:pt x="58" y="144"/>
                    <a:pt x="58" y="144"/>
                  </a:cubicBezTo>
                  <a:cubicBezTo>
                    <a:pt x="58" y="144"/>
                    <a:pt x="58" y="144"/>
                    <a:pt x="58" y="144"/>
                  </a:cubicBezTo>
                  <a:close/>
                  <a:moveTo>
                    <a:pt x="37" y="147"/>
                  </a:moveTo>
                  <a:cubicBezTo>
                    <a:pt x="37" y="146"/>
                    <a:pt x="37" y="145"/>
                    <a:pt x="36" y="144"/>
                  </a:cubicBezTo>
                  <a:cubicBezTo>
                    <a:pt x="36" y="145"/>
                    <a:pt x="36" y="146"/>
                    <a:pt x="37" y="147"/>
                  </a:cubicBezTo>
                  <a:close/>
                  <a:moveTo>
                    <a:pt x="58" y="146"/>
                  </a:moveTo>
                  <a:cubicBezTo>
                    <a:pt x="58" y="146"/>
                    <a:pt x="58" y="145"/>
                    <a:pt x="58" y="145"/>
                  </a:cubicBezTo>
                  <a:cubicBezTo>
                    <a:pt x="58" y="145"/>
                    <a:pt x="57" y="145"/>
                    <a:pt x="57" y="145"/>
                  </a:cubicBezTo>
                  <a:cubicBezTo>
                    <a:pt x="57" y="145"/>
                    <a:pt x="57" y="146"/>
                    <a:pt x="58" y="146"/>
                  </a:cubicBezTo>
                  <a:close/>
                  <a:moveTo>
                    <a:pt x="39" y="146"/>
                  </a:moveTo>
                  <a:cubicBezTo>
                    <a:pt x="39" y="145"/>
                    <a:pt x="39" y="145"/>
                    <a:pt x="38" y="145"/>
                  </a:cubicBezTo>
                  <a:cubicBezTo>
                    <a:pt x="38" y="146"/>
                    <a:pt x="39" y="145"/>
                    <a:pt x="39" y="146"/>
                  </a:cubicBezTo>
                  <a:close/>
                  <a:moveTo>
                    <a:pt x="59" y="145"/>
                  </a:moveTo>
                  <a:cubicBezTo>
                    <a:pt x="59" y="145"/>
                    <a:pt x="59" y="146"/>
                    <a:pt x="59" y="146"/>
                  </a:cubicBezTo>
                  <a:cubicBezTo>
                    <a:pt x="60" y="145"/>
                    <a:pt x="59" y="145"/>
                    <a:pt x="59" y="145"/>
                  </a:cubicBezTo>
                  <a:close/>
                  <a:moveTo>
                    <a:pt x="41" y="147"/>
                  </a:moveTo>
                  <a:cubicBezTo>
                    <a:pt x="41" y="147"/>
                    <a:pt x="41" y="148"/>
                    <a:pt x="41" y="148"/>
                  </a:cubicBezTo>
                  <a:cubicBezTo>
                    <a:pt x="41" y="147"/>
                    <a:pt x="41" y="147"/>
                    <a:pt x="41" y="146"/>
                  </a:cubicBezTo>
                  <a:cubicBezTo>
                    <a:pt x="41" y="147"/>
                    <a:pt x="41" y="147"/>
                    <a:pt x="41" y="147"/>
                  </a:cubicBezTo>
                  <a:close/>
                  <a:moveTo>
                    <a:pt x="56" y="150"/>
                  </a:moveTo>
                  <a:cubicBezTo>
                    <a:pt x="57" y="149"/>
                    <a:pt x="58" y="147"/>
                    <a:pt x="57" y="146"/>
                  </a:cubicBezTo>
                  <a:cubicBezTo>
                    <a:pt x="56" y="147"/>
                    <a:pt x="56" y="148"/>
                    <a:pt x="56" y="150"/>
                  </a:cubicBezTo>
                  <a:close/>
                  <a:moveTo>
                    <a:pt x="59" y="148"/>
                  </a:moveTo>
                  <a:cubicBezTo>
                    <a:pt x="60" y="148"/>
                    <a:pt x="59" y="147"/>
                    <a:pt x="59" y="147"/>
                  </a:cubicBezTo>
                  <a:cubicBezTo>
                    <a:pt x="58" y="147"/>
                    <a:pt x="58" y="148"/>
                    <a:pt x="59" y="148"/>
                  </a:cubicBezTo>
                  <a:close/>
                  <a:moveTo>
                    <a:pt x="37" y="149"/>
                  </a:moveTo>
                  <a:cubicBezTo>
                    <a:pt x="37" y="149"/>
                    <a:pt x="38" y="148"/>
                    <a:pt x="38" y="147"/>
                  </a:cubicBezTo>
                  <a:cubicBezTo>
                    <a:pt x="38" y="148"/>
                    <a:pt x="38" y="147"/>
                    <a:pt x="37" y="147"/>
                  </a:cubicBezTo>
                  <a:cubicBezTo>
                    <a:pt x="37" y="148"/>
                    <a:pt x="36" y="149"/>
                    <a:pt x="37" y="149"/>
                  </a:cubicBezTo>
                  <a:close/>
                  <a:moveTo>
                    <a:pt x="61" y="150"/>
                  </a:moveTo>
                  <a:cubicBezTo>
                    <a:pt x="61" y="150"/>
                    <a:pt x="61" y="149"/>
                    <a:pt x="60" y="148"/>
                  </a:cubicBezTo>
                  <a:cubicBezTo>
                    <a:pt x="60" y="149"/>
                    <a:pt x="60" y="150"/>
                    <a:pt x="61" y="150"/>
                  </a:cubicBezTo>
                  <a:close/>
                  <a:moveTo>
                    <a:pt x="58" y="149"/>
                  </a:move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lose/>
                  <a:moveTo>
                    <a:pt x="40" y="150"/>
                  </a:moveTo>
                  <a:cubicBezTo>
                    <a:pt x="40" y="150"/>
                    <a:pt x="40" y="150"/>
                    <a:pt x="40" y="150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40" y="149"/>
                    <a:pt x="39" y="150"/>
                    <a:pt x="40" y="150"/>
                  </a:cubicBezTo>
                  <a:close/>
                  <a:moveTo>
                    <a:pt x="37" y="151"/>
                  </a:moveTo>
                  <a:cubicBezTo>
                    <a:pt x="37" y="151"/>
                    <a:pt x="37" y="152"/>
                    <a:pt x="37" y="152"/>
                  </a:cubicBezTo>
                  <a:cubicBezTo>
                    <a:pt x="37" y="151"/>
                    <a:pt x="38" y="150"/>
                    <a:pt x="38" y="149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8" y="149"/>
                    <a:pt x="37" y="150"/>
                    <a:pt x="37" y="151"/>
                  </a:cubicBezTo>
                  <a:close/>
                  <a:moveTo>
                    <a:pt x="39" y="151"/>
                  </a:moveTo>
                  <a:cubicBezTo>
                    <a:pt x="39" y="151"/>
                    <a:pt x="40" y="151"/>
                    <a:pt x="40" y="150"/>
                  </a:cubicBezTo>
                  <a:cubicBezTo>
                    <a:pt x="39" y="150"/>
                    <a:pt x="38" y="151"/>
                    <a:pt x="39" y="151"/>
                  </a:cubicBezTo>
                  <a:close/>
                  <a:moveTo>
                    <a:pt x="41" y="153"/>
                  </a:moveTo>
                  <a:cubicBezTo>
                    <a:pt x="41" y="152"/>
                    <a:pt x="41" y="151"/>
                    <a:pt x="41" y="151"/>
                  </a:cubicBezTo>
                  <a:cubicBezTo>
                    <a:pt x="41" y="151"/>
                    <a:pt x="41" y="152"/>
                    <a:pt x="41" y="153"/>
                  </a:cubicBezTo>
                  <a:close/>
                  <a:moveTo>
                    <a:pt x="57" y="154"/>
                  </a:moveTo>
                  <a:cubicBezTo>
                    <a:pt x="58" y="154"/>
                    <a:pt x="58" y="152"/>
                    <a:pt x="58" y="152"/>
                  </a:cubicBezTo>
                  <a:cubicBezTo>
                    <a:pt x="56" y="152"/>
                    <a:pt x="57" y="153"/>
                    <a:pt x="57" y="154"/>
                  </a:cubicBezTo>
                  <a:close/>
                  <a:moveTo>
                    <a:pt x="60" y="154"/>
                  </a:moveTo>
                  <a:cubicBezTo>
                    <a:pt x="60" y="154"/>
                    <a:pt x="60" y="154"/>
                    <a:pt x="60" y="153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60" y="154"/>
                    <a:pt x="59" y="154"/>
                    <a:pt x="60" y="154"/>
                  </a:cubicBezTo>
                  <a:close/>
                  <a:moveTo>
                    <a:pt x="38" y="154"/>
                  </a:moveTo>
                  <a:cubicBezTo>
                    <a:pt x="38" y="155"/>
                    <a:pt x="38" y="155"/>
                    <a:pt x="39" y="155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4"/>
                    <a:pt x="38" y="154"/>
                    <a:pt x="38" y="154"/>
                  </a:cubicBezTo>
                  <a:close/>
                  <a:moveTo>
                    <a:pt x="61" y="157"/>
                  </a:moveTo>
                  <a:cubicBezTo>
                    <a:pt x="62" y="156"/>
                    <a:pt x="61" y="154"/>
                    <a:pt x="61" y="153"/>
                  </a:cubicBezTo>
                  <a:cubicBezTo>
                    <a:pt x="61" y="154"/>
                    <a:pt x="61" y="155"/>
                    <a:pt x="61" y="157"/>
                  </a:cubicBezTo>
                  <a:close/>
                  <a:moveTo>
                    <a:pt x="58" y="156"/>
                  </a:moveTo>
                  <a:cubicBezTo>
                    <a:pt x="58" y="156"/>
                    <a:pt x="58" y="156"/>
                    <a:pt x="59" y="156"/>
                  </a:cubicBezTo>
                  <a:cubicBezTo>
                    <a:pt x="59" y="156"/>
                    <a:pt x="59" y="155"/>
                    <a:pt x="59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9" y="155"/>
                    <a:pt x="58" y="155"/>
                    <a:pt x="58" y="156"/>
                  </a:cubicBezTo>
                  <a:close/>
                  <a:moveTo>
                    <a:pt x="40" y="156"/>
                  </a:moveTo>
                  <a:cubicBezTo>
                    <a:pt x="40" y="156"/>
                    <a:pt x="40" y="156"/>
                    <a:pt x="40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6"/>
                    <a:pt x="40" y="156"/>
                  </a:cubicBezTo>
                  <a:close/>
                  <a:moveTo>
                    <a:pt x="40" y="157"/>
                  </a:moveTo>
                  <a:cubicBezTo>
                    <a:pt x="40" y="157"/>
                    <a:pt x="40" y="157"/>
                    <a:pt x="41" y="157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7"/>
                    <a:pt x="40" y="157"/>
                    <a:pt x="40" y="157"/>
                  </a:cubicBezTo>
                  <a:close/>
                  <a:moveTo>
                    <a:pt x="60" y="158"/>
                  </a:moveTo>
                  <a:cubicBezTo>
                    <a:pt x="60" y="158"/>
                    <a:pt x="61" y="158"/>
                    <a:pt x="60" y="157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9" y="157"/>
                    <a:pt x="60" y="158"/>
                    <a:pt x="60" y="158"/>
                  </a:cubicBezTo>
                  <a:close/>
                  <a:moveTo>
                    <a:pt x="39" y="158"/>
                  </a:moveTo>
                  <a:cubicBezTo>
                    <a:pt x="39" y="158"/>
                    <a:pt x="39" y="157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38" y="157"/>
                    <a:pt x="39" y="157"/>
                    <a:pt x="39" y="158"/>
                  </a:cubicBezTo>
                  <a:close/>
                  <a:moveTo>
                    <a:pt x="58" y="159"/>
                  </a:moveTo>
                  <a:cubicBezTo>
                    <a:pt x="58" y="158"/>
                    <a:pt x="58" y="158"/>
                    <a:pt x="58" y="158"/>
                  </a:cubicBezTo>
                  <a:cubicBezTo>
                    <a:pt x="58" y="158"/>
                    <a:pt x="58" y="158"/>
                    <a:pt x="57" y="158"/>
                  </a:cubicBezTo>
                  <a:cubicBezTo>
                    <a:pt x="57" y="158"/>
                    <a:pt x="57" y="159"/>
                    <a:pt x="58" y="159"/>
                  </a:cubicBezTo>
                  <a:close/>
                  <a:moveTo>
                    <a:pt x="40" y="160"/>
                  </a:moveTo>
                  <a:cubicBezTo>
                    <a:pt x="40" y="160"/>
                    <a:pt x="40" y="159"/>
                    <a:pt x="40" y="159"/>
                  </a:cubicBezTo>
                  <a:cubicBezTo>
                    <a:pt x="40" y="159"/>
                    <a:pt x="40" y="158"/>
                    <a:pt x="40" y="158"/>
                  </a:cubicBezTo>
                  <a:cubicBezTo>
                    <a:pt x="39" y="159"/>
                    <a:pt x="39" y="160"/>
                    <a:pt x="40" y="160"/>
                  </a:cubicBezTo>
                  <a:close/>
                  <a:moveTo>
                    <a:pt x="59" y="159"/>
                  </a:moveTo>
                  <a:cubicBezTo>
                    <a:pt x="59" y="159"/>
                    <a:pt x="59" y="159"/>
                    <a:pt x="59" y="158"/>
                  </a:cubicBezTo>
                  <a:cubicBezTo>
                    <a:pt x="58" y="159"/>
                    <a:pt x="59" y="160"/>
                    <a:pt x="59" y="159"/>
                  </a:cubicBezTo>
                  <a:close/>
                  <a:moveTo>
                    <a:pt x="38" y="159"/>
                  </a:moveTo>
                  <a:cubicBezTo>
                    <a:pt x="38" y="159"/>
                    <a:pt x="38" y="158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lose/>
                  <a:moveTo>
                    <a:pt x="60" y="161"/>
                  </a:moveTo>
                  <a:cubicBezTo>
                    <a:pt x="60" y="160"/>
                    <a:pt x="60" y="160"/>
                    <a:pt x="60" y="160"/>
                  </a:cubicBezTo>
                  <a:cubicBezTo>
                    <a:pt x="60" y="160"/>
                    <a:pt x="59" y="161"/>
                    <a:pt x="60" y="161"/>
                  </a:cubicBezTo>
                  <a:close/>
                  <a:moveTo>
                    <a:pt x="40" y="161"/>
                  </a:moveTo>
                  <a:cubicBezTo>
                    <a:pt x="39" y="160"/>
                    <a:pt x="39" y="160"/>
                    <a:pt x="38" y="160"/>
                  </a:cubicBezTo>
                  <a:cubicBezTo>
                    <a:pt x="39" y="160"/>
                    <a:pt x="39" y="161"/>
                    <a:pt x="40" y="161"/>
                  </a:cubicBezTo>
                  <a:close/>
                  <a:moveTo>
                    <a:pt x="58" y="161"/>
                  </a:moveTo>
                  <a:cubicBezTo>
                    <a:pt x="58" y="161"/>
                    <a:pt x="59" y="160"/>
                    <a:pt x="58" y="160"/>
                  </a:cubicBezTo>
                  <a:cubicBezTo>
                    <a:pt x="58" y="160"/>
                    <a:pt x="58" y="160"/>
                    <a:pt x="58" y="161"/>
                  </a:cubicBezTo>
                  <a:close/>
                  <a:moveTo>
                    <a:pt x="61" y="161"/>
                  </a:moveTo>
                  <a:cubicBezTo>
                    <a:pt x="62" y="161"/>
                    <a:pt x="61" y="161"/>
                    <a:pt x="61" y="162"/>
                  </a:cubicBezTo>
                  <a:cubicBezTo>
                    <a:pt x="62" y="162"/>
                    <a:pt x="62" y="161"/>
                    <a:pt x="62" y="160"/>
                  </a:cubicBezTo>
                  <a:cubicBezTo>
                    <a:pt x="62" y="160"/>
                    <a:pt x="61" y="160"/>
                    <a:pt x="61" y="161"/>
                  </a:cubicBezTo>
                  <a:close/>
                  <a:moveTo>
                    <a:pt x="59" y="162"/>
                  </a:moveTo>
                  <a:cubicBezTo>
                    <a:pt x="59" y="162"/>
                    <a:pt x="59" y="162"/>
                    <a:pt x="59" y="162"/>
                  </a:cubicBezTo>
                  <a:cubicBezTo>
                    <a:pt x="59" y="162"/>
                    <a:pt x="60" y="162"/>
                    <a:pt x="59" y="161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59" y="161"/>
                    <a:pt x="59" y="161"/>
                    <a:pt x="59" y="162"/>
                  </a:cubicBezTo>
                  <a:close/>
                  <a:moveTo>
                    <a:pt x="60" y="162"/>
                  </a:moveTo>
                  <a:cubicBezTo>
                    <a:pt x="61" y="162"/>
                    <a:pt x="61" y="163"/>
                    <a:pt x="61" y="163"/>
                  </a:cubicBezTo>
                  <a:cubicBezTo>
                    <a:pt x="61" y="162"/>
                    <a:pt x="61" y="161"/>
                    <a:pt x="61" y="161"/>
                  </a:cubicBezTo>
                  <a:cubicBezTo>
                    <a:pt x="61" y="162"/>
                    <a:pt x="60" y="162"/>
                    <a:pt x="60" y="162"/>
                  </a:cubicBezTo>
                  <a:close/>
                  <a:moveTo>
                    <a:pt x="38" y="164"/>
                  </a:moveTo>
                  <a:cubicBezTo>
                    <a:pt x="39" y="163"/>
                    <a:pt x="38" y="162"/>
                    <a:pt x="38" y="162"/>
                  </a:cubicBezTo>
                  <a:cubicBezTo>
                    <a:pt x="38" y="162"/>
                    <a:pt x="38" y="163"/>
                    <a:pt x="38" y="164"/>
                  </a:cubicBezTo>
                  <a:close/>
                  <a:moveTo>
                    <a:pt x="41" y="165"/>
                  </a:moveTo>
                  <a:cubicBezTo>
                    <a:pt x="41" y="165"/>
                    <a:pt x="40" y="165"/>
                    <a:pt x="40" y="165"/>
                  </a:cubicBezTo>
                  <a:cubicBezTo>
                    <a:pt x="40" y="165"/>
                    <a:pt x="40" y="166"/>
                    <a:pt x="41" y="167"/>
                  </a:cubicBezTo>
                  <a:cubicBezTo>
                    <a:pt x="41" y="167"/>
                    <a:pt x="41" y="166"/>
                    <a:pt x="42" y="166"/>
                  </a:cubicBezTo>
                  <a:cubicBezTo>
                    <a:pt x="42" y="164"/>
                    <a:pt x="42" y="163"/>
                    <a:pt x="42" y="162"/>
                  </a:cubicBezTo>
                  <a:cubicBezTo>
                    <a:pt x="41" y="163"/>
                    <a:pt x="42" y="164"/>
                    <a:pt x="41" y="165"/>
                  </a:cubicBezTo>
                  <a:close/>
                  <a:moveTo>
                    <a:pt x="58" y="163"/>
                  </a:moveTo>
                  <a:cubicBezTo>
                    <a:pt x="58" y="163"/>
                    <a:pt x="58" y="162"/>
                    <a:pt x="58" y="162"/>
                  </a:cubicBezTo>
                  <a:cubicBezTo>
                    <a:pt x="58" y="163"/>
                    <a:pt x="58" y="163"/>
                    <a:pt x="58" y="163"/>
                  </a:cubicBezTo>
                  <a:close/>
                  <a:moveTo>
                    <a:pt x="60" y="164"/>
                  </a:moveTo>
                  <a:cubicBezTo>
                    <a:pt x="60" y="163"/>
                    <a:pt x="61" y="163"/>
                    <a:pt x="60" y="163"/>
                  </a:cubicBezTo>
                  <a:cubicBezTo>
                    <a:pt x="59" y="163"/>
                    <a:pt x="60" y="164"/>
                    <a:pt x="60" y="164"/>
                  </a:cubicBezTo>
                  <a:close/>
                  <a:moveTo>
                    <a:pt x="59" y="165"/>
                  </a:moveTo>
                  <a:cubicBezTo>
                    <a:pt x="59" y="165"/>
                    <a:pt x="60" y="165"/>
                    <a:pt x="60" y="165"/>
                  </a:cubicBezTo>
                  <a:cubicBezTo>
                    <a:pt x="59" y="165"/>
                    <a:pt x="59" y="164"/>
                    <a:pt x="59" y="164"/>
                  </a:cubicBezTo>
                  <a:cubicBezTo>
                    <a:pt x="59" y="165"/>
                    <a:pt x="59" y="165"/>
                    <a:pt x="59" y="165"/>
                  </a:cubicBezTo>
                  <a:close/>
                  <a:moveTo>
                    <a:pt x="39" y="165"/>
                  </a:moveTo>
                  <a:cubicBezTo>
                    <a:pt x="39" y="166"/>
                    <a:pt x="39" y="165"/>
                    <a:pt x="39" y="165"/>
                  </a:cubicBezTo>
                  <a:cubicBezTo>
                    <a:pt x="39" y="165"/>
                    <a:pt x="39" y="165"/>
                    <a:pt x="39" y="165"/>
                  </a:cubicBezTo>
                  <a:close/>
                  <a:moveTo>
                    <a:pt x="62" y="167"/>
                  </a:moveTo>
                  <a:cubicBezTo>
                    <a:pt x="62" y="166"/>
                    <a:pt x="62" y="165"/>
                    <a:pt x="62" y="165"/>
                  </a:cubicBezTo>
                  <a:cubicBezTo>
                    <a:pt x="62" y="165"/>
                    <a:pt x="61" y="166"/>
                    <a:pt x="62" y="167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1" y="166"/>
                  </a:cubicBezTo>
                  <a:cubicBezTo>
                    <a:pt x="60" y="166"/>
                    <a:pt x="60" y="166"/>
                    <a:pt x="60" y="166"/>
                  </a:cubicBezTo>
                  <a:close/>
                  <a:moveTo>
                    <a:pt x="40" y="168"/>
                  </a:moveTo>
                  <a:cubicBezTo>
                    <a:pt x="40" y="168"/>
                    <a:pt x="41" y="168"/>
                    <a:pt x="41" y="167"/>
                  </a:cubicBezTo>
                  <a:cubicBezTo>
                    <a:pt x="40" y="167"/>
                    <a:pt x="40" y="166"/>
                    <a:pt x="40" y="166"/>
                  </a:cubicBezTo>
                  <a:cubicBezTo>
                    <a:pt x="39" y="167"/>
                    <a:pt x="40" y="167"/>
                    <a:pt x="40" y="168"/>
                  </a:cubicBezTo>
                  <a:close/>
                  <a:moveTo>
                    <a:pt x="61" y="168"/>
                  </a:moveTo>
                  <a:cubicBezTo>
                    <a:pt x="61" y="167"/>
                    <a:pt x="61" y="167"/>
                    <a:pt x="61" y="166"/>
                  </a:cubicBezTo>
                  <a:cubicBezTo>
                    <a:pt x="61" y="167"/>
                    <a:pt x="60" y="168"/>
                    <a:pt x="61" y="168"/>
                  </a:cubicBezTo>
                  <a:close/>
                  <a:moveTo>
                    <a:pt x="40" y="169"/>
                  </a:moveTo>
                  <a:cubicBezTo>
                    <a:pt x="39" y="168"/>
                    <a:pt x="39" y="168"/>
                    <a:pt x="39" y="168"/>
                  </a:cubicBezTo>
                  <a:cubicBezTo>
                    <a:pt x="39" y="168"/>
                    <a:pt x="39" y="169"/>
                    <a:pt x="40" y="169"/>
                  </a:cubicBezTo>
                  <a:close/>
                  <a:moveTo>
                    <a:pt x="58" y="168"/>
                  </a:moveTo>
                  <a:cubicBezTo>
                    <a:pt x="59" y="168"/>
                    <a:pt x="58" y="169"/>
                    <a:pt x="59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8" y="168"/>
                    <a:pt x="59" y="168"/>
                  </a:cubicBezTo>
                  <a:cubicBezTo>
                    <a:pt x="58" y="168"/>
                    <a:pt x="58" y="168"/>
                    <a:pt x="58" y="168"/>
                  </a:cubicBezTo>
                  <a:close/>
                  <a:moveTo>
                    <a:pt x="39" y="170"/>
                  </a:moveTo>
                  <a:cubicBezTo>
                    <a:pt x="39" y="169"/>
                    <a:pt x="39" y="169"/>
                    <a:pt x="39" y="169"/>
                  </a:cubicBezTo>
                  <a:cubicBezTo>
                    <a:pt x="39" y="169"/>
                    <a:pt x="39" y="170"/>
                    <a:pt x="39" y="170"/>
                  </a:cubicBezTo>
                  <a:close/>
                  <a:moveTo>
                    <a:pt x="40" y="170"/>
                  </a:moveTo>
                  <a:cubicBezTo>
                    <a:pt x="40" y="170"/>
                    <a:pt x="40" y="169"/>
                    <a:pt x="40" y="169"/>
                  </a:cubicBezTo>
                  <a:cubicBezTo>
                    <a:pt x="40" y="169"/>
                    <a:pt x="40" y="170"/>
                    <a:pt x="40" y="170"/>
                  </a:cubicBezTo>
                  <a:close/>
                  <a:moveTo>
                    <a:pt x="58" y="173"/>
                  </a:moveTo>
                  <a:cubicBezTo>
                    <a:pt x="59" y="172"/>
                    <a:pt x="61" y="170"/>
                    <a:pt x="59" y="170"/>
                  </a:cubicBezTo>
                  <a:cubicBezTo>
                    <a:pt x="59" y="171"/>
                    <a:pt x="58" y="172"/>
                    <a:pt x="58" y="173"/>
                  </a:cubicBezTo>
                  <a:close/>
                  <a:moveTo>
                    <a:pt x="38" y="173"/>
                  </a:moveTo>
                  <a:cubicBezTo>
                    <a:pt x="39" y="172"/>
                    <a:pt x="40" y="171"/>
                    <a:pt x="40" y="170"/>
                  </a:cubicBezTo>
                  <a:cubicBezTo>
                    <a:pt x="40" y="170"/>
                    <a:pt x="40" y="170"/>
                    <a:pt x="39" y="170"/>
                  </a:cubicBezTo>
                  <a:cubicBezTo>
                    <a:pt x="39" y="171"/>
                    <a:pt x="38" y="172"/>
                    <a:pt x="38" y="173"/>
                  </a:cubicBezTo>
                  <a:close/>
                  <a:moveTo>
                    <a:pt x="41" y="171"/>
                  </a:moveTo>
                  <a:cubicBezTo>
                    <a:pt x="41" y="171"/>
                    <a:pt x="41" y="172"/>
                    <a:pt x="41" y="172"/>
                  </a:cubicBezTo>
                  <a:cubicBezTo>
                    <a:pt x="41" y="172"/>
                    <a:pt x="41" y="171"/>
                    <a:pt x="41" y="171"/>
                  </a:cubicBezTo>
                  <a:cubicBezTo>
                    <a:pt x="41" y="171"/>
                    <a:pt x="41" y="170"/>
                    <a:pt x="41" y="170"/>
                  </a:cubicBezTo>
                  <a:cubicBezTo>
                    <a:pt x="41" y="171"/>
                    <a:pt x="41" y="171"/>
                    <a:pt x="41" y="171"/>
                  </a:cubicBezTo>
                  <a:close/>
                  <a:moveTo>
                    <a:pt x="61" y="173"/>
                  </a:moveTo>
                  <a:cubicBezTo>
                    <a:pt x="61" y="173"/>
                    <a:pt x="61" y="172"/>
                    <a:pt x="61" y="172"/>
                  </a:cubicBezTo>
                  <a:cubicBezTo>
                    <a:pt x="60" y="173"/>
                    <a:pt x="61" y="173"/>
                    <a:pt x="61" y="173"/>
                  </a:cubicBezTo>
                  <a:close/>
                  <a:moveTo>
                    <a:pt x="39" y="175"/>
                  </a:moveTo>
                  <a:cubicBezTo>
                    <a:pt x="39" y="175"/>
                    <a:pt x="40" y="174"/>
                    <a:pt x="40" y="173"/>
                  </a:cubicBezTo>
                  <a:cubicBezTo>
                    <a:pt x="40" y="173"/>
                    <a:pt x="40" y="173"/>
                    <a:pt x="40" y="173"/>
                  </a:cubicBezTo>
                  <a:cubicBezTo>
                    <a:pt x="39" y="174"/>
                    <a:pt x="39" y="174"/>
                    <a:pt x="39" y="175"/>
                  </a:cubicBezTo>
                  <a:close/>
                  <a:moveTo>
                    <a:pt x="61" y="174"/>
                  </a:moveTo>
                  <a:cubicBezTo>
                    <a:pt x="61" y="175"/>
                    <a:pt x="62" y="176"/>
                    <a:pt x="62" y="175"/>
                  </a:cubicBezTo>
                  <a:cubicBezTo>
                    <a:pt x="61" y="175"/>
                    <a:pt x="61" y="174"/>
                    <a:pt x="59" y="174"/>
                  </a:cubicBezTo>
                  <a:cubicBezTo>
                    <a:pt x="59" y="175"/>
                    <a:pt x="59" y="175"/>
                    <a:pt x="59" y="176"/>
                  </a:cubicBezTo>
                  <a:cubicBezTo>
                    <a:pt x="60" y="175"/>
                    <a:pt x="60" y="175"/>
                    <a:pt x="61" y="174"/>
                  </a:cubicBezTo>
                  <a:close/>
                  <a:moveTo>
                    <a:pt x="56" y="177"/>
                  </a:moveTo>
                  <a:cubicBezTo>
                    <a:pt x="56" y="177"/>
                    <a:pt x="56" y="177"/>
                    <a:pt x="57" y="177"/>
                  </a:cubicBezTo>
                  <a:cubicBezTo>
                    <a:pt x="57" y="176"/>
                    <a:pt x="58" y="176"/>
                    <a:pt x="58" y="175"/>
                  </a:cubicBezTo>
                  <a:cubicBezTo>
                    <a:pt x="57" y="175"/>
                    <a:pt x="57" y="176"/>
                    <a:pt x="56" y="177"/>
                  </a:cubicBezTo>
                  <a:close/>
                  <a:moveTo>
                    <a:pt x="39" y="178"/>
                  </a:moveTo>
                  <a:cubicBezTo>
                    <a:pt x="40" y="177"/>
                    <a:pt x="40" y="176"/>
                    <a:pt x="41" y="175"/>
                  </a:cubicBezTo>
                  <a:cubicBezTo>
                    <a:pt x="40" y="176"/>
                    <a:pt x="40" y="177"/>
                    <a:pt x="39" y="178"/>
                  </a:cubicBezTo>
                  <a:close/>
                  <a:moveTo>
                    <a:pt x="42" y="176"/>
                  </a:moveTo>
                  <a:cubicBezTo>
                    <a:pt x="42" y="176"/>
                    <a:pt x="42" y="176"/>
                    <a:pt x="42" y="177"/>
                  </a:cubicBezTo>
                  <a:cubicBezTo>
                    <a:pt x="43" y="177"/>
                    <a:pt x="43" y="178"/>
                    <a:pt x="43" y="178"/>
                  </a:cubicBezTo>
                  <a:cubicBezTo>
                    <a:pt x="44" y="178"/>
                    <a:pt x="44" y="178"/>
                    <a:pt x="45" y="177"/>
                  </a:cubicBezTo>
                  <a:cubicBezTo>
                    <a:pt x="44" y="177"/>
                    <a:pt x="43" y="176"/>
                    <a:pt x="42" y="176"/>
                  </a:cubicBezTo>
                  <a:cubicBezTo>
                    <a:pt x="42" y="176"/>
                    <a:pt x="43" y="176"/>
                    <a:pt x="42" y="176"/>
                  </a:cubicBezTo>
                  <a:close/>
                  <a:moveTo>
                    <a:pt x="60" y="177"/>
                  </a:moveTo>
                  <a:cubicBezTo>
                    <a:pt x="60" y="177"/>
                    <a:pt x="60" y="178"/>
                    <a:pt x="61" y="178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1" y="177"/>
                    <a:pt x="61" y="176"/>
                    <a:pt x="60" y="176"/>
                  </a:cubicBezTo>
                  <a:cubicBezTo>
                    <a:pt x="60" y="176"/>
                    <a:pt x="60" y="177"/>
                    <a:pt x="60" y="177"/>
                  </a:cubicBezTo>
                  <a:close/>
                  <a:moveTo>
                    <a:pt x="52" y="179"/>
                  </a:moveTo>
                  <a:cubicBezTo>
                    <a:pt x="53" y="179"/>
                    <a:pt x="53" y="180"/>
                    <a:pt x="53" y="180"/>
                  </a:cubicBezTo>
                  <a:cubicBezTo>
                    <a:pt x="53" y="179"/>
                    <a:pt x="55" y="177"/>
                    <a:pt x="55" y="176"/>
                  </a:cubicBezTo>
                  <a:cubicBezTo>
                    <a:pt x="54" y="177"/>
                    <a:pt x="53" y="178"/>
                    <a:pt x="52" y="179"/>
                  </a:cubicBezTo>
                  <a:close/>
                  <a:moveTo>
                    <a:pt x="37" y="177"/>
                  </a:moveTo>
                  <a:cubicBezTo>
                    <a:pt x="36" y="177"/>
                    <a:pt x="36" y="178"/>
                    <a:pt x="35" y="178"/>
                  </a:cubicBezTo>
                  <a:cubicBezTo>
                    <a:pt x="36" y="178"/>
                    <a:pt x="36" y="179"/>
                    <a:pt x="36" y="179"/>
                  </a:cubicBezTo>
                  <a:cubicBezTo>
                    <a:pt x="37" y="179"/>
                    <a:pt x="38" y="177"/>
                    <a:pt x="37" y="177"/>
                  </a:cubicBezTo>
                  <a:close/>
                  <a:moveTo>
                    <a:pt x="64" y="179"/>
                  </a:moveTo>
                  <a:cubicBezTo>
                    <a:pt x="64" y="178"/>
                    <a:pt x="64" y="177"/>
                    <a:pt x="63" y="177"/>
                  </a:cubicBezTo>
                  <a:cubicBezTo>
                    <a:pt x="63" y="178"/>
                    <a:pt x="64" y="179"/>
                    <a:pt x="64" y="179"/>
                  </a:cubicBezTo>
                  <a:close/>
                  <a:moveTo>
                    <a:pt x="55" y="179"/>
                  </a:moveTo>
                  <a:cubicBezTo>
                    <a:pt x="55" y="179"/>
                    <a:pt x="55" y="179"/>
                    <a:pt x="56" y="180"/>
                  </a:cubicBezTo>
                  <a:cubicBezTo>
                    <a:pt x="56" y="180"/>
                    <a:pt x="57" y="179"/>
                    <a:pt x="57" y="179"/>
                  </a:cubicBezTo>
                  <a:cubicBezTo>
                    <a:pt x="56" y="179"/>
                    <a:pt x="56" y="178"/>
                    <a:pt x="56" y="179"/>
                  </a:cubicBezTo>
                  <a:cubicBezTo>
                    <a:pt x="56" y="178"/>
                    <a:pt x="56" y="178"/>
                    <a:pt x="56" y="178"/>
                  </a:cubicBezTo>
                  <a:cubicBezTo>
                    <a:pt x="56" y="178"/>
                    <a:pt x="55" y="178"/>
                    <a:pt x="55" y="178"/>
                  </a:cubicBezTo>
                  <a:cubicBezTo>
                    <a:pt x="55" y="178"/>
                    <a:pt x="55" y="178"/>
                    <a:pt x="55" y="179"/>
                  </a:cubicBezTo>
                  <a:close/>
                  <a:moveTo>
                    <a:pt x="45" y="180"/>
                  </a:moveTo>
                  <a:cubicBezTo>
                    <a:pt x="45" y="180"/>
                    <a:pt x="45" y="180"/>
                    <a:pt x="45" y="180"/>
                  </a:cubicBezTo>
                  <a:cubicBezTo>
                    <a:pt x="46" y="180"/>
                    <a:pt x="46" y="179"/>
                    <a:pt x="47" y="179"/>
                  </a:cubicBezTo>
                  <a:cubicBezTo>
                    <a:pt x="47" y="178"/>
                    <a:pt x="46" y="178"/>
                    <a:pt x="46" y="178"/>
                  </a:cubicBezTo>
                  <a:cubicBezTo>
                    <a:pt x="45" y="178"/>
                    <a:pt x="45" y="179"/>
                    <a:pt x="45" y="180"/>
                  </a:cubicBezTo>
                  <a:close/>
                  <a:moveTo>
                    <a:pt x="58" y="180"/>
                  </a:moveTo>
                  <a:cubicBezTo>
                    <a:pt x="59" y="180"/>
                    <a:pt x="59" y="180"/>
                    <a:pt x="59" y="180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60" y="180"/>
                    <a:pt x="61" y="178"/>
                    <a:pt x="59" y="178"/>
                  </a:cubicBezTo>
                  <a:cubicBezTo>
                    <a:pt x="59" y="178"/>
                    <a:pt x="58" y="179"/>
                    <a:pt x="58" y="180"/>
                  </a:cubicBezTo>
                  <a:close/>
                  <a:moveTo>
                    <a:pt x="41" y="180"/>
                  </a:moveTo>
                  <a:cubicBezTo>
                    <a:pt x="41" y="179"/>
                    <a:pt x="42" y="179"/>
                    <a:pt x="42" y="179"/>
                  </a:cubicBezTo>
                  <a:cubicBezTo>
                    <a:pt x="41" y="179"/>
                    <a:pt x="41" y="178"/>
                    <a:pt x="41" y="178"/>
                  </a:cubicBezTo>
                  <a:cubicBezTo>
                    <a:pt x="41" y="178"/>
                    <a:pt x="41" y="179"/>
                    <a:pt x="40" y="178"/>
                  </a:cubicBezTo>
                  <a:cubicBezTo>
                    <a:pt x="40" y="179"/>
                    <a:pt x="40" y="180"/>
                    <a:pt x="41" y="180"/>
                  </a:cubicBezTo>
                  <a:close/>
                  <a:moveTo>
                    <a:pt x="62" y="179"/>
                  </a:moveTo>
                  <a:cubicBezTo>
                    <a:pt x="62" y="179"/>
                    <a:pt x="63" y="181"/>
                    <a:pt x="64" y="180"/>
                  </a:cubicBezTo>
                  <a:cubicBezTo>
                    <a:pt x="63" y="180"/>
                    <a:pt x="63" y="179"/>
                    <a:pt x="62" y="178"/>
                  </a:cubicBezTo>
                  <a:cubicBezTo>
                    <a:pt x="62" y="178"/>
                    <a:pt x="62" y="179"/>
                    <a:pt x="62" y="179"/>
                  </a:cubicBezTo>
                  <a:close/>
                  <a:moveTo>
                    <a:pt x="67" y="180"/>
                  </a:moveTo>
                  <a:cubicBezTo>
                    <a:pt x="67" y="180"/>
                    <a:pt x="66" y="179"/>
                    <a:pt x="65" y="179"/>
                  </a:cubicBezTo>
                  <a:cubicBezTo>
                    <a:pt x="66" y="179"/>
                    <a:pt x="66" y="180"/>
                    <a:pt x="67" y="180"/>
                  </a:cubicBezTo>
                  <a:close/>
                  <a:moveTo>
                    <a:pt x="34" y="180"/>
                  </a:moveTo>
                  <a:cubicBezTo>
                    <a:pt x="34" y="180"/>
                    <a:pt x="34" y="179"/>
                    <a:pt x="34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80"/>
                  </a:cubicBezTo>
                  <a:close/>
                  <a:moveTo>
                    <a:pt x="42" y="181"/>
                  </a:moveTo>
                  <a:cubicBezTo>
                    <a:pt x="42" y="180"/>
                    <a:pt x="43" y="180"/>
                    <a:pt x="42" y="180"/>
                  </a:cubicBezTo>
                  <a:cubicBezTo>
                    <a:pt x="42" y="180"/>
                    <a:pt x="42" y="180"/>
                    <a:pt x="42" y="181"/>
                  </a:cubicBezTo>
                  <a:close/>
                  <a:moveTo>
                    <a:pt x="62" y="183"/>
                  </a:moveTo>
                  <a:cubicBezTo>
                    <a:pt x="62" y="183"/>
                    <a:pt x="63" y="182"/>
                    <a:pt x="63" y="182"/>
                  </a:cubicBezTo>
                  <a:cubicBezTo>
                    <a:pt x="62" y="182"/>
                    <a:pt x="62" y="180"/>
                    <a:pt x="61" y="180"/>
                  </a:cubicBezTo>
                  <a:cubicBezTo>
                    <a:pt x="60" y="181"/>
                    <a:pt x="61" y="182"/>
                    <a:pt x="62" y="183"/>
                  </a:cubicBezTo>
                  <a:close/>
                  <a:moveTo>
                    <a:pt x="47" y="182"/>
                  </a:moveTo>
                  <a:cubicBezTo>
                    <a:pt x="47" y="181"/>
                    <a:pt x="47" y="180"/>
                    <a:pt x="47" y="180"/>
                  </a:cubicBezTo>
                  <a:cubicBezTo>
                    <a:pt x="46" y="181"/>
                    <a:pt x="46" y="182"/>
                    <a:pt x="47" y="182"/>
                  </a:cubicBezTo>
                  <a:close/>
                  <a:moveTo>
                    <a:pt x="37" y="183"/>
                  </a:moveTo>
                  <a:cubicBezTo>
                    <a:pt x="37" y="183"/>
                    <a:pt x="38" y="184"/>
                    <a:pt x="38" y="184"/>
                  </a:cubicBezTo>
                  <a:cubicBezTo>
                    <a:pt x="38" y="184"/>
                    <a:pt x="39" y="184"/>
                    <a:pt x="39" y="183"/>
                  </a:cubicBezTo>
                  <a:cubicBezTo>
                    <a:pt x="38" y="183"/>
                    <a:pt x="38" y="183"/>
                    <a:pt x="38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9" y="182"/>
                    <a:pt x="39" y="182"/>
                    <a:pt x="39" y="183"/>
                  </a:cubicBezTo>
                  <a:cubicBezTo>
                    <a:pt x="40" y="182"/>
                    <a:pt x="40" y="182"/>
                    <a:pt x="40" y="181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9" y="181"/>
                    <a:pt x="39" y="180"/>
                    <a:pt x="39" y="180"/>
                  </a:cubicBezTo>
                  <a:cubicBezTo>
                    <a:pt x="39" y="181"/>
                    <a:pt x="37" y="182"/>
                    <a:pt x="37" y="183"/>
                  </a:cubicBezTo>
                  <a:close/>
                  <a:moveTo>
                    <a:pt x="54" y="182"/>
                  </a:moveTo>
                  <a:cubicBezTo>
                    <a:pt x="55" y="181"/>
                    <a:pt x="55" y="181"/>
                    <a:pt x="55" y="181"/>
                  </a:cubicBezTo>
                  <a:cubicBezTo>
                    <a:pt x="55" y="181"/>
                    <a:pt x="54" y="180"/>
                    <a:pt x="54" y="180"/>
                  </a:cubicBezTo>
                  <a:cubicBezTo>
                    <a:pt x="53" y="181"/>
                    <a:pt x="54" y="181"/>
                    <a:pt x="54" y="182"/>
                  </a:cubicBezTo>
                  <a:close/>
                  <a:moveTo>
                    <a:pt x="32" y="181"/>
                  </a:moveTo>
                  <a:cubicBezTo>
                    <a:pt x="33" y="182"/>
                    <a:pt x="33" y="183"/>
                    <a:pt x="34" y="183"/>
                  </a:cubicBezTo>
                  <a:cubicBezTo>
                    <a:pt x="34" y="183"/>
                    <a:pt x="34" y="182"/>
                    <a:pt x="33" y="182"/>
                  </a:cubicBezTo>
                  <a:cubicBezTo>
                    <a:pt x="33" y="181"/>
                    <a:pt x="34" y="181"/>
                    <a:pt x="34" y="181"/>
                  </a:cubicBezTo>
                  <a:cubicBezTo>
                    <a:pt x="34" y="181"/>
                    <a:pt x="34" y="182"/>
                    <a:pt x="35" y="182"/>
                  </a:cubicBezTo>
                  <a:cubicBezTo>
                    <a:pt x="35" y="181"/>
                    <a:pt x="35" y="181"/>
                    <a:pt x="35" y="180"/>
                  </a:cubicBezTo>
                  <a:cubicBezTo>
                    <a:pt x="34" y="181"/>
                    <a:pt x="33" y="181"/>
                    <a:pt x="32" y="181"/>
                  </a:cubicBezTo>
                  <a:close/>
                  <a:moveTo>
                    <a:pt x="57" y="181"/>
                  </a:moveTo>
                  <a:cubicBezTo>
                    <a:pt x="57" y="182"/>
                    <a:pt x="58" y="182"/>
                    <a:pt x="58" y="182"/>
                  </a:cubicBezTo>
                  <a:cubicBezTo>
                    <a:pt x="58" y="182"/>
                    <a:pt x="58" y="181"/>
                    <a:pt x="59" y="181"/>
                  </a:cubicBezTo>
                  <a:cubicBezTo>
                    <a:pt x="58" y="181"/>
                    <a:pt x="58" y="181"/>
                    <a:pt x="58" y="180"/>
                  </a:cubicBezTo>
                  <a:cubicBezTo>
                    <a:pt x="58" y="181"/>
                    <a:pt x="57" y="181"/>
                    <a:pt x="57" y="181"/>
                  </a:cubicBezTo>
                  <a:close/>
                  <a:moveTo>
                    <a:pt x="65" y="181"/>
                  </a:moveTo>
                  <a:cubicBezTo>
                    <a:pt x="65" y="181"/>
                    <a:pt x="64" y="181"/>
                    <a:pt x="64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65" y="182"/>
                    <a:pt x="66" y="182"/>
                    <a:pt x="66" y="182"/>
                  </a:cubicBezTo>
                  <a:cubicBezTo>
                    <a:pt x="65" y="182"/>
                    <a:pt x="65" y="181"/>
                    <a:pt x="65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65" y="182"/>
                    <a:pt x="65" y="181"/>
                    <a:pt x="65" y="181"/>
                  </a:cubicBezTo>
                  <a:close/>
                  <a:moveTo>
                    <a:pt x="43" y="182"/>
                  </a:moveTo>
                  <a:cubicBezTo>
                    <a:pt x="44" y="182"/>
                    <a:pt x="44" y="181"/>
                    <a:pt x="43" y="181"/>
                  </a:cubicBezTo>
                  <a:cubicBezTo>
                    <a:pt x="43" y="182"/>
                    <a:pt x="43" y="182"/>
                    <a:pt x="43" y="182"/>
                  </a:cubicBezTo>
                  <a:close/>
                  <a:moveTo>
                    <a:pt x="68" y="182"/>
                  </a:moveTo>
                  <a:cubicBezTo>
                    <a:pt x="68" y="182"/>
                    <a:pt x="68" y="182"/>
                    <a:pt x="68" y="181"/>
                  </a:cubicBezTo>
                  <a:cubicBezTo>
                    <a:pt x="67" y="182"/>
                    <a:pt x="68" y="182"/>
                    <a:pt x="68" y="182"/>
                  </a:cubicBezTo>
                  <a:close/>
                  <a:moveTo>
                    <a:pt x="55" y="183"/>
                  </a:moveTo>
                  <a:cubicBezTo>
                    <a:pt x="55" y="182"/>
                    <a:pt x="56" y="182"/>
                    <a:pt x="55" y="182"/>
                  </a:cubicBezTo>
                  <a:cubicBezTo>
                    <a:pt x="55" y="182"/>
                    <a:pt x="55" y="181"/>
                    <a:pt x="55" y="182"/>
                  </a:cubicBezTo>
                  <a:cubicBezTo>
                    <a:pt x="55" y="182"/>
                    <a:pt x="54" y="183"/>
                    <a:pt x="55" y="183"/>
                  </a:cubicBezTo>
                  <a:close/>
                  <a:moveTo>
                    <a:pt x="53" y="183"/>
                  </a:moveTo>
                  <a:cubicBezTo>
                    <a:pt x="53" y="183"/>
                    <a:pt x="53" y="183"/>
                    <a:pt x="54" y="182"/>
                  </a:cubicBezTo>
                  <a:cubicBezTo>
                    <a:pt x="53" y="182"/>
                    <a:pt x="53" y="182"/>
                    <a:pt x="53" y="182"/>
                  </a:cubicBezTo>
                  <a:cubicBezTo>
                    <a:pt x="53" y="182"/>
                    <a:pt x="53" y="182"/>
                    <a:pt x="53" y="183"/>
                  </a:cubicBezTo>
                  <a:close/>
                  <a:moveTo>
                    <a:pt x="32" y="184"/>
                  </a:moveTo>
                  <a:cubicBezTo>
                    <a:pt x="32" y="183"/>
                    <a:pt x="31" y="183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3"/>
                    <a:pt x="31" y="184"/>
                    <a:pt x="32" y="184"/>
                  </a:cubicBezTo>
                  <a:close/>
                  <a:moveTo>
                    <a:pt x="46" y="183"/>
                  </a:moveTo>
                  <a:cubicBezTo>
                    <a:pt x="46" y="183"/>
                    <a:pt x="46" y="183"/>
                    <a:pt x="46" y="182"/>
                  </a:cubicBezTo>
                  <a:cubicBezTo>
                    <a:pt x="45" y="183"/>
                    <a:pt x="46" y="184"/>
                    <a:pt x="46" y="183"/>
                  </a:cubicBezTo>
                  <a:close/>
                  <a:moveTo>
                    <a:pt x="57" y="183"/>
                  </a:moveTo>
                  <a:cubicBezTo>
                    <a:pt x="57" y="183"/>
                    <a:pt x="57" y="183"/>
                    <a:pt x="57" y="183"/>
                  </a:cubicBezTo>
                  <a:cubicBezTo>
                    <a:pt x="57" y="183"/>
                    <a:pt x="57" y="182"/>
                    <a:pt x="57" y="183"/>
                  </a:cubicBezTo>
                  <a:cubicBezTo>
                    <a:pt x="57" y="183"/>
                    <a:pt x="57" y="183"/>
                    <a:pt x="57" y="183"/>
                  </a:cubicBezTo>
                  <a:close/>
                  <a:moveTo>
                    <a:pt x="61" y="184"/>
                  </a:moveTo>
                  <a:cubicBezTo>
                    <a:pt x="61" y="183"/>
                    <a:pt x="60" y="183"/>
                    <a:pt x="60" y="182"/>
                  </a:cubicBezTo>
                  <a:cubicBezTo>
                    <a:pt x="60" y="183"/>
                    <a:pt x="60" y="184"/>
                    <a:pt x="61" y="184"/>
                  </a:cubicBezTo>
                  <a:close/>
                  <a:moveTo>
                    <a:pt x="65" y="183"/>
                  </a:moveTo>
                  <a:cubicBezTo>
                    <a:pt x="65" y="183"/>
                    <a:pt x="64" y="182"/>
                    <a:pt x="64" y="183"/>
                  </a:cubicBezTo>
                  <a:cubicBezTo>
                    <a:pt x="64" y="183"/>
                    <a:pt x="64" y="183"/>
                    <a:pt x="65" y="183"/>
                  </a:cubicBezTo>
                  <a:close/>
                  <a:moveTo>
                    <a:pt x="42" y="184"/>
                  </a:moveTo>
                  <a:cubicBezTo>
                    <a:pt x="42" y="184"/>
                    <a:pt x="43" y="183"/>
                    <a:pt x="42" y="183"/>
                  </a:cubicBezTo>
                  <a:cubicBezTo>
                    <a:pt x="42" y="183"/>
                    <a:pt x="42" y="184"/>
                    <a:pt x="42" y="184"/>
                  </a:cubicBezTo>
                  <a:close/>
                  <a:moveTo>
                    <a:pt x="54" y="184"/>
                  </a:moveTo>
                  <a:cubicBezTo>
                    <a:pt x="54" y="184"/>
                    <a:pt x="54" y="183"/>
                    <a:pt x="54" y="183"/>
                  </a:cubicBezTo>
                  <a:cubicBezTo>
                    <a:pt x="54" y="183"/>
                    <a:pt x="54" y="184"/>
                    <a:pt x="54" y="184"/>
                  </a:cubicBezTo>
                  <a:close/>
                  <a:moveTo>
                    <a:pt x="63" y="185"/>
                  </a:moveTo>
                  <a:cubicBezTo>
                    <a:pt x="64" y="185"/>
                    <a:pt x="64" y="184"/>
                    <a:pt x="64" y="184"/>
                  </a:cubicBezTo>
                  <a:cubicBezTo>
                    <a:pt x="64" y="184"/>
                    <a:pt x="64" y="183"/>
                    <a:pt x="63" y="183"/>
                  </a:cubicBezTo>
                  <a:cubicBezTo>
                    <a:pt x="63" y="184"/>
                    <a:pt x="63" y="184"/>
                    <a:pt x="63" y="185"/>
                  </a:cubicBezTo>
                  <a:close/>
                  <a:moveTo>
                    <a:pt x="45" y="184"/>
                  </a:moveTo>
                  <a:cubicBezTo>
                    <a:pt x="45" y="184"/>
                    <a:pt x="45" y="184"/>
                    <a:pt x="46" y="184"/>
                  </a:cubicBezTo>
                  <a:cubicBezTo>
                    <a:pt x="45" y="184"/>
                    <a:pt x="45" y="184"/>
                    <a:pt x="45" y="183"/>
                  </a:cubicBezTo>
                  <a:cubicBezTo>
                    <a:pt x="45" y="183"/>
                    <a:pt x="45" y="184"/>
                    <a:pt x="45" y="184"/>
                  </a:cubicBezTo>
                  <a:close/>
                  <a:moveTo>
                    <a:pt x="57" y="184"/>
                  </a:moveTo>
                  <a:cubicBezTo>
                    <a:pt x="57" y="184"/>
                    <a:pt x="56" y="184"/>
                    <a:pt x="56" y="183"/>
                  </a:cubicBezTo>
                  <a:cubicBezTo>
                    <a:pt x="56" y="184"/>
                    <a:pt x="56" y="184"/>
                    <a:pt x="57" y="184"/>
                  </a:cubicBezTo>
                  <a:close/>
                  <a:moveTo>
                    <a:pt x="60" y="184"/>
                  </a:moveTo>
                  <a:cubicBezTo>
                    <a:pt x="60" y="184"/>
                    <a:pt x="59" y="183"/>
                    <a:pt x="59" y="183"/>
                  </a:cubicBezTo>
                  <a:cubicBezTo>
                    <a:pt x="59" y="184"/>
                    <a:pt x="60" y="184"/>
                    <a:pt x="60" y="184"/>
                  </a:cubicBezTo>
                  <a:close/>
                  <a:moveTo>
                    <a:pt x="43" y="184"/>
                  </a:moveTo>
                  <a:cubicBezTo>
                    <a:pt x="43" y="184"/>
                    <a:pt x="43" y="185"/>
                    <a:pt x="43" y="185"/>
                  </a:cubicBezTo>
                  <a:cubicBezTo>
                    <a:pt x="43" y="184"/>
                    <a:pt x="44" y="184"/>
                    <a:pt x="43" y="184"/>
                  </a:cubicBezTo>
                  <a:cubicBezTo>
                    <a:pt x="43" y="184"/>
                    <a:pt x="43" y="184"/>
                    <a:pt x="43" y="184"/>
                  </a:cubicBezTo>
                  <a:close/>
                  <a:moveTo>
                    <a:pt x="37" y="185"/>
                  </a:moveTo>
                  <a:cubicBezTo>
                    <a:pt x="37" y="185"/>
                    <a:pt x="37" y="184"/>
                    <a:pt x="37" y="184"/>
                  </a:cubicBezTo>
                  <a:cubicBezTo>
                    <a:pt x="37" y="185"/>
                    <a:pt x="37" y="185"/>
                    <a:pt x="37" y="185"/>
                  </a:cubicBezTo>
                  <a:close/>
                  <a:moveTo>
                    <a:pt x="54" y="185"/>
                  </a:moveTo>
                  <a:cubicBezTo>
                    <a:pt x="54" y="185"/>
                    <a:pt x="53" y="184"/>
                    <a:pt x="53" y="184"/>
                  </a:cubicBezTo>
                  <a:cubicBezTo>
                    <a:pt x="53" y="185"/>
                    <a:pt x="53" y="185"/>
                    <a:pt x="54" y="185"/>
                  </a:cubicBezTo>
                  <a:close/>
                  <a:moveTo>
                    <a:pt x="32" y="187"/>
                  </a:moveTo>
                  <a:cubicBezTo>
                    <a:pt x="32" y="186"/>
                    <a:pt x="32" y="186"/>
                    <a:pt x="32" y="186"/>
                  </a:cubicBezTo>
                  <a:cubicBezTo>
                    <a:pt x="32" y="185"/>
                    <a:pt x="31" y="185"/>
                    <a:pt x="31" y="184"/>
                  </a:cubicBezTo>
                  <a:cubicBezTo>
                    <a:pt x="31" y="185"/>
                    <a:pt x="32" y="186"/>
                    <a:pt x="32" y="187"/>
                  </a:cubicBezTo>
                  <a:close/>
                  <a:moveTo>
                    <a:pt x="58" y="185"/>
                  </a:moveTo>
                  <a:cubicBezTo>
                    <a:pt x="59" y="186"/>
                    <a:pt x="59" y="186"/>
                    <a:pt x="59" y="187"/>
                  </a:cubicBezTo>
                  <a:cubicBezTo>
                    <a:pt x="59" y="187"/>
                    <a:pt x="60" y="186"/>
                    <a:pt x="60" y="186"/>
                  </a:cubicBezTo>
                  <a:cubicBezTo>
                    <a:pt x="59" y="185"/>
                    <a:pt x="59" y="185"/>
                    <a:pt x="58" y="184"/>
                  </a:cubicBezTo>
                  <a:cubicBezTo>
                    <a:pt x="59" y="185"/>
                    <a:pt x="58" y="185"/>
                    <a:pt x="58" y="185"/>
                  </a:cubicBezTo>
                  <a:close/>
                  <a:moveTo>
                    <a:pt x="66" y="185"/>
                  </a:moveTo>
                  <a:cubicBezTo>
                    <a:pt x="67" y="185"/>
                    <a:pt x="67" y="188"/>
                    <a:pt x="68" y="187"/>
                  </a:cubicBezTo>
                  <a:cubicBezTo>
                    <a:pt x="67" y="186"/>
                    <a:pt x="66" y="183"/>
                    <a:pt x="66" y="185"/>
                  </a:cubicBezTo>
                  <a:close/>
                  <a:moveTo>
                    <a:pt x="55" y="186"/>
                  </a:moveTo>
                  <a:cubicBezTo>
                    <a:pt x="56" y="186"/>
                    <a:pt x="56" y="185"/>
                    <a:pt x="56" y="185"/>
                  </a:cubicBezTo>
                  <a:cubicBezTo>
                    <a:pt x="56" y="185"/>
                    <a:pt x="55" y="185"/>
                    <a:pt x="55" y="185"/>
                  </a:cubicBezTo>
                  <a:cubicBezTo>
                    <a:pt x="55" y="185"/>
                    <a:pt x="55" y="185"/>
                    <a:pt x="55" y="186"/>
                  </a:cubicBezTo>
                  <a:close/>
                  <a:moveTo>
                    <a:pt x="39" y="186"/>
                  </a:moveTo>
                  <a:cubicBezTo>
                    <a:pt x="40" y="186"/>
                    <a:pt x="40" y="185"/>
                    <a:pt x="40" y="185"/>
                  </a:cubicBezTo>
                  <a:cubicBezTo>
                    <a:pt x="40" y="185"/>
                    <a:pt x="39" y="185"/>
                    <a:pt x="39" y="186"/>
                  </a:cubicBezTo>
                  <a:close/>
                  <a:moveTo>
                    <a:pt x="44" y="186"/>
                  </a:moveTo>
                  <a:cubicBezTo>
                    <a:pt x="44" y="186"/>
                    <a:pt x="45" y="185"/>
                    <a:pt x="44" y="185"/>
                  </a:cubicBezTo>
                  <a:cubicBezTo>
                    <a:pt x="44" y="185"/>
                    <a:pt x="44" y="185"/>
                    <a:pt x="44" y="186"/>
                  </a:cubicBezTo>
                  <a:close/>
                  <a:moveTo>
                    <a:pt x="53" y="187"/>
                  </a:moveTo>
                  <a:cubicBezTo>
                    <a:pt x="53" y="187"/>
                    <a:pt x="53" y="186"/>
                    <a:pt x="53" y="186"/>
                  </a:cubicBezTo>
                  <a:cubicBezTo>
                    <a:pt x="53" y="186"/>
                    <a:pt x="53" y="185"/>
                    <a:pt x="52" y="185"/>
                  </a:cubicBezTo>
                  <a:cubicBezTo>
                    <a:pt x="52" y="186"/>
                    <a:pt x="52" y="186"/>
                    <a:pt x="53" y="187"/>
                  </a:cubicBezTo>
                  <a:close/>
                  <a:moveTo>
                    <a:pt x="63" y="186"/>
                  </a:moveTo>
                  <a:cubicBezTo>
                    <a:pt x="62" y="185"/>
                    <a:pt x="62" y="185"/>
                    <a:pt x="62" y="185"/>
                  </a:cubicBezTo>
                  <a:cubicBezTo>
                    <a:pt x="61" y="186"/>
                    <a:pt x="62" y="186"/>
                    <a:pt x="63" y="186"/>
                  </a:cubicBezTo>
                  <a:close/>
                  <a:moveTo>
                    <a:pt x="42" y="185"/>
                  </a:moveTo>
                  <a:cubicBezTo>
                    <a:pt x="42" y="185"/>
                    <a:pt x="42" y="186"/>
                    <a:pt x="43" y="186"/>
                  </a:cubicBezTo>
                  <a:cubicBezTo>
                    <a:pt x="43" y="185"/>
                    <a:pt x="42" y="185"/>
                    <a:pt x="42" y="185"/>
                  </a:cubicBezTo>
                  <a:close/>
                  <a:moveTo>
                    <a:pt x="65" y="186"/>
                  </a:moveTo>
                  <a:cubicBezTo>
                    <a:pt x="65" y="186"/>
                    <a:pt x="65" y="187"/>
                    <a:pt x="66" y="187"/>
                  </a:cubicBezTo>
                  <a:cubicBezTo>
                    <a:pt x="66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lose/>
                  <a:moveTo>
                    <a:pt x="34" y="187"/>
                  </a:moveTo>
                  <a:cubicBezTo>
                    <a:pt x="34" y="187"/>
                    <a:pt x="34" y="188"/>
                    <a:pt x="33" y="188"/>
                  </a:cubicBezTo>
                  <a:cubicBezTo>
                    <a:pt x="34" y="188"/>
                    <a:pt x="34" y="188"/>
                    <a:pt x="34" y="188"/>
                  </a:cubicBezTo>
                  <a:cubicBezTo>
                    <a:pt x="34" y="188"/>
                    <a:pt x="34" y="188"/>
                    <a:pt x="34" y="188"/>
                  </a:cubicBezTo>
                  <a:cubicBezTo>
                    <a:pt x="36" y="188"/>
                    <a:pt x="39" y="189"/>
                    <a:pt x="41" y="188"/>
                  </a:cubicBezTo>
                  <a:cubicBezTo>
                    <a:pt x="42" y="187"/>
                    <a:pt x="42" y="187"/>
                    <a:pt x="42" y="186"/>
                  </a:cubicBezTo>
                  <a:cubicBezTo>
                    <a:pt x="41" y="187"/>
                    <a:pt x="40" y="188"/>
                    <a:pt x="40" y="188"/>
                  </a:cubicBezTo>
                  <a:cubicBezTo>
                    <a:pt x="39" y="188"/>
                    <a:pt x="39" y="188"/>
                    <a:pt x="38" y="187"/>
                  </a:cubicBezTo>
                  <a:cubicBezTo>
                    <a:pt x="38" y="187"/>
                    <a:pt x="38" y="188"/>
                    <a:pt x="37" y="188"/>
                  </a:cubicBezTo>
                  <a:cubicBezTo>
                    <a:pt x="36" y="188"/>
                    <a:pt x="35" y="185"/>
                    <a:pt x="34" y="187"/>
                  </a:cubicBezTo>
                  <a:close/>
                  <a:moveTo>
                    <a:pt x="63" y="187"/>
                  </a:moveTo>
                  <a:cubicBezTo>
                    <a:pt x="63" y="187"/>
                    <a:pt x="64" y="187"/>
                    <a:pt x="63" y="186"/>
                  </a:cubicBezTo>
                  <a:cubicBezTo>
                    <a:pt x="63" y="186"/>
                    <a:pt x="63" y="187"/>
                    <a:pt x="63" y="187"/>
                  </a:cubicBezTo>
                  <a:close/>
                  <a:moveTo>
                    <a:pt x="56" y="190"/>
                  </a:moveTo>
                  <a:cubicBezTo>
                    <a:pt x="57" y="190"/>
                    <a:pt x="57" y="189"/>
                    <a:pt x="57" y="189"/>
                  </a:cubicBezTo>
                  <a:cubicBezTo>
                    <a:pt x="57" y="189"/>
                    <a:pt x="57" y="189"/>
                    <a:pt x="56" y="189"/>
                  </a:cubicBezTo>
                  <a:cubicBezTo>
                    <a:pt x="56" y="189"/>
                    <a:pt x="56" y="189"/>
                    <a:pt x="5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647564" y="268288"/>
            <a:ext cx="4802000" cy="82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7564" y="268288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a弯弯" panose="00020600040101010101" pitchFamily="18" charset="-122"/>
                <a:ea typeface="Aa弯弯" panose="00020600040101010101" pitchFamily="18" charset="-122"/>
              </a:rPr>
              <a:t>用户画像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76444"/>
            <a:ext cx="5428362" cy="47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7724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1064384" y="1467453"/>
            <a:ext cx="2693077" cy="276999"/>
            <a:chOff x="1023064" y="3065829"/>
            <a:chExt cx="2385408" cy="557685"/>
          </a:xfrm>
        </p:grpSpPr>
        <p:sp>
          <p:nvSpPr>
            <p:cNvPr id="96" name="矩形 7"/>
            <p:cNvSpPr>
              <a:spLocks noChangeArrowheads="1"/>
            </p:cNvSpPr>
            <p:nvPr/>
          </p:nvSpPr>
          <p:spPr bwMode="auto">
            <a:xfrm>
              <a:off x="1030392" y="3065829"/>
              <a:ext cx="2206622" cy="5576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以大学生为主体用户</a:t>
              </a:r>
            </a:p>
          </p:txBody>
        </p:sp>
        <p:cxnSp>
          <p:nvCxnSpPr>
            <p:cNvPr id="95" name="直接连接符 94"/>
            <p:cNvCxnSpPr/>
            <p:nvPr/>
          </p:nvCxnSpPr>
          <p:spPr>
            <a:xfrm flipV="1">
              <a:off x="1023064" y="3597882"/>
              <a:ext cx="2385408" cy="2167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4"/>
          <p:cNvGrpSpPr/>
          <p:nvPr/>
        </p:nvGrpSpPr>
        <p:grpSpPr>
          <a:xfrm>
            <a:off x="1009108" y="2491205"/>
            <a:ext cx="5102391" cy="276999"/>
            <a:chOff x="1003569" y="3081564"/>
            <a:chExt cx="2404903" cy="557685"/>
          </a:xfrm>
        </p:grpSpPr>
        <p:sp>
          <p:nvSpPr>
            <p:cNvPr id="101" name="矩形 7"/>
            <p:cNvSpPr>
              <a:spLocks noChangeArrowheads="1"/>
            </p:cNvSpPr>
            <p:nvPr/>
          </p:nvSpPr>
          <p:spPr bwMode="auto">
            <a:xfrm>
              <a:off x="1003569" y="3081564"/>
              <a:ext cx="2206622" cy="5576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旨在对用户进行艾滋病科普，教用户如何保护自己，减少盲目歧视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0" name="直接连接符 99"/>
            <p:cNvCxnSpPr/>
            <p:nvPr/>
          </p:nvCxnSpPr>
          <p:spPr>
            <a:xfrm flipV="1">
              <a:off x="1023064" y="3597882"/>
              <a:ext cx="2385408" cy="2167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105"/>
          <p:cNvGrpSpPr/>
          <p:nvPr/>
        </p:nvGrpSpPr>
        <p:grpSpPr>
          <a:xfrm>
            <a:off x="6791948" y="1467489"/>
            <a:ext cx="2000264" cy="2572562"/>
            <a:chOff x="3684588" y="1465263"/>
            <a:chExt cx="1762125" cy="2154238"/>
          </a:xfrm>
        </p:grpSpPr>
        <p:sp>
          <p:nvSpPr>
            <p:cNvPr id="107" name="Freeform 43"/>
            <p:cNvSpPr/>
            <p:nvPr/>
          </p:nvSpPr>
          <p:spPr bwMode="auto">
            <a:xfrm>
              <a:off x="4600576" y="1552575"/>
              <a:ext cx="466725" cy="174625"/>
            </a:xfrm>
            <a:custGeom>
              <a:avLst/>
              <a:gdLst/>
              <a:ahLst/>
              <a:cxnLst>
                <a:cxn ang="0">
                  <a:pos x="881" y="331"/>
                </a:cxn>
                <a:cxn ang="0">
                  <a:pos x="864" y="324"/>
                </a:cxn>
                <a:cxn ang="0">
                  <a:pos x="832" y="302"/>
                </a:cxn>
                <a:cxn ang="0">
                  <a:pos x="801" y="277"/>
                </a:cxn>
                <a:cxn ang="0">
                  <a:pos x="766" y="253"/>
                </a:cxn>
                <a:cxn ang="0">
                  <a:pos x="747" y="244"/>
                </a:cxn>
                <a:cxn ang="0">
                  <a:pos x="740" y="237"/>
                </a:cxn>
                <a:cxn ang="0">
                  <a:pos x="735" y="227"/>
                </a:cxn>
                <a:cxn ang="0">
                  <a:pos x="666" y="191"/>
                </a:cxn>
                <a:cxn ang="0">
                  <a:pos x="558" y="138"/>
                </a:cxn>
                <a:cxn ang="0">
                  <a:pos x="482" y="104"/>
                </a:cxn>
                <a:cxn ang="0">
                  <a:pos x="403" y="76"/>
                </a:cxn>
                <a:cxn ang="0">
                  <a:pos x="322" y="51"/>
                </a:cxn>
                <a:cxn ang="0">
                  <a:pos x="239" y="31"/>
                </a:cxn>
                <a:cxn ang="0">
                  <a:pos x="152" y="18"/>
                </a:cxn>
                <a:cxn ang="0">
                  <a:pos x="109" y="15"/>
                </a:cxn>
                <a:cxn ang="0">
                  <a:pos x="79" y="15"/>
                </a:cxn>
                <a:cxn ang="0">
                  <a:pos x="36" y="17"/>
                </a:cxn>
                <a:cxn ang="0">
                  <a:pos x="10" y="14"/>
                </a:cxn>
                <a:cxn ang="0">
                  <a:pos x="0" y="10"/>
                </a:cxn>
                <a:cxn ang="0">
                  <a:pos x="3" y="6"/>
                </a:cxn>
                <a:cxn ang="0">
                  <a:pos x="6" y="4"/>
                </a:cxn>
                <a:cxn ang="0">
                  <a:pos x="41" y="1"/>
                </a:cxn>
                <a:cxn ang="0">
                  <a:pos x="107" y="0"/>
                </a:cxn>
                <a:cxn ang="0">
                  <a:pos x="170" y="4"/>
                </a:cxn>
                <a:cxn ang="0">
                  <a:pos x="229" y="14"/>
                </a:cxn>
                <a:cxn ang="0">
                  <a:pos x="315" y="32"/>
                </a:cxn>
                <a:cxn ang="0">
                  <a:pos x="422" y="66"/>
                </a:cxn>
                <a:cxn ang="0">
                  <a:pos x="474" y="84"/>
                </a:cxn>
                <a:cxn ang="0">
                  <a:pos x="562" y="119"/>
                </a:cxn>
                <a:cxn ang="0">
                  <a:pos x="618" y="145"/>
                </a:cxn>
                <a:cxn ang="0">
                  <a:pos x="671" y="173"/>
                </a:cxn>
                <a:cxn ang="0">
                  <a:pos x="698" y="190"/>
                </a:cxn>
                <a:cxn ang="0">
                  <a:pos x="773" y="237"/>
                </a:cxn>
                <a:cxn ang="0">
                  <a:pos x="820" y="271"/>
                </a:cxn>
                <a:cxn ang="0">
                  <a:pos x="862" y="310"/>
                </a:cxn>
                <a:cxn ang="0">
                  <a:pos x="881" y="331"/>
                </a:cxn>
              </a:cxnLst>
              <a:rect l="0" t="0" r="r" b="b"/>
              <a:pathLst>
                <a:path w="881" h="331">
                  <a:moveTo>
                    <a:pt x="881" y="331"/>
                  </a:moveTo>
                  <a:lnTo>
                    <a:pt x="881" y="331"/>
                  </a:lnTo>
                  <a:lnTo>
                    <a:pt x="872" y="329"/>
                  </a:lnTo>
                  <a:lnTo>
                    <a:pt x="864" y="324"/>
                  </a:lnTo>
                  <a:lnTo>
                    <a:pt x="847" y="314"/>
                  </a:lnTo>
                  <a:lnTo>
                    <a:pt x="832" y="302"/>
                  </a:lnTo>
                  <a:lnTo>
                    <a:pt x="816" y="289"/>
                  </a:lnTo>
                  <a:lnTo>
                    <a:pt x="801" y="277"/>
                  </a:lnTo>
                  <a:lnTo>
                    <a:pt x="784" y="264"/>
                  </a:lnTo>
                  <a:lnTo>
                    <a:pt x="766" y="253"/>
                  </a:lnTo>
                  <a:lnTo>
                    <a:pt x="757" y="248"/>
                  </a:lnTo>
                  <a:lnTo>
                    <a:pt x="747" y="244"/>
                  </a:lnTo>
                  <a:lnTo>
                    <a:pt x="747" y="244"/>
                  </a:lnTo>
                  <a:lnTo>
                    <a:pt x="740" y="237"/>
                  </a:lnTo>
                  <a:lnTo>
                    <a:pt x="737" y="233"/>
                  </a:lnTo>
                  <a:lnTo>
                    <a:pt x="735" y="227"/>
                  </a:lnTo>
                  <a:lnTo>
                    <a:pt x="735" y="227"/>
                  </a:lnTo>
                  <a:lnTo>
                    <a:pt x="666" y="191"/>
                  </a:lnTo>
                  <a:lnTo>
                    <a:pt x="594" y="154"/>
                  </a:lnTo>
                  <a:lnTo>
                    <a:pt x="558" y="138"/>
                  </a:lnTo>
                  <a:lnTo>
                    <a:pt x="520" y="121"/>
                  </a:lnTo>
                  <a:lnTo>
                    <a:pt x="482" y="104"/>
                  </a:lnTo>
                  <a:lnTo>
                    <a:pt x="443" y="90"/>
                  </a:lnTo>
                  <a:lnTo>
                    <a:pt x="403" y="76"/>
                  </a:lnTo>
                  <a:lnTo>
                    <a:pt x="363" y="62"/>
                  </a:lnTo>
                  <a:lnTo>
                    <a:pt x="322" y="51"/>
                  </a:lnTo>
                  <a:lnTo>
                    <a:pt x="281" y="39"/>
                  </a:lnTo>
                  <a:lnTo>
                    <a:pt x="239" y="31"/>
                  </a:lnTo>
                  <a:lnTo>
                    <a:pt x="196" y="24"/>
                  </a:lnTo>
                  <a:lnTo>
                    <a:pt x="152" y="18"/>
                  </a:lnTo>
                  <a:lnTo>
                    <a:pt x="109" y="15"/>
                  </a:lnTo>
                  <a:lnTo>
                    <a:pt x="109" y="15"/>
                  </a:lnTo>
                  <a:lnTo>
                    <a:pt x="93" y="15"/>
                  </a:lnTo>
                  <a:lnTo>
                    <a:pt x="79" y="15"/>
                  </a:lnTo>
                  <a:lnTo>
                    <a:pt x="50" y="17"/>
                  </a:lnTo>
                  <a:lnTo>
                    <a:pt x="36" y="17"/>
                  </a:lnTo>
                  <a:lnTo>
                    <a:pt x="23" y="15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8"/>
                  </a:lnTo>
                  <a:lnTo>
                    <a:pt x="3" y="6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1" y="1"/>
                  </a:lnTo>
                  <a:lnTo>
                    <a:pt x="75" y="0"/>
                  </a:lnTo>
                  <a:lnTo>
                    <a:pt x="107" y="0"/>
                  </a:lnTo>
                  <a:lnTo>
                    <a:pt x="138" y="1"/>
                  </a:lnTo>
                  <a:lnTo>
                    <a:pt x="170" y="4"/>
                  </a:lnTo>
                  <a:lnTo>
                    <a:pt x="200" y="8"/>
                  </a:lnTo>
                  <a:lnTo>
                    <a:pt x="229" y="14"/>
                  </a:lnTo>
                  <a:lnTo>
                    <a:pt x="259" y="20"/>
                  </a:lnTo>
                  <a:lnTo>
                    <a:pt x="315" y="32"/>
                  </a:lnTo>
                  <a:lnTo>
                    <a:pt x="368" y="49"/>
                  </a:lnTo>
                  <a:lnTo>
                    <a:pt x="422" y="66"/>
                  </a:lnTo>
                  <a:lnTo>
                    <a:pt x="474" y="84"/>
                  </a:lnTo>
                  <a:lnTo>
                    <a:pt x="474" y="84"/>
                  </a:lnTo>
                  <a:lnTo>
                    <a:pt x="534" y="107"/>
                  </a:lnTo>
                  <a:lnTo>
                    <a:pt x="562" y="119"/>
                  </a:lnTo>
                  <a:lnTo>
                    <a:pt x="591" y="131"/>
                  </a:lnTo>
                  <a:lnTo>
                    <a:pt x="618" y="145"/>
                  </a:lnTo>
                  <a:lnTo>
                    <a:pt x="645" y="157"/>
                  </a:lnTo>
                  <a:lnTo>
                    <a:pt x="671" y="173"/>
                  </a:lnTo>
                  <a:lnTo>
                    <a:pt x="698" y="190"/>
                  </a:lnTo>
                  <a:lnTo>
                    <a:pt x="698" y="190"/>
                  </a:lnTo>
                  <a:lnTo>
                    <a:pt x="747" y="222"/>
                  </a:lnTo>
                  <a:lnTo>
                    <a:pt x="773" y="237"/>
                  </a:lnTo>
                  <a:lnTo>
                    <a:pt x="798" y="254"/>
                  </a:lnTo>
                  <a:lnTo>
                    <a:pt x="820" y="271"/>
                  </a:lnTo>
                  <a:lnTo>
                    <a:pt x="843" y="289"/>
                  </a:lnTo>
                  <a:lnTo>
                    <a:pt x="862" y="310"/>
                  </a:lnTo>
                  <a:lnTo>
                    <a:pt x="881" y="331"/>
                  </a:lnTo>
                  <a:lnTo>
                    <a:pt x="881" y="3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Freeform 44"/>
            <p:cNvSpPr/>
            <p:nvPr/>
          </p:nvSpPr>
          <p:spPr bwMode="auto">
            <a:xfrm>
              <a:off x="3951288" y="1558925"/>
              <a:ext cx="542925" cy="276225"/>
            </a:xfrm>
            <a:custGeom>
              <a:avLst/>
              <a:gdLst/>
              <a:ahLst/>
              <a:cxnLst>
                <a:cxn ang="0">
                  <a:pos x="1026" y="1"/>
                </a:cxn>
                <a:cxn ang="0">
                  <a:pos x="980" y="13"/>
                </a:cxn>
                <a:cxn ang="0">
                  <a:pos x="934" y="20"/>
                </a:cxn>
                <a:cxn ang="0">
                  <a:pos x="865" y="27"/>
                </a:cxn>
                <a:cxn ang="0">
                  <a:pos x="842" y="30"/>
                </a:cxn>
                <a:cxn ang="0">
                  <a:pos x="821" y="38"/>
                </a:cxn>
                <a:cxn ang="0">
                  <a:pos x="802" y="45"/>
                </a:cxn>
                <a:cxn ang="0">
                  <a:pos x="767" y="52"/>
                </a:cxn>
                <a:cxn ang="0">
                  <a:pos x="701" y="65"/>
                </a:cxn>
                <a:cxn ang="0">
                  <a:pos x="668" y="74"/>
                </a:cxn>
                <a:cxn ang="0">
                  <a:pos x="626" y="88"/>
                </a:cxn>
                <a:cxn ang="0">
                  <a:pos x="542" y="124"/>
                </a:cxn>
                <a:cxn ang="0">
                  <a:pos x="459" y="161"/>
                </a:cxn>
                <a:cxn ang="0">
                  <a:pos x="381" y="205"/>
                </a:cxn>
                <a:cxn ang="0">
                  <a:pos x="344" y="227"/>
                </a:cxn>
                <a:cxn ang="0">
                  <a:pos x="296" y="260"/>
                </a:cxn>
                <a:cxn ang="0">
                  <a:pos x="208" y="333"/>
                </a:cxn>
                <a:cxn ang="0">
                  <a:pos x="166" y="369"/>
                </a:cxn>
                <a:cxn ang="0">
                  <a:pos x="103" y="425"/>
                </a:cxn>
                <a:cxn ang="0">
                  <a:pos x="82" y="445"/>
                </a:cxn>
                <a:cxn ang="0">
                  <a:pos x="45" y="487"/>
                </a:cxn>
                <a:cxn ang="0">
                  <a:pos x="25" y="507"/>
                </a:cxn>
                <a:cxn ang="0">
                  <a:pos x="0" y="521"/>
                </a:cxn>
                <a:cxn ang="0">
                  <a:pos x="0" y="514"/>
                </a:cxn>
                <a:cxn ang="0">
                  <a:pos x="4" y="501"/>
                </a:cxn>
                <a:cxn ang="0">
                  <a:pos x="18" y="484"/>
                </a:cxn>
                <a:cxn ang="0">
                  <a:pos x="27" y="475"/>
                </a:cxn>
                <a:cxn ang="0">
                  <a:pos x="83" y="417"/>
                </a:cxn>
                <a:cxn ang="0">
                  <a:pos x="143" y="361"/>
                </a:cxn>
                <a:cxn ang="0">
                  <a:pos x="173" y="336"/>
                </a:cxn>
                <a:cxn ang="0">
                  <a:pos x="237" y="285"/>
                </a:cxn>
                <a:cxn ang="0">
                  <a:pos x="303" y="237"/>
                </a:cxn>
                <a:cxn ang="0">
                  <a:pos x="375" y="192"/>
                </a:cxn>
                <a:cxn ang="0">
                  <a:pos x="449" y="152"/>
                </a:cxn>
                <a:cxn ang="0">
                  <a:pos x="527" y="114"/>
                </a:cxn>
                <a:cxn ang="0">
                  <a:pos x="608" y="80"/>
                </a:cxn>
                <a:cxn ang="0">
                  <a:pos x="692" y="49"/>
                </a:cxn>
                <a:cxn ang="0">
                  <a:pos x="736" y="37"/>
                </a:cxn>
                <a:cxn ang="0">
                  <a:pos x="807" y="24"/>
                </a:cxn>
                <a:cxn ang="0">
                  <a:pos x="914" y="4"/>
                </a:cxn>
                <a:cxn ang="0">
                  <a:pos x="988" y="0"/>
                </a:cxn>
                <a:cxn ang="0">
                  <a:pos x="1026" y="1"/>
                </a:cxn>
              </a:cxnLst>
              <a:rect l="0" t="0" r="r" b="b"/>
              <a:pathLst>
                <a:path w="1026" h="521">
                  <a:moveTo>
                    <a:pt x="1026" y="1"/>
                  </a:moveTo>
                  <a:lnTo>
                    <a:pt x="1026" y="1"/>
                  </a:lnTo>
                  <a:lnTo>
                    <a:pt x="1004" y="8"/>
                  </a:lnTo>
                  <a:lnTo>
                    <a:pt x="980" y="13"/>
                  </a:lnTo>
                  <a:lnTo>
                    <a:pt x="958" y="17"/>
                  </a:lnTo>
                  <a:lnTo>
                    <a:pt x="934" y="20"/>
                  </a:lnTo>
                  <a:lnTo>
                    <a:pt x="887" y="24"/>
                  </a:lnTo>
                  <a:lnTo>
                    <a:pt x="865" y="27"/>
                  </a:lnTo>
                  <a:lnTo>
                    <a:pt x="842" y="30"/>
                  </a:lnTo>
                  <a:lnTo>
                    <a:pt x="842" y="30"/>
                  </a:lnTo>
                  <a:lnTo>
                    <a:pt x="833" y="34"/>
                  </a:lnTo>
                  <a:lnTo>
                    <a:pt x="821" y="38"/>
                  </a:lnTo>
                  <a:lnTo>
                    <a:pt x="812" y="42"/>
                  </a:lnTo>
                  <a:lnTo>
                    <a:pt x="802" y="45"/>
                  </a:lnTo>
                  <a:lnTo>
                    <a:pt x="802" y="45"/>
                  </a:lnTo>
                  <a:lnTo>
                    <a:pt x="767" y="52"/>
                  </a:lnTo>
                  <a:lnTo>
                    <a:pt x="733" y="58"/>
                  </a:lnTo>
                  <a:lnTo>
                    <a:pt x="701" y="65"/>
                  </a:lnTo>
                  <a:lnTo>
                    <a:pt x="684" y="69"/>
                  </a:lnTo>
                  <a:lnTo>
                    <a:pt x="668" y="74"/>
                  </a:lnTo>
                  <a:lnTo>
                    <a:pt x="668" y="74"/>
                  </a:lnTo>
                  <a:lnTo>
                    <a:pt x="626" y="88"/>
                  </a:lnTo>
                  <a:lnTo>
                    <a:pt x="584" y="105"/>
                  </a:lnTo>
                  <a:lnTo>
                    <a:pt x="542" y="124"/>
                  </a:lnTo>
                  <a:lnTo>
                    <a:pt x="500" y="142"/>
                  </a:lnTo>
                  <a:lnTo>
                    <a:pt x="459" y="161"/>
                  </a:lnTo>
                  <a:lnTo>
                    <a:pt x="418" y="183"/>
                  </a:lnTo>
                  <a:lnTo>
                    <a:pt x="381" y="205"/>
                  </a:lnTo>
                  <a:lnTo>
                    <a:pt x="344" y="227"/>
                  </a:lnTo>
                  <a:lnTo>
                    <a:pt x="344" y="227"/>
                  </a:lnTo>
                  <a:lnTo>
                    <a:pt x="320" y="243"/>
                  </a:lnTo>
                  <a:lnTo>
                    <a:pt x="296" y="260"/>
                  </a:lnTo>
                  <a:lnTo>
                    <a:pt x="251" y="296"/>
                  </a:lnTo>
                  <a:lnTo>
                    <a:pt x="208" y="333"/>
                  </a:lnTo>
                  <a:lnTo>
                    <a:pt x="166" y="369"/>
                  </a:lnTo>
                  <a:lnTo>
                    <a:pt x="166" y="369"/>
                  </a:lnTo>
                  <a:lnTo>
                    <a:pt x="124" y="407"/>
                  </a:lnTo>
                  <a:lnTo>
                    <a:pt x="103" y="425"/>
                  </a:lnTo>
                  <a:lnTo>
                    <a:pt x="82" y="445"/>
                  </a:lnTo>
                  <a:lnTo>
                    <a:pt x="82" y="445"/>
                  </a:lnTo>
                  <a:lnTo>
                    <a:pt x="63" y="466"/>
                  </a:lnTo>
                  <a:lnTo>
                    <a:pt x="45" y="487"/>
                  </a:lnTo>
                  <a:lnTo>
                    <a:pt x="35" y="497"/>
                  </a:lnTo>
                  <a:lnTo>
                    <a:pt x="25" y="507"/>
                  </a:lnTo>
                  <a:lnTo>
                    <a:pt x="13" y="514"/>
                  </a:lnTo>
                  <a:lnTo>
                    <a:pt x="0" y="521"/>
                  </a:lnTo>
                  <a:lnTo>
                    <a:pt x="0" y="521"/>
                  </a:lnTo>
                  <a:lnTo>
                    <a:pt x="0" y="514"/>
                  </a:lnTo>
                  <a:lnTo>
                    <a:pt x="2" y="507"/>
                  </a:lnTo>
                  <a:lnTo>
                    <a:pt x="4" y="501"/>
                  </a:lnTo>
                  <a:lnTo>
                    <a:pt x="9" y="496"/>
                  </a:lnTo>
                  <a:lnTo>
                    <a:pt x="18" y="484"/>
                  </a:lnTo>
                  <a:lnTo>
                    <a:pt x="27" y="475"/>
                  </a:lnTo>
                  <a:lnTo>
                    <a:pt x="27" y="475"/>
                  </a:lnTo>
                  <a:lnTo>
                    <a:pt x="53" y="445"/>
                  </a:lnTo>
                  <a:lnTo>
                    <a:pt x="83" y="417"/>
                  </a:lnTo>
                  <a:lnTo>
                    <a:pt x="112" y="389"/>
                  </a:lnTo>
                  <a:lnTo>
                    <a:pt x="143" y="361"/>
                  </a:lnTo>
                  <a:lnTo>
                    <a:pt x="143" y="361"/>
                  </a:lnTo>
                  <a:lnTo>
                    <a:pt x="173" y="336"/>
                  </a:lnTo>
                  <a:lnTo>
                    <a:pt x="205" y="309"/>
                  </a:lnTo>
                  <a:lnTo>
                    <a:pt x="237" y="285"/>
                  </a:lnTo>
                  <a:lnTo>
                    <a:pt x="270" y="261"/>
                  </a:lnTo>
                  <a:lnTo>
                    <a:pt x="303" y="237"/>
                  </a:lnTo>
                  <a:lnTo>
                    <a:pt x="338" y="215"/>
                  </a:lnTo>
                  <a:lnTo>
                    <a:pt x="375" y="192"/>
                  </a:lnTo>
                  <a:lnTo>
                    <a:pt x="411" y="173"/>
                  </a:lnTo>
                  <a:lnTo>
                    <a:pt x="449" y="152"/>
                  </a:lnTo>
                  <a:lnTo>
                    <a:pt x="487" y="133"/>
                  </a:lnTo>
                  <a:lnTo>
                    <a:pt x="527" y="114"/>
                  </a:lnTo>
                  <a:lnTo>
                    <a:pt x="567" y="97"/>
                  </a:lnTo>
                  <a:lnTo>
                    <a:pt x="608" y="80"/>
                  </a:lnTo>
                  <a:lnTo>
                    <a:pt x="650" y="65"/>
                  </a:lnTo>
                  <a:lnTo>
                    <a:pt x="692" y="49"/>
                  </a:lnTo>
                  <a:lnTo>
                    <a:pt x="736" y="37"/>
                  </a:lnTo>
                  <a:lnTo>
                    <a:pt x="736" y="37"/>
                  </a:lnTo>
                  <a:lnTo>
                    <a:pt x="771" y="31"/>
                  </a:lnTo>
                  <a:lnTo>
                    <a:pt x="807" y="24"/>
                  </a:lnTo>
                  <a:lnTo>
                    <a:pt x="879" y="10"/>
                  </a:lnTo>
                  <a:lnTo>
                    <a:pt x="914" y="4"/>
                  </a:lnTo>
                  <a:lnTo>
                    <a:pt x="950" y="1"/>
                  </a:lnTo>
                  <a:lnTo>
                    <a:pt x="988" y="0"/>
                  </a:lnTo>
                  <a:lnTo>
                    <a:pt x="1026" y="1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Freeform 45"/>
            <p:cNvSpPr/>
            <p:nvPr/>
          </p:nvSpPr>
          <p:spPr bwMode="auto">
            <a:xfrm>
              <a:off x="5146676" y="1806575"/>
              <a:ext cx="236538" cy="5699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0"/>
                </a:cxn>
                <a:cxn ang="0">
                  <a:pos x="53" y="38"/>
                </a:cxn>
                <a:cxn ang="0">
                  <a:pos x="97" y="82"/>
                </a:cxn>
                <a:cxn ang="0">
                  <a:pos x="137" y="131"/>
                </a:cxn>
                <a:cxn ang="0">
                  <a:pos x="175" y="183"/>
                </a:cxn>
                <a:cxn ang="0">
                  <a:pos x="210" y="239"/>
                </a:cxn>
                <a:cxn ang="0">
                  <a:pos x="275" y="355"/>
                </a:cxn>
                <a:cxn ang="0">
                  <a:pos x="306" y="414"/>
                </a:cxn>
                <a:cxn ang="0">
                  <a:pos x="331" y="471"/>
                </a:cxn>
                <a:cxn ang="0">
                  <a:pos x="377" y="595"/>
                </a:cxn>
                <a:cxn ang="0">
                  <a:pos x="414" y="730"/>
                </a:cxn>
                <a:cxn ang="0">
                  <a:pos x="435" y="837"/>
                </a:cxn>
                <a:cxn ang="0">
                  <a:pos x="443" y="910"/>
                </a:cxn>
                <a:cxn ang="0">
                  <a:pos x="448" y="946"/>
                </a:cxn>
                <a:cxn ang="0">
                  <a:pos x="448" y="977"/>
                </a:cxn>
                <a:cxn ang="0">
                  <a:pos x="443" y="1046"/>
                </a:cxn>
                <a:cxn ang="0">
                  <a:pos x="442" y="1077"/>
                </a:cxn>
                <a:cxn ang="0">
                  <a:pos x="432" y="1067"/>
                </a:cxn>
                <a:cxn ang="0">
                  <a:pos x="428" y="1056"/>
                </a:cxn>
                <a:cxn ang="0">
                  <a:pos x="427" y="1034"/>
                </a:cxn>
                <a:cxn ang="0">
                  <a:pos x="431" y="994"/>
                </a:cxn>
                <a:cxn ang="0">
                  <a:pos x="429" y="982"/>
                </a:cxn>
                <a:cxn ang="0">
                  <a:pos x="418" y="896"/>
                </a:cxn>
                <a:cxn ang="0">
                  <a:pos x="401" y="805"/>
                </a:cxn>
                <a:cxn ang="0">
                  <a:pos x="392" y="747"/>
                </a:cxn>
                <a:cxn ang="0">
                  <a:pos x="368" y="636"/>
                </a:cxn>
                <a:cxn ang="0">
                  <a:pos x="352" y="583"/>
                </a:cxn>
                <a:cxn ang="0">
                  <a:pos x="321" y="500"/>
                </a:cxn>
                <a:cxn ang="0">
                  <a:pos x="286" y="420"/>
                </a:cxn>
                <a:cxn ang="0">
                  <a:pos x="247" y="343"/>
                </a:cxn>
                <a:cxn ang="0">
                  <a:pos x="203" y="268"/>
                </a:cxn>
                <a:cxn ang="0">
                  <a:pos x="157" y="198"/>
                </a:cxn>
                <a:cxn ang="0">
                  <a:pos x="107" y="131"/>
                </a:cxn>
                <a:cxn ang="0">
                  <a:pos x="55" y="69"/>
                </a:cxn>
                <a:cxn ang="0">
                  <a:pos x="0" y="11"/>
                </a:cxn>
                <a:cxn ang="0">
                  <a:pos x="0" y="0"/>
                </a:cxn>
              </a:cxnLst>
              <a:rect l="0" t="0" r="r" b="b"/>
              <a:pathLst>
                <a:path w="448" h="1077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31" y="18"/>
                  </a:lnTo>
                  <a:lnTo>
                    <a:pt x="53" y="38"/>
                  </a:lnTo>
                  <a:lnTo>
                    <a:pt x="76" y="59"/>
                  </a:lnTo>
                  <a:lnTo>
                    <a:pt x="97" y="82"/>
                  </a:lnTo>
                  <a:lnTo>
                    <a:pt x="118" y="105"/>
                  </a:lnTo>
                  <a:lnTo>
                    <a:pt x="137" y="131"/>
                  </a:lnTo>
                  <a:lnTo>
                    <a:pt x="156" y="156"/>
                  </a:lnTo>
                  <a:lnTo>
                    <a:pt x="175" y="183"/>
                  </a:lnTo>
                  <a:lnTo>
                    <a:pt x="192" y="211"/>
                  </a:lnTo>
                  <a:lnTo>
                    <a:pt x="210" y="239"/>
                  </a:lnTo>
                  <a:lnTo>
                    <a:pt x="243" y="296"/>
                  </a:lnTo>
                  <a:lnTo>
                    <a:pt x="275" y="355"/>
                  </a:lnTo>
                  <a:lnTo>
                    <a:pt x="306" y="414"/>
                  </a:lnTo>
                  <a:lnTo>
                    <a:pt x="306" y="414"/>
                  </a:lnTo>
                  <a:lnTo>
                    <a:pt x="319" y="442"/>
                  </a:lnTo>
                  <a:lnTo>
                    <a:pt x="331" y="471"/>
                  </a:lnTo>
                  <a:lnTo>
                    <a:pt x="355" y="531"/>
                  </a:lnTo>
                  <a:lnTo>
                    <a:pt x="377" y="595"/>
                  </a:lnTo>
                  <a:lnTo>
                    <a:pt x="397" y="661"/>
                  </a:lnTo>
                  <a:lnTo>
                    <a:pt x="414" y="730"/>
                  </a:lnTo>
                  <a:lnTo>
                    <a:pt x="429" y="802"/>
                  </a:lnTo>
                  <a:lnTo>
                    <a:pt x="435" y="837"/>
                  </a:lnTo>
                  <a:lnTo>
                    <a:pt x="439" y="873"/>
                  </a:lnTo>
                  <a:lnTo>
                    <a:pt x="443" y="910"/>
                  </a:lnTo>
                  <a:lnTo>
                    <a:pt x="448" y="946"/>
                  </a:lnTo>
                  <a:lnTo>
                    <a:pt x="448" y="946"/>
                  </a:lnTo>
                  <a:lnTo>
                    <a:pt x="448" y="962"/>
                  </a:lnTo>
                  <a:lnTo>
                    <a:pt x="448" y="977"/>
                  </a:lnTo>
                  <a:lnTo>
                    <a:pt x="446" y="1012"/>
                  </a:lnTo>
                  <a:lnTo>
                    <a:pt x="443" y="1046"/>
                  </a:lnTo>
                  <a:lnTo>
                    <a:pt x="442" y="1077"/>
                  </a:lnTo>
                  <a:lnTo>
                    <a:pt x="442" y="1077"/>
                  </a:lnTo>
                  <a:lnTo>
                    <a:pt x="436" y="1073"/>
                  </a:lnTo>
                  <a:lnTo>
                    <a:pt x="432" y="1067"/>
                  </a:lnTo>
                  <a:lnTo>
                    <a:pt x="429" y="1062"/>
                  </a:lnTo>
                  <a:lnTo>
                    <a:pt x="428" y="1056"/>
                  </a:lnTo>
                  <a:lnTo>
                    <a:pt x="425" y="1045"/>
                  </a:lnTo>
                  <a:lnTo>
                    <a:pt x="427" y="1034"/>
                  </a:lnTo>
                  <a:lnTo>
                    <a:pt x="429" y="1007"/>
                  </a:lnTo>
                  <a:lnTo>
                    <a:pt x="431" y="994"/>
                  </a:lnTo>
                  <a:lnTo>
                    <a:pt x="429" y="982"/>
                  </a:lnTo>
                  <a:lnTo>
                    <a:pt x="429" y="982"/>
                  </a:lnTo>
                  <a:lnTo>
                    <a:pt x="425" y="941"/>
                  </a:lnTo>
                  <a:lnTo>
                    <a:pt x="418" y="896"/>
                  </a:lnTo>
                  <a:lnTo>
                    <a:pt x="410" y="851"/>
                  </a:lnTo>
                  <a:lnTo>
                    <a:pt x="401" y="805"/>
                  </a:lnTo>
                  <a:lnTo>
                    <a:pt x="401" y="805"/>
                  </a:lnTo>
                  <a:lnTo>
                    <a:pt x="392" y="747"/>
                  </a:lnTo>
                  <a:lnTo>
                    <a:pt x="380" y="691"/>
                  </a:lnTo>
                  <a:lnTo>
                    <a:pt x="368" y="636"/>
                  </a:lnTo>
                  <a:lnTo>
                    <a:pt x="352" y="583"/>
                  </a:lnTo>
                  <a:lnTo>
                    <a:pt x="352" y="583"/>
                  </a:lnTo>
                  <a:lnTo>
                    <a:pt x="337" y="541"/>
                  </a:lnTo>
                  <a:lnTo>
                    <a:pt x="321" y="500"/>
                  </a:lnTo>
                  <a:lnTo>
                    <a:pt x="304" y="459"/>
                  </a:lnTo>
                  <a:lnTo>
                    <a:pt x="286" y="420"/>
                  </a:lnTo>
                  <a:lnTo>
                    <a:pt x="267" y="381"/>
                  </a:lnTo>
                  <a:lnTo>
                    <a:pt x="247" y="343"/>
                  </a:lnTo>
                  <a:lnTo>
                    <a:pt x="226" y="305"/>
                  </a:lnTo>
                  <a:lnTo>
                    <a:pt x="203" y="268"/>
                  </a:lnTo>
                  <a:lnTo>
                    <a:pt x="181" y="232"/>
                  </a:lnTo>
                  <a:lnTo>
                    <a:pt x="157" y="198"/>
                  </a:lnTo>
                  <a:lnTo>
                    <a:pt x="132" y="164"/>
                  </a:lnTo>
                  <a:lnTo>
                    <a:pt x="107" y="131"/>
                  </a:lnTo>
                  <a:lnTo>
                    <a:pt x="81" y="100"/>
                  </a:lnTo>
                  <a:lnTo>
                    <a:pt x="55" y="69"/>
                  </a:lnTo>
                  <a:lnTo>
                    <a:pt x="28" y="3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Freeform 46"/>
            <p:cNvSpPr/>
            <p:nvPr/>
          </p:nvSpPr>
          <p:spPr bwMode="auto">
            <a:xfrm>
              <a:off x="3756026" y="1882775"/>
              <a:ext cx="141288" cy="763588"/>
            </a:xfrm>
            <a:custGeom>
              <a:avLst/>
              <a:gdLst/>
              <a:ahLst/>
              <a:cxnLst>
                <a:cxn ang="0">
                  <a:pos x="261" y="0"/>
                </a:cxn>
                <a:cxn ang="0">
                  <a:pos x="267" y="3"/>
                </a:cxn>
                <a:cxn ang="0">
                  <a:pos x="235" y="64"/>
                </a:cxn>
                <a:cxn ang="0">
                  <a:pos x="172" y="194"/>
                </a:cxn>
                <a:cxn ang="0">
                  <a:pos x="142" y="264"/>
                </a:cxn>
                <a:cxn ang="0">
                  <a:pos x="134" y="285"/>
                </a:cxn>
                <a:cxn ang="0">
                  <a:pos x="111" y="327"/>
                </a:cxn>
                <a:cxn ang="0">
                  <a:pos x="101" y="348"/>
                </a:cxn>
                <a:cxn ang="0">
                  <a:pos x="85" y="401"/>
                </a:cxn>
                <a:cxn ang="0">
                  <a:pos x="71" y="460"/>
                </a:cxn>
                <a:cxn ang="0">
                  <a:pos x="49" y="584"/>
                </a:cxn>
                <a:cxn ang="0">
                  <a:pos x="40" y="650"/>
                </a:cxn>
                <a:cxn ang="0">
                  <a:pos x="26" y="782"/>
                </a:cxn>
                <a:cxn ang="0">
                  <a:pos x="21" y="881"/>
                </a:cxn>
                <a:cxn ang="0">
                  <a:pos x="23" y="949"/>
                </a:cxn>
                <a:cxn ang="0">
                  <a:pos x="28" y="1016"/>
                </a:cxn>
                <a:cxn ang="0">
                  <a:pos x="37" y="1084"/>
                </a:cxn>
                <a:cxn ang="0">
                  <a:pos x="44" y="1117"/>
                </a:cxn>
                <a:cxn ang="0">
                  <a:pos x="59" y="1179"/>
                </a:cxn>
                <a:cxn ang="0">
                  <a:pos x="79" y="1240"/>
                </a:cxn>
                <a:cxn ang="0">
                  <a:pos x="89" y="1266"/>
                </a:cxn>
                <a:cxn ang="0">
                  <a:pos x="125" y="1341"/>
                </a:cxn>
                <a:cxn ang="0">
                  <a:pos x="148" y="1390"/>
                </a:cxn>
                <a:cxn ang="0">
                  <a:pos x="166" y="1443"/>
                </a:cxn>
                <a:cxn ang="0">
                  <a:pos x="160" y="1442"/>
                </a:cxn>
                <a:cxn ang="0">
                  <a:pos x="145" y="1430"/>
                </a:cxn>
                <a:cxn ang="0">
                  <a:pos x="128" y="1407"/>
                </a:cxn>
                <a:cxn ang="0">
                  <a:pos x="115" y="1380"/>
                </a:cxn>
                <a:cxn ang="0">
                  <a:pos x="104" y="1353"/>
                </a:cxn>
                <a:cxn ang="0">
                  <a:pos x="72" y="1272"/>
                </a:cxn>
                <a:cxn ang="0">
                  <a:pos x="44" y="1186"/>
                </a:cxn>
                <a:cxn ang="0">
                  <a:pos x="24" y="1098"/>
                </a:cxn>
                <a:cxn ang="0">
                  <a:pos x="10" y="1006"/>
                </a:cxn>
                <a:cxn ang="0">
                  <a:pos x="2" y="912"/>
                </a:cxn>
                <a:cxn ang="0">
                  <a:pos x="0" y="820"/>
                </a:cxn>
                <a:cxn ang="0">
                  <a:pos x="5" y="726"/>
                </a:cxn>
                <a:cxn ang="0">
                  <a:pos x="14" y="633"/>
                </a:cxn>
                <a:cxn ang="0">
                  <a:pos x="27" y="557"/>
                </a:cxn>
                <a:cxn ang="0">
                  <a:pos x="41" y="483"/>
                </a:cxn>
                <a:cxn ang="0">
                  <a:pos x="58" y="410"/>
                </a:cxn>
                <a:cxn ang="0">
                  <a:pos x="82" y="340"/>
                </a:cxn>
                <a:cxn ang="0">
                  <a:pos x="90" y="317"/>
                </a:cxn>
                <a:cxn ang="0">
                  <a:pos x="110" y="272"/>
                </a:cxn>
                <a:cxn ang="0">
                  <a:pos x="120" y="250"/>
                </a:cxn>
                <a:cxn ang="0">
                  <a:pos x="146" y="184"/>
                </a:cxn>
                <a:cxn ang="0">
                  <a:pos x="180" y="118"/>
                </a:cxn>
                <a:cxn ang="0">
                  <a:pos x="219" y="56"/>
                </a:cxn>
                <a:cxn ang="0">
                  <a:pos x="261" y="0"/>
                </a:cxn>
              </a:cxnLst>
              <a:rect l="0" t="0" r="r" b="b"/>
              <a:pathLst>
                <a:path w="267" h="1443">
                  <a:moveTo>
                    <a:pt x="261" y="0"/>
                  </a:moveTo>
                  <a:lnTo>
                    <a:pt x="261" y="0"/>
                  </a:lnTo>
                  <a:lnTo>
                    <a:pt x="266" y="0"/>
                  </a:lnTo>
                  <a:lnTo>
                    <a:pt x="267" y="3"/>
                  </a:lnTo>
                  <a:lnTo>
                    <a:pt x="267" y="3"/>
                  </a:lnTo>
                  <a:lnTo>
                    <a:pt x="235" y="64"/>
                  </a:lnTo>
                  <a:lnTo>
                    <a:pt x="202" y="128"/>
                  </a:lnTo>
                  <a:lnTo>
                    <a:pt x="172" y="194"/>
                  </a:lnTo>
                  <a:lnTo>
                    <a:pt x="156" y="229"/>
                  </a:lnTo>
                  <a:lnTo>
                    <a:pt x="142" y="264"/>
                  </a:lnTo>
                  <a:lnTo>
                    <a:pt x="142" y="264"/>
                  </a:lnTo>
                  <a:lnTo>
                    <a:pt x="134" y="285"/>
                  </a:lnTo>
                  <a:lnTo>
                    <a:pt x="122" y="306"/>
                  </a:lnTo>
                  <a:lnTo>
                    <a:pt x="111" y="327"/>
                  </a:lnTo>
                  <a:lnTo>
                    <a:pt x="101" y="348"/>
                  </a:lnTo>
                  <a:lnTo>
                    <a:pt x="101" y="348"/>
                  </a:lnTo>
                  <a:lnTo>
                    <a:pt x="93" y="373"/>
                  </a:lnTo>
                  <a:lnTo>
                    <a:pt x="85" y="401"/>
                  </a:lnTo>
                  <a:lnTo>
                    <a:pt x="78" y="429"/>
                  </a:lnTo>
                  <a:lnTo>
                    <a:pt x="71" y="460"/>
                  </a:lnTo>
                  <a:lnTo>
                    <a:pt x="59" y="521"/>
                  </a:lnTo>
                  <a:lnTo>
                    <a:pt x="49" y="584"/>
                  </a:lnTo>
                  <a:lnTo>
                    <a:pt x="49" y="584"/>
                  </a:lnTo>
                  <a:lnTo>
                    <a:pt x="40" y="650"/>
                  </a:lnTo>
                  <a:lnTo>
                    <a:pt x="31" y="716"/>
                  </a:lnTo>
                  <a:lnTo>
                    <a:pt x="26" y="782"/>
                  </a:lnTo>
                  <a:lnTo>
                    <a:pt x="21" y="848"/>
                  </a:lnTo>
                  <a:lnTo>
                    <a:pt x="21" y="881"/>
                  </a:lnTo>
                  <a:lnTo>
                    <a:pt x="21" y="915"/>
                  </a:lnTo>
                  <a:lnTo>
                    <a:pt x="23" y="949"/>
                  </a:lnTo>
                  <a:lnTo>
                    <a:pt x="24" y="983"/>
                  </a:lnTo>
                  <a:lnTo>
                    <a:pt x="28" y="1016"/>
                  </a:lnTo>
                  <a:lnTo>
                    <a:pt x="33" y="1050"/>
                  </a:lnTo>
                  <a:lnTo>
                    <a:pt x="37" y="1084"/>
                  </a:lnTo>
                  <a:lnTo>
                    <a:pt x="44" y="1117"/>
                  </a:lnTo>
                  <a:lnTo>
                    <a:pt x="44" y="1117"/>
                  </a:lnTo>
                  <a:lnTo>
                    <a:pt x="51" y="1148"/>
                  </a:lnTo>
                  <a:lnTo>
                    <a:pt x="59" y="1179"/>
                  </a:lnTo>
                  <a:lnTo>
                    <a:pt x="68" y="1210"/>
                  </a:lnTo>
                  <a:lnTo>
                    <a:pt x="79" y="1240"/>
                  </a:lnTo>
                  <a:lnTo>
                    <a:pt x="79" y="1240"/>
                  </a:lnTo>
                  <a:lnTo>
                    <a:pt x="89" y="1266"/>
                  </a:lnTo>
                  <a:lnTo>
                    <a:pt x="100" y="1291"/>
                  </a:lnTo>
                  <a:lnTo>
                    <a:pt x="125" y="1341"/>
                  </a:lnTo>
                  <a:lnTo>
                    <a:pt x="136" y="1364"/>
                  </a:lnTo>
                  <a:lnTo>
                    <a:pt x="148" y="1390"/>
                  </a:lnTo>
                  <a:lnTo>
                    <a:pt x="158" y="1416"/>
                  </a:lnTo>
                  <a:lnTo>
                    <a:pt x="166" y="1443"/>
                  </a:lnTo>
                  <a:lnTo>
                    <a:pt x="166" y="1443"/>
                  </a:lnTo>
                  <a:lnTo>
                    <a:pt x="160" y="1442"/>
                  </a:lnTo>
                  <a:lnTo>
                    <a:pt x="155" y="1439"/>
                  </a:lnTo>
                  <a:lnTo>
                    <a:pt x="145" y="1430"/>
                  </a:lnTo>
                  <a:lnTo>
                    <a:pt x="136" y="1419"/>
                  </a:lnTo>
                  <a:lnTo>
                    <a:pt x="128" y="1407"/>
                  </a:lnTo>
                  <a:lnTo>
                    <a:pt x="122" y="1394"/>
                  </a:lnTo>
                  <a:lnTo>
                    <a:pt x="115" y="1380"/>
                  </a:lnTo>
                  <a:lnTo>
                    <a:pt x="104" y="1353"/>
                  </a:lnTo>
                  <a:lnTo>
                    <a:pt x="104" y="1353"/>
                  </a:lnTo>
                  <a:lnTo>
                    <a:pt x="87" y="1313"/>
                  </a:lnTo>
                  <a:lnTo>
                    <a:pt x="72" y="1272"/>
                  </a:lnTo>
                  <a:lnTo>
                    <a:pt x="56" y="1230"/>
                  </a:lnTo>
                  <a:lnTo>
                    <a:pt x="44" y="1186"/>
                  </a:lnTo>
                  <a:lnTo>
                    <a:pt x="34" y="1143"/>
                  </a:lnTo>
                  <a:lnTo>
                    <a:pt x="24" y="1098"/>
                  </a:lnTo>
                  <a:lnTo>
                    <a:pt x="16" y="1053"/>
                  </a:lnTo>
                  <a:lnTo>
                    <a:pt x="10" y="1006"/>
                  </a:lnTo>
                  <a:lnTo>
                    <a:pt x="5" y="960"/>
                  </a:lnTo>
                  <a:lnTo>
                    <a:pt x="2" y="912"/>
                  </a:lnTo>
                  <a:lnTo>
                    <a:pt x="0" y="866"/>
                  </a:lnTo>
                  <a:lnTo>
                    <a:pt x="0" y="820"/>
                  </a:lnTo>
                  <a:lnTo>
                    <a:pt x="2" y="772"/>
                  </a:lnTo>
                  <a:lnTo>
                    <a:pt x="5" y="726"/>
                  </a:lnTo>
                  <a:lnTo>
                    <a:pt x="9" y="679"/>
                  </a:lnTo>
                  <a:lnTo>
                    <a:pt x="14" y="633"/>
                  </a:lnTo>
                  <a:lnTo>
                    <a:pt x="14" y="633"/>
                  </a:lnTo>
                  <a:lnTo>
                    <a:pt x="27" y="557"/>
                  </a:lnTo>
                  <a:lnTo>
                    <a:pt x="33" y="521"/>
                  </a:lnTo>
                  <a:lnTo>
                    <a:pt x="41" y="483"/>
                  </a:lnTo>
                  <a:lnTo>
                    <a:pt x="49" y="446"/>
                  </a:lnTo>
                  <a:lnTo>
                    <a:pt x="58" y="410"/>
                  </a:lnTo>
                  <a:lnTo>
                    <a:pt x="69" y="375"/>
                  </a:lnTo>
                  <a:lnTo>
                    <a:pt x="82" y="340"/>
                  </a:lnTo>
                  <a:lnTo>
                    <a:pt x="82" y="340"/>
                  </a:lnTo>
                  <a:lnTo>
                    <a:pt x="90" y="317"/>
                  </a:lnTo>
                  <a:lnTo>
                    <a:pt x="100" y="295"/>
                  </a:lnTo>
                  <a:lnTo>
                    <a:pt x="110" y="272"/>
                  </a:lnTo>
                  <a:lnTo>
                    <a:pt x="120" y="250"/>
                  </a:lnTo>
                  <a:lnTo>
                    <a:pt x="120" y="250"/>
                  </a:lnTo>
                  <a:lnTo>
                    <a:pt x="132" y="216"/>
                  </a:lnTo>
                  <a:lnTo>
                    <a:pt x="146" y="184"/>
                  </a:lnTo>
                  <a:lnTo>
                    <a:pt x="163" y="150"/>
                  </a:lnTo>
                  <a:lnTo>
                    <a:pt x="180" y="118"/>
                  </a:lnTo>
                  <a:lnTo>
                    <a:pt x="198" y="87"/>
                  </a:lnTo>
                  <a:lnTo>
                    <a:pt x="219" y="56"/>
                  </a:lnTo>
                  <a:lnTo>
                    <a:pt x="239" y="26"/>
                  </a:lnTo>
                  <a:lnTo>
                    <a:pt x="261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Freeform 47"/>
            <p:cNvSpPr>
              <a:spLocks noEditPoints="1"/>
            </p:cNvSpPr>
            <p:nvPr/>
          </p:nvSpPr>
          <p:spPr bwMode="auto">
            <a:xfrm>
              <a:off x="4479926" y="2216150"/>
              <a:ext cx="239713" cy="106363"/>
            </a:xfrm>
            <a:custGeom>
              <a:avLst/>
              <a:gdLst/>
              <a:ahLst/>
              <a:cxnLst>
                <a:cxn ang="0">
                  <a:pos x="342" y="194"/>
                </a:cxn>
                <a:cxn ang="0">
                  <a:pos x="0" y="197"/>
                </a:cxn>
                <a:cxn ang="0">
                  <a:pos x="4" y="162"/>
                </a:cxn>
                <a:cxn ang="0">
                  <a:pos x="21" y="111"/>
                </a:cxn>
                <a:cxn ang="0">
                  <a:pos x="50" y="69"/>
                </a:cxn>
                <a:cxn ang="0">
                  <a:pos x="91" y="34"/>
                </a:cxn>
                <a:cxn ang="0">
                  <a:pos x="140" y="11"/>
                </a:cxn>
                <a:cxn ang="0">
                  <a:pos x="177" y="3"/>
                </a:cxn>
                <a:cxn ang="0">
                  <a:pos x="257" y="3"/>
                </a:cxn>
                <a:cxn ang="0">
                  <a:pos x="324" y="24"/>
                </a:cxn>
                <a:cxn ang="0">
                  <a:pos x="377" y="61"/>
                </a:cxn>
                <a:cxn ang="0">
                  <a:pos x="418" y="110"/>
                </a:cxn>
                <a:cxn ang="0">
                  <a:pos x="446" y="169"/>
                </a:cxn>
                <a:cxn ang="0">
                  <a:pos x="84" y="63"/>
                </a:cxn>
                <a:cxn ang="0">
                  <a:pos x="151" y="117"/>
                </a:cxn>
                <a:cxn ang="0">
                  <a:pos x="223" y="160"/>
                </a:cxn>
                <a:cxn ang="0">
                  <a:pos x="219" y="58"/>
                </a:cxn>
                <a:cxn ang="0">
                  <a:pos x="195" y="20"/>
                </a:cxn>
                <a:cxn ang="0">
                  <a:pos x="143" y="32"/>
                </a:cxn>
                <a:cxn ang="0">
                  <a:pos x="84" y="63"/>
                </a:cxn>
                <a:cxn ang="0">
                  <a:pos x="237" y="150"/>
                </a:cxn>
                <a:cxn ang="0">
                  <a:pos x="339" y="98"/>
                </a:cxn>
                <a:cxn ang="0">
                  <a:pos x="359" y="66"/>
                </a:cxn>
                <a:cxn ang="0">
                  <a:pos x="313" y="38"/>
                </a:cxn>
                <a:cxn ang="0">
                  <a:pos x="254" y="24"/>
                </a:cxn>
                <a:cxn ang="0">
                  <a:pos x="231" y="35"/>
                </a:cxn>
                <a:cxn ang="0">
                  <a:pos x="238" y="120"/>
                </a:cxn>
                <a:cxn ang="0">
                  <a:pos x="237" y="150"/>
                </a:cxn>
                <a:cxn ang="0">
                  <a:pos x="39" y="184"/>
                </a:cxn>
                <a:cxn ang="0">
                  <a:pos x="158" y="180"/>
                </a:cxn>
                <a:cxn ang="0">
                  <a:pos x="189" y="160"/>
                </a:cxn>
                <a:cxn ang="0">
                  <a:pos x="102" y="101"/>
                </a:cxn>
                <a:cxn ang="0">
                  <a:pos x="70" y="76"/>
                </a:cxn>
                <a:cxn ang="0">
                  <a:pos x="42" y="114"/>
                </a:cxn>
                <a:cxn ang="0">
                  <a:pos x="21" y="157"/>
                </a:cxn>
                <a:cxn ang="0">
                  <a:pos x="14" y="183"/>
                </a:cxn>
                <a:cxn ang="0">
                  <a:pos x="363" y="104"/>
                </a:cxn>
                <a:cxn ang="0">
                  <a:pos x="272" y="155"/>
                </a:cxn>
                <a:cxn ang="0">
                  <a:pos x="237" y="177"/>
                </a:cxn>
                <a:cxn ang="0">
                  <a:pos x="432" y="177"/>
                </a:cxn>
                <a:cxn ang="0">
                  <a:pos x="424" y="152"/>
                </a:cxn>
                <a:cxn ang="0">
                  <a:pos x="404" y="120"/>
                </a:cxn>
                <a:cxn ang="0">
                  <a:pos x="380" y="93"/>
                </a:cxn>
              </a:cxnLst>
              <a:rect l="0" t="0" r="r" b="b"/>
              <a:pathLst>
                <a:path w="452" h="200">
                  <a:moveTo>
                    <a:pt x="453" y="188"/>
                  </a:moveTo>
                  <a:lnTo>
                    <a:pt x="453" y="188"/>
                  </a:lnTo>
                  <a:lnTo>
                    <a:pt x="342" y="194"/>
                  </a:lnTo>
                  <a:lnTo>
                    <a:pt x="230" y="198"/>
                  </a:lnTo>
                  <a:lnTo>
                    <a:pt x="116" y="200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180"/>
                  </a:lnTo>
                  <a:lnTo>
                    <a:pt x="4" y="162"/>
                  </a:lnTo>
                  <a:lnTo>
                    <a:pt x="8" y="145"/>
                  </a:lnTo>
                  <a:lnTo>
                    <a:pt x="14" y="128"/>
                  </a:lnTo>
                  <a:lnTo>
                    <a:pt x="21" y="111"/>
                  </a:lnTo>
                  <a:lnTo>
                    <a:pt x="29" y="97"/>
                  </a:lnTo>
                  <a:lnTo>
                    <a:pt x="39" y="82"/>
                  </a:lnTo>
                  <a:lnTo>
                    <a:pt x="50" y="69"/>
                  </a:lnTo>
                  <a:lnTo>
                    <a:pt x="63" y="56"/>
                  </a:lnTo>
                  <a:lnTo>
                    <a:pt x="77" y="44"/>
                  </a:lnTo>
                  <a:lnTo>
                    <a:pt x="91" y="34"/>
                  </a:lnTo>
                  <a:lnTo>
                    <a:pt x="106" y="25"/>
                  </a:lnTo>
                  <a:lnTo>
                    <a:pt x="123" y="17"/>
                  </a:lnTo>
                  <a:lnTo>
                    <a:pt x="140" y="11"/>
                  </a:lnTo>
                  <a:lnTo>
                    <a:pt x="158" y="6"/>
                  </a:lnTo>
                  <a:lnTo>
                    <a:pt x="177" y="3"/>
                  </a:lnTo>
                  <a:lnTo>
                    <a:pt x="177" y="3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3"/>
                  </a:lnTo>
                  <a:lnTo>
                    <a:pt x="280" y="9"/>
                  </a:lnTo>
                  <a:lnTo>
                    <a:pt x="303" y="16"/>
                  </a:lnTo>
                  <a:lnTo>
                    <a:pt x="324" y="24"/>
                  </a:lnTo>
                  <a:lnTo>
                    <a:pt x="342" y="35"/>
                  </a:lnTo>
                  <a:lnTo>
                    <a:pt x="360" y="47"/>
                  </a:lnTo>
                  <a:lnTo>
                    <a:pt x="377" y="61"/>
                  </a:lnTo>
                  <a:lnTo>
                    <a:pt x="393" y="76"/>
                  </a:lnTo>
                  <a:lnTo>
                    <a:pt x="407" y="93"/>
                  </a:lnTo>
                  <a:lnTo>
                    <a:pt x="418" y="110"/>
                  </a:lnTo>
                  <a:lnTo>
                    <a:pt x="429" y="128"/>
                  </a:lnTo>
                  <a:lnTo>
                    <a:pt x="439" y="148"/>
                  </a:lnTo>
                  <a:lnTo>
                    <a:pt x="446" y="169"/>
                  </a:lnTo>
                  <a:lnTo>
                    <a:pt x="453" y="188"/>
                  </a:lnTo>
                  <a:lnTo>
                    <a:pt x="453" y="188"/>
                  </a:lnTo>
                  <a:close/>
                  <a:moveTo>
                    <a:pt x="84" y="63"/>
                  </a:moveTo>
                  <a:lnTo>
                    <a:pt x="84" y="63"/>
                  </a:lnTo>
                  <a:lnTo>
                    <a:pt x="116" y="91"/>
                  </a:lnTo>
                  <a:lnTo>
                    <a:pt x="151" y="117"/>
                  </a:lnTo>
                  <a:lnTo>
                    <a:pt x="188" y="141"/>
                  </a:lnTo>
                  <a:lnTo>
                    <a:pt x="223" y="160"/>
                  </a:lnTo>
                  <a:lnTo>
                    <a:pt x="223" y="160"/>
                  </a:lnTo>
                  <a:lnTo>
                    <a:pt x="223" y="125"/>
                  </a:lnTo>
                  <a:lnTo>
                    <a:pt x="221" y="91"/>
                  </a:lnTo>
                  <a:lnTo>
                    <a:pt x="219" y="58"/>
                  </a:lnTo>
                  <a:lnTo>
                    <a:pt x="214" y="20"/>
                  </a:lnTo>
                  <a:lnTo>
                    <a:pt x="214" y="20"/>
                  </a:lnTo>
                  <a:lnTo>
                    <a:pt x="195" y="20"/>
                  </a:lnTo>
                  <a:lnTo>
                    <a:pt x="175" y="23"/>
                  </a:lnTo>
                  <a:lnTo>
                    <a:pt x="158" y="27"/>
                  </a:lnTo>
                  <a:lnTo>
                    <a:pt x="143" y="32"/>
                  </a:lnTo>
                  <a:lnTo>
                    <a:pt x="127" y="39"/>
                  </a:lnTo>
                  <a:lnTo>
                    <a:pt x="112" y="48"/>
                  </a:lnTo>
                  <a:lnTo>
                    <a:pt x="84" y="63"/>
                  </a:lnTo>
                  <a:lnTo>
                    <a:pt x="84" y="63"/>
                  </a:lnTo>
                  <a:close/>
                  <a:moveTo>
                    <a:pt x="237" y="150"/>
                  </a:moveTo>
                  <a:lnTo>
                    <a:pt x="237" y="150"/>
                  </a:lnTo>
                  <a:lnTo>
                    <a:pt x="273" y="135"/>
                  </a:lnTo>
                  <a:lnTo>
                    <a:pt x="307" y="118"/>
                  </a:lnTo>
                  <a:lnTo>
                    <a:pt x="339" y="98"/>
                  </a:lnTo>
                  <a:lnTo>
                    <a:pt x="372" y="79"/>
                  </a:lnTo>
                  <a:lnTo>
                    <a:pt x="372" y="79"/>
                  </a:lnTo>
                  <a:lnTo>
                    <a:pt x="359" y="66"/>
                  </a:lnTo>
                  <a:lnTo>
                    <a:pt x="345" y="55"/>
                  </a:lnTo>
                  <a:lnTo>
                    <a:pt x="330" y="47"/>
                  </a:lnTo>
                  <a:lnTo>
                    <a:pt x="313" y="38"/>
                  </a:lnTo>
                  <a:lnTo>
                    <a:pt x="293" y="32"/>
                  </a:lnTo>
                  <a:lnTo>
                    <a:pt x="273" y="27"/>
                  </a:lnTo>
                  <a:lnTo>
                    <a:pt x="254" y="24"/>
                  </a:lnTo>
                  <a:lnTo>
                    <a:pt x="231" y="20"/>
                  </a:lnTo>
                  <a:lnTo>
                    <a:pt x="231" y="20"/>
                  </a:lnTo>
                  <a:lnTo>
                    <a:pt x="231" y="35"/>
                  </a:lnTo>
                  <a:lnTo>
                    <a:pt x="233" y="52"/>
                  </a:lnTo>
                  <a:lnTo>
                    <a:pt x="235" y="86"/>
                  </a:lnTo>
                  <a:lnTo>
                    <a:pt x="238" y="120"/>
                  </a:lnTo>
                  <a:lnTo>
                    <a:pt x="238" y="135"/>
                  </a:lnTo>
                  <a:lnTo>
                    <a:pt x="237" y="150"/>
                  </a:lnTo>
                  <a:lnTo>
                    <a:pt x="237" y="150"/>
                  </a:lnTo>
                  <a:close/>
                  <a:moveTo>
                    <a:pt x="14" y="183"/>
                  </a:moveTo>
                  <a:lnTo>
                    <a:pt x="14" y="183"/>
                  </a:lnTo>
                  <a:lnTo>
                    <a:pt x="39" y="184"/>
                  </a:lnTo>
                  <a:lnTo>
                    <a:pt x="64" y="184"/>
                  </a:lnTo>
                  <a:lnTo>
                    <a:pt x="112" y="183"/>
                  </a:lnTo>
                  <a:lnTo>
                    <a:pt x="158" y="180"/>
                  </a:lnTo>
                  <a:lnTo>
                    <a:pt x="206" y="174"/>
                  </a:lnTo>
                  <a:lnTo>
                    <a:pt x="206" y="174"/>
                  </a:lnTo>
                  <a:lnTo>
                    <a:pt x="189" y="160"/>
                  </a:lnTo>
                  <a:lnTo>
                    <a:pt x="172" y="148"/>
                  </a:lnTo>
                  <a:lnTo>
                    <a:pt x="137" y="125"/>
                  </a:lnTo>
                  <a:lnTo>
                    <a:pt x="102" y="101"/>
                  </a:lnTo>
                  <a:lnTo>
                    <a:pt x="85" y="89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60" y="87"/>
                  </a:lnTo>
                  <a:lnTo>
                    <a:pt x="50" y="100"/>
                  </a:lnTo>
                  <a:lnTo>
                    <a:pt x="42" y="114"/>
                  </a:lnTo>
                  <a:lnTo>
                    <a:pt x="33" y="128"/>
                  </a:lnTo>
                  <a:lnTo>
                    <a:pt x="26" y="142"/>
                  </a:lnTo>
                  <a:lnTo>
                    <a:pt x="21" y="157"/>
                  </a:lnTo>
                  <a:lnTo>
                    <a:pt x="16" y="170"/>
                  </a:lnTo>
                  <a:lnTo>
                    <a:pt x="14" y="183"/>
                  </a:lnTo>
                  <a:lnTo>
                    <a:pt x="14" y="183"/>
                  </a:lnTo>
                  <a:close/>
                  <a:moveTo>
                    <a:pt x="380" y="93"/>
                  </a:moveTo>
                  <a:lnTo>
                    <a:pt x="380" y="93"/>
                  </a:lnTo>
                  <a:lnTo>
                    <a:pt x="363" y="104"/>
                  </a:lnTo>
                  <a:lnTo>
                    <a:pt x="345" y="115"/>
                  </a:lnTo>
                  <a:lnTo>
                    <a:pt x="308" y="135"/>
                  </a:lnTo>
                  <a:lnTo>
                    <a:pt x="272" y="155"/>
                  </a:lnTo>
                  <a:lnTo>
                    <a:pt x="254" y="166"/>
                  </a:lnTo>
                  <a:lnTo>
                    <a:pt x="237" y="177"/>
                  </a:lnTo>
                  <a:lnTo>
                    <a:pt x="237" y="177"/>
                  </a:lnTo>
                  <a:lnTo>
                    <a:pt x="328" y="178"/>
                  </a:lnTo>
                  <a:lnTo>
                    <a:pt x="380" y="178"/>
                  </a:lnTo>
                  <a:lnTo>
                    <a:pt x="432" y="177"/>
                  </a:lnTo>
                  <a:lnTo>
                    <a:pt x="432" y="177"/>
                  </a:lnTo>
                  <a:lnTo>
                    <a:pt x="428" y="163"/>
                  </a:lnTo>
                  <a:lnTo>
                    <a:pt x="424" y="152"/>
                  </a:lnTo>
                  <a:lnTo>
                    <a:pt x="418" y="141"/>
                  </a:lnTo>
                  <a:lnTo>
                    <a:pt x="411" y="129"/>
                  </a:lnTo>
                  <a:lnTo>
                    <a:pt x="404" y="120"/>
                  </a:lnTo>
                  <a:lnTo>
                    <a:pt x="397" y="110"/>
                  </a:lnTo>
                  <a:lnTo>
                    <a:pt x="380" y="93"/>
                  </a:lnTo>
                  <a:lnTo>
                    <a:pt x="380" y="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Freeform 48"/>
            <p:cNvSpPr>
              <a:spLocks noEditPoints="1"/>
            </p:cNvSpPr>
            <p:nvPr/>
          </p:nvSpPr>
          <p:spPr bwMode="auto">
            <a:xfrm>
              <a:off x="4719638" y="2411413"/>
              <a:ext cx="106363" cy="192088"/>
            </a:xfrm>
            <a:custGeom>
              <a:avLst/>
              <a:gdLst/>
              <a:ahLst/>
              <a:cxnLst>
                <a:cxn ang="0">
                  <a:pos x="184" y="295"/>
                </a:cxn>
                <a:cxn ang="0">
                  <a:pos x="198" y="329"/>
                </a:cxn>
                <a:cxn ang="0">
                  <a:pos x="177" y="358"/>
                </a:cxn>
                <a:cxn ang="0">
                  <a:pos x="103" y="360"/>
                </a:cxn>
                <a:cxn ang="0">
                  <a:pos x="8" y="339"/>
                </a:cxn>
                <a:cxn ang="0">
                  <a:pos x="1" y="302"/>
                </a:cxn>
                <a:cxn ang="0">
                  <a:pos x="25" y="278"/>
                </a:cxn>
                <a:cxn ang="0">
                  <a:pos x="31" y="149"/>
                </a:cxn>
                <a:cxn ang="0">
                  <a:pos x="42" y="69"/>
                </a:cxn>
                <a:cxn ang="0">
                  <a:pos x="60" y="31"/>
                </a:cxn>
                <a:cxn ang="0">
                  <a:pos x="98" y="3"/>
                </a:cxn>
                <a:cxn ang="0">
                  <a:pos x="133" y="3"/>
                </a:cxn>
                <a:cxn ang="0">
                  <a:pos x="156" y="19"/>
                </a:cxn>
                <a:cxn ang="0">
                  <a:pos x="184" y="82"/>
                </a:cxn>
                <a:cxn ang="0">
                  <a:pos x="188" y="160"/>
                </a:cxn>
                <a:cxn ang="0">
                  <a:pos x="171" y="284"/>
                </a:cxn>
                <a:cxn ang="0">
                  <a:pos x="128" y="138"/>
                </a:cxn>
                <a:cxn ang="0">
                  <a:pos x="167" y="137"/>
                </a:cxn>
                <a:cxn ang="0">
                  <a:pos x="166" y="82"/>
                </a:cxn>
                <a:cxn ang="0">
                  <a:pos x="132" y="27"/>
                </a:cxn>
                <a:cxn ang="0">
                  <a:pos x="117" y="78"/>
                </a:cxn>
                <a:cxn ang="0">
                  <a:pos x="49" y="137"/>
                </a:cxn>
                <a:cxn ang="0">
                  <a:pos x="97" y="137"/>
                </a:cxn>
                <a:cxn ang="0">
                  <a:pos x="104" y="118"/>
                </a:cxn>
                <a:cxn ang="0">
                  <a:pos x="101" y="31"/>
                </a:cxn>
                <a:cxn ang="0">
                  <a:pos x="87" y="30"/>
                </a:cxn>
                <a:cxn ang="0">
                  <a:pos x="58" y="87"/>
                </a:cxn>
                <a:cxn ang="0">
                  <a:pos x="121" y="153"/>
                </a:cxn>
                <a:cxn ang="0">
                  <a:pos x="125" y="222"/>
                </a:cxn>
                <a:cxn ang="0">
                  <a:pos x="128" y="287"/>
                </a:cxn>
                <a:cxn ang="0">
                  <a:pos x="163" y="253"/>
                </a:cxn>
                <a:cxn ang="0">
                  <a:pos x="174" y="156"/>
                </a:cxn>
                <a:cxn ang="0">
                  <a:pos x="139" y="153"/>
                </a:cxn>
                <a:cxn ang="0">
                  <a:pos x="46" y="159"/>
                </a:cxn>
                <a:cxn ang="0">
                  <a:pos x="49" y="205"/>
                </a:cxn>
                <a:cxn ang="0">
                  <a:pos x="76" y="284"/>
                </a:cxn>
                <a:cxn ang="0">
                  <a:pos x="112" y="284"/>
                </a:cxn>
                <a:cxn ang="0">
                  <a:pos x="107" y="186"/>
                </a:cxn>
                <a:cxn ang="0">
                  <a:pos x="97" y="155"/>
                </a:cxn>
                <a:cxn ang="0">
                  <a:pos x="51" y="156"/>
                </a:cxn>
                <a:cxn ang="0">
                  <a:pos x="112" y="305"/>
                </a:cxn>
                <a:cxn ang="0">
                  <a:pos x="39" y="295"/>
                </a:cxn>
                <a:cxn ang="0">
                  <a:pos x="17" y="302"/>
                </a:cxn>
                <a:cxn ang="0">
                  <a:pos x="23" y="330"/>
                </a:cxn>
                <a:cxn ang="0">
                  <a:pos x="98" y="342"/>
                </a:cxn>
                <a:cxn ang="0">
                  <a:pos x="170" y="342"/>
                </a:cxn>
                <a:cxn ang="0">
                  <a:pos x="180" y="325"/>
                </a:cxn>
                <a:cxn ang="0">
                  <a:pos x="170" y="308"/>
                </a:cxn>
                <a:cxn ang="0">
                  <a:pos x="138" y="305"/>
                </a:cxn>
              </a:cxnLst>
              <a:rect l="0" t="0" r="r" b="b"/>
              <a:pathLst>
                <a:path w="199" h="363">
                  <a:moveTo>
                    <a:pt x="171" y="284"/>
                  </a:moveTo>
                  <a:lnTo>
                    <a:pt x="171" y="284"/>
                  </a:lnTo>
                  <a:lnTo>
                    <a:pt x="178" y="290"/>
                  </a:lnTo>
                  <a:lnTo>
                    <a:pt x="184" y="295"/>
                  </a:lnTo>
                  <a:lnTo>
                    <a:pt x="188" y="302"/>
                  </a:lnTo>
                  <a:lnTo>
                    <a:pt x="192" y="311"/>
                  </a:lnTo>
                  <a:lnTo>
                    <a:pt x="195" y="319"/>
                  </a:lnTo>
                  <a:lnTo>
                    <a:pt x="198" y="329"/>
                  </a:lnTo>
                  <a:lnTo>
                    <a:pt x="199" y="351"/>
                  </a:lnTo>
                  <a:lnTo>
                    <a:pt x="199" y="351"/>
                  </a:lnTo>
                  <a:lnTo>
                    <a:pt x="188" y="356"/>
                  </a:lnTo>
                  <a:lnTo>
                    <a:pt x="177" y="358"/>
                  </a:lnTo>
                  <a:lnTo>
                    <a:pt x="164" y="360"/>
                  </a:lnTo>
                  <a:lnTo>
                    <a:pt x="153" y="361"/>
                  </a:lnTo>
                  <a:lnTo>
                    <a:pt x="128" y="363"/>
                  </a:lnTo>
                  <a:lnTo>
                    <a:pt x="103" y="360"/>
                  </a:lnTo>
                  <a:lnTo>
                    <a:pt x="79" y="357"/>
                  </a:lnTo>
                  <a:lnTo>
                    <a:pt x="53" y="351"/>
                  </a:lnTo>
                  <a:lnTo>
                    <a:pt x="8" y="339"/>
                  </a:lnTo>
                  <a:lnTo>
                    <a:pt x="8" y="339"/>
                  </a:lnTo>
                  <a:lnTo>
                    <a:pt x="3" y="330"/>
                  </a:lnTo>
                  <a:lnTo>
                    <a:pt x="0" y="322"/>
                  </a:lnTo>
                  <a:lnTo>
                    <a:pt x="0" y="312"/>
                  </a:lnTo>
                  <a:lnTo>
                    <a:pt x="1" y="302"/>
                  </a:lnTo>
                  <a:lnTo>
                    <a:pt x="4" y="294"/>
                  </a:lnTo>
                  <a:lnTo>
                    <a:pt x="10" y="287"/>
                  </a:lnTo>
                  <a:lnTo>
                    <a:pt x="17" y="281"/>
                  </a:lnTo>
                  <a:lnTo>
                    <a:pt x="25" y="278"/>
                  </a:lnTo>
                  <a:lnTo>
                    <a:pt x="25" y="278"/>
                  </a:lnTo>
                  <a:lnTo>
                    <a:pt x="30" y="249"/>
                  </a:lnTo>
                  <a:lnTo>
                    <a:pt x="30" y="217"/>
                  </a:lnTo>
                  <a:lnTo>
                    <a:pt x="31" y="149"/>
                  </a:lnTo>
                  <a:lnTo>
                    <a:pt x="34" y="116"/>
                  </a:lnTo>
                  <a:lnTo>
                    <a:pt x="35" y="100"/>
                  </a:lnTo>
                  <a:lnTo>
                    <a:pt x="38" y="85"/>
                  </a:lnTo>
                  <a:lnTo>
                    <a:pt x="42" y="69"/>
                  </a:lnTo>
                  <a:lnTo>
                    <a:pt x="46" y="57"/>
                  </a:lnTo>
                  <a:lnTo>
                    <a:pt x="53" y="44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9"/>
                  </a:lnTo>
                  <a:lnTo>
                    <a:pt x="98" y="3"/>
                  </a:lnTo>
                  <a:lnTo>
                    <a:pt x="111" y="0"/>
                  </a:lnTo>
                  <a:lnTo>
                    <a:pt x="122" y="0"/>
                  </a:lnTo>
                  <a:lnTo>
                    <a:pt x="128" y="0"/>
                  </a:lnTo>
                  <a:lnTo>
                    <a:pt x="133" y="3"/>
                  </a:lnTo>
                  <a:lnTo>
                    <a:pt x="139" y="5"/>
                  </a:lnTo>
                  <a:lnTo>
                    <a:pt x="145" y="9"/>
                  </a:lnTo>
                  <a:lnTo>
                    <a:pt x="145" y="9"/>
                  </a:lnTo>
                  <a:lnTo>
                    <a:pt x="156" y="19"/>
                  </a:lnTo>
                  <a:lnTo>
                    <a:pt x="166" y="33"/>
                  </a:lnTo>
                  <a:lnTo>
                    <a:pt x="173" y="47"/>
                  </a:lnTo>
                  <a:lnTo>
                    <a:pt x="180" y="64"/>
                  </a:lnTo>
                  <a:lnTo>
                    <a:pt x="184" y="82"/>
                  </a:lnTo>
                  <a:lnTo>
                    <a:pt x="187" y="100"/>
                  </a:lnTo>
                  <a:lnTo>
                    <a:pt x="188" y="120"/>
                  </a:lnTo>
                  <a:lnTo>
                    <a:pt x="190" y="141"/>
                  </a:lnTo>
                  <a:lnTo>
                    <a:pt x="188" y="160"/>
                  </a:lnTo>
                  <a:lnTo>
                    <a:pt x="187" y="180"/>
                  </a:lnTo>
                  <a:lnTo>
                    <a:pt x="183" y="219"/>
                  </a:lnTo>
                  <a:lnTo>
                    <a:pt x="177" y="255"/>
                  </a:lnTo>
                  <a:lnTo>
                    <a:pt x="171" y="284"/>
                  </a:lnTo>
                  <a:lnTo>
                    <a:pt x="171" y="284"/>
                  </a:lnTo>
                  <a:close/>
                  <a:moveTo>
                    <a:pt x="121" y="137"/>
                  </a:moveTo>
                  <a:lnTo>
                    <a:pt x="121" y="137"/>
                  </a:lnTo>
                  <a:lnTo>
                    <a:pt x="128" y="138"/>
                  </a:lnTo>
                  <a:lnTo>
                    <a:pt x="133" y="138"/>
                  </a:lnTo>
                  <a:lnTo>
                    <a:pt x="145" y="138"/>
                  </a:lnTo>
                  <a:lnTo>
                    <a:pt x="156" y="137"/>
                  </a:lnTo>
                  <a:lnTo>
                    <a:pt x="167" y="137"/>
                  </a:lnTo>
                  <a:lnTo>
                    <a:pt x="167" y="137"/>
                  </a:lnTo>
                  <a:lnTo>
                    <a:pt x="170" y="117"/>
                  </a:lnTo>
                  <a:lnTo>
                    <a:pt x="169" y="99"/>
                  </a:lnTo>
                  <a:lnTo>
                    <a:pt x="166" y="82"/>
                  </a:lnTo>
                  <a:lnTo>
                    <a:pt x="161" y="66"/>
                  </a:lnTo>
                  <a:lnTo>
                    <a:pt x="153" y="52"/>
                  </a:lnTo>
                  <a:lnTo>
                    <a:pt x="145" y="38"/>
                  </a:lnTo>
                  <a:lnTo>
                    <a:pt x="132" y="27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17" y="48"/>
                  </a:lnTo>
                  <a:lnTo>
                    <a:pt x="117" y="78"/>
                  </a:lnTo>
                  <a:lnTo>
                    <a:pt x="118" y="106"/>
                  </a:lnTo>
                  <a:lnTo>
                    <a:pt x="121" y="137"/>
                  </a:lnTo>
                  <a:lnTo>
                    <a:pt x="121" y="137"/>
                  </a:lnTo>
                  <a:close/>
                  <a:moveTo>
                    <a:pt x="49" y="137"/>
                  </a:moveTo>
                  <a:lnTo>
                    <a:pt x="49" y="137"/>
                  </a:lnTo>
                  <a:lnTo>
                    <a:pt x="66" y="139"/>
                  </a:lnTo>
                  <a:lnTo>
                    <a:pt x="83" y="139"/>
                  </a:lnTo>
                  <a:lnTo>
                    <a:pt x="97" y="137"/>
                  </a:lnTo>
                  <a:lnTo>
                    <a:pt x="103" y="135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4" y="118"/>
                  </a:lnTo>
                  <a:lnTo>
                    <a:pt x="103" y="103"/>
                  </a:lnTo>
                  <a:lnTo>
                    <a:pt x="103" y="73"/>
                  </a:lnTo>
                  <a:lnTo>
                    <a:pt x="101" y="45"/>
                  </a:lnTo>
                  <a:lnTo>
                    <a:pt x="101" y="31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91" y="24"/>
                  </a:lnTo>
                  <a:lnTo>
                    <a:pt x="87" y="30"/>
                  </a:lnTo>
                  <a:lnTo>
                    <a:pt x="77" y="41"/>
                  </a:lnTo>
                  <a:lnTo>
                    <a:pt x="69" y="55"/>
                  </a:lnTo>
                  <a:lnTo>
                    <a:pt x="63" y="71"/>
                  </a:lnTo>
                  <a:lnTo>
                    <a:pt x="58" y="87"/>
                  </a:lnTo>
                  <a:lnTo>
                    <a:pt x="55" y="104"/>
                  </a:lnTo>
                  <a:lnTo>
                    <a:pt x="49" y="137"/>
                  </a:lnTo>
                  <a:lnTo>
                    <a:pt x="49" y="137"/>
                  </a:lnTo>
                  <a:close/>
                  <a:moveTo>
                    <a:pt x="121" y="153"/>
                  </a:moveTo>
                  <a:lnTo>
                    <a:pt x="121" y="153"/>
                  </a:lnTo>
                  <a:lnTo>
                    <a:pt x="121" y="173"/>
                  </a:lnTo>
                  <a:lnTo>
                    <a:pt x="122" y="190"/>
                  </a:lnTo>
                  <a:lnTo>
                    <a:pt x="125" y="222"/>
                  </a:lnTo>
                  <a:lnTo>
                    <a:pt x="126" y="253"/>
                  </a:lnTo>
                  <a:lnTo>
                    <a:pt x="128" y="270"/>
                  </a:lnTo>
                  <a:lnTo>
                    <a:pt x="128" y="287"/>
                  </a:lnTo>
                  <a:lnTo>
                    <a:pt x="128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70"/>
                  </a:lnTo>
                  <a:lnTo>
                    <a:pt x="163" y="253"/>
                  </a:lnTo>
                  <a:lnTo>
                    <a:pt x="166" y="217"/>
                  </a:lnTo>
                  <a:lnTo>
                    <a:pt x="170" y="183"/>
                  </a:lnTo>
                  <a:lnTo>
                    <a:pt x="174" y="156"/>
                  </a:lnTo>
                  <a:lnTo>
                    <a:pt x="174" y="156"/>
                  </a:lnTo>
                  <a:lnTo>
                    <a:pt x="167" y="153"/>
                  </a:lnTo>
                  <a:lnTo>
                    <a:pt x="161" y="152"/>
                  </a:lnTo>
                  <a:lnTo>
                    <a:pt x="152" y="152"/>
                  </a:lnTo>
                  <a:lnTo>
                    <a:pt x="139" y="153"/>
                  </a:lnTo>
                  <a:lnTo>
                    <a:pt x="131" y="153"/>
                  </a:lnTo>
                  <a:lnTo>
                    <a:pt x="121" y="153"/>
                  </a:lnTo>
                  <a:lnTo>
                    <a:pt x="121" y="153"/>
                  </a:lnTo>
                  <a:close/>
                  <a:moveTo>
                    <a:pt x="46" y="159"/>
                  </a:moveTo>
                  <a:lnTo>
                    <a:pt x="46" y="159"/>
                  </a:lnTo>
                  <a:lnTo>
                    <a:pt x="48" y="175"/>
                  </a:lnTo>
                  <a:lnTo>
                    <a:pt x="49" y="190"/>
                  </a:lnTo>
                  <a:lnTo>
                    <a:pt x="49" y="205"/>
                  </a:lnTo>
                  <a:lnTo>
                    <a:pt x="48" y="222"/>
                  </a:lnTo>
                  <a:lnTo>
                    <a:pt x="44" y="278"/>
                  </a:lnTo>
                  <a:lnTo>
                    <a:pt x="44" y="278"/>
                  </a:lnTo>
                  <a:lnTo>
                    <a:pt x="76" y="284"/>
                  </a:lnTo>
                  <a:lnTo>
                    <a:pt x="94" y="285"/>
                  </a:lnTo>
                  <a:lnTo>
                    <a:pt x="104" y="285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1" y="271"/>
                  </a:lnTo>
                  <a:lnTo>
                    <a:pt x="110" y="256"/>
                  </a:lnTo>
                  <a:lnTo>
                    <a:pt x="108" y="221"/>
                  </a:lnTo>
                  <a:lnTo>
                    <a:pt x="107" y="186"/>
                  </a:lnTo>
                  <a:lnTo>
                    <a:pt x="105" y="169"/>
                  </a:lnTo>
                  <a:lnTo>
                    <a:pt x="104" y="153"/>
                  </a:lnTo>
                  <a:lnTo>
                    <a:pt x="104" y="153"/>
                  </a:lnTo>
                  <a:lnTo>
                    <a:pt x="97" y="155"/>
                  </a:lnTo>
                  <a:lnTo>
                    <a:pt x="90" y="155"/>
                  </a:lnTo>
                  <a:lnTo>
                    <a:pt x="73" y="155"/>
                  </a:lnTo>
                  <a:lnTo>
                    <a:pt x="58" y="156"/>
                  </a:lnTo>
                  <a:lnTo>
                    <a:pt x="51" y="156"/>
                  </a:lnTo>
                  <a:lnTo>
                    <a:pt x="46" y="159"/>
                  </a:lnTo>
                  <a:lnTo>
                    <a:pt x="46" y="159"/>
                  </a:lnTo>
                  <a:close/>
                  <a:moveTo>
                    <a:pt x="112" y="305"/>
                  </a:moveTo>
                  <a:lnTo>
                    <a:pt x="112" y="305"/>
                  </a:lnTo>
                  <a:lnTo>
                    <a:pt x="86" y="301"/>
                  </a:lnTo>
                  <a:lnTo>
                    <a:pt x="60" y="297"/>
                  </a:lnTo>
                  <a:lnTo>
                    <a:pt x="49" y="297"/>
                  </a:lnTo>
                  <a:lnTo>
                    <a:pt x="39" y="295"/>
                  </a:lnTo>
                  <a:lnTo>
                    <a:pt x="30" y="297"/>
                  </a:lnTo>
                  <a:lnTo>
                    <a:pt x="20" y="299"/>
                  </a:lnTo>
                  <a:lnTo>
                    <a:pt x="20" y="299"/>
                  </a:lnTo>
                  <a:lnTo>
                    <a:pt x="17" y="302"/>
                  </a:lnTo>
                  <a:lnTo>
                    <a:pt x="17" y="307"/>
                  </a:lnTo>
                  <a:lnTo>
                    <a:pt x="16" y="315"/>
                  </a:lnTo>
                  <a:lnTo>
                    <a:pt x="18" y="322"/>
                  </a:lnTo>
                  <a:lnTo>
                    <a:pt x="23" y="330"/>
                  </a:lnTo>
                  <a:lnTo>
                    <a:pt x="23" y="330"/>
                  </a:lnTo>
                  <a:lnTo>
                    <a:pt x="39" y="332"/>
                  </a:lnTo>
                  <a:lnTo>
                    <a:pt x="59" y="335"/>
                  </a:lnTo>
                  <a:lnTo>
                    <a:pt x="98" y="342"/>
                  </a:lnTo>
                  <a:lnTo>
                    <a:pt x="118" y="344"/>
                  </a:lnTo>
                  <a:lnTo>
                    <a:pt x="139" y="346"/>
                  </a:lnTo>
                  <a:lnTo>
                    <a:pt x="159" y="344"/>
                  </a:lnTo>
                  <a:lnTo>
                    <a:pt x="170" y="342"/>
                  </a:lnTo>
                  <a:lnTo>
                    <a:pt x="180" y="339"/>
                  </a:lnTo>
                  <a:lnTo>
                    <a:pt x="180" y="339"/>
                  </a:lnTo>
                  <a:lnTo>
                    <a:pt x="180" y="330"/>
                  </a:lnTo>
                  <a:lnTo>
                    <a:pt x="180" y="325"/>
                  </a:lnTo>
                  <a:lnTo>
                    <a:pt x="178" y="318"/>
                  </a:lnTo>
                  <a:lnTo>
                    <a:pt x="176" y="314"/>
                  </a:lnTo>
                  <a:lnTo>
                    <a:pt x="173" y="311"/>
                  </a:lnTo>
                  <a:lnTo>
                    <a:pt x="170" y="308"/>
                  </a:lnTo>
                  <a:lnTo>
                    <a:pt x="166" y="307"/>
                  </a:lnTo>
                  <a:lnTo>
                    <a:pt x="160" y="305"/>
                  </a:lnTo>
                  <a:lnTo>
                    <a:pt x="150" y="304"/>
                  </a:lnTo>
                  <a:lnTo>
                    <a:pt x="138" y="305"/>
                  </a:lnTo>
                  <a:lnTo>
                    <a:pt x="125" y="305"/>
                  </a:lnTo>
                  <a:lnTo>
                    <a:pt x="112" y="305"/>
                  </a:lnTo>
                  <a:lnTo>
                    <a:pt x="112" y="3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Freeform 49"/>
            <p:cNvSpPr>
              <a:spLocks noEditPoints="1"/>
            </p:cNvSpPr>
            <p:nvPr/>
          </p:nvSpPr>
          <p:spPr bwMode="auto">
            <a:xfrm>
              <a:off x="4508501" y="2413000"/>
              <a:ext cx="65088" cy="106363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110" y="0"/>
                </a:cxn>
                <a:cxn ang="0">
                  <a:pos x="116" y="47"/>
                </a:cxn>
                <a:cxn ang="0">
                  <a:pos x="122" y="96"/>
                </a:cxn>
                <a:cxn ang="0">
                  <a:pos x="125" y="120"/>
                </a:cxn>
                <a:cxn ang="0">
                  <a:pos x="123" y="145"/>
                </a:cxn>
                <a:cxn ang="0">
                  <a:pos x="122" y="169"/>
                </a:cxn>
                <a:cxn ang="0">
                  <a:pos x="116" y="194"/>
                </a:cxn>
                <a:cxn ang="0">
                  <a:pos x="116" y="194"/>
                </a:cxn>
                <a:cxn ang="0">
                  <a:pos x="106" y="197"/>
                </a:cxn>
                <a:cxn ang="0">
                  <a:pos x="96" y="200"/>
                </a:cxn>
                <a:cxn ang="0">
                  <a:pos x="71" y="201"/>
                </a:cxn>
                <a:cxn ang="0">
                  <a:pos x="47" y="201"/>
                </a:cxn>
                <a:cxn ang="0">
                  <a:pos x="26" y="200"/>
                </a:cxn>
                <a:cxn ang="0">
                  <a:pos x="26" y="200"/>
                </a:cxn>
                <a:cxn ang="0">
                  <a:pos x="21" y="191"/>
                </a:cxn>
                <a:cxn ang="0">
                  <a:pos x="16" y="181"/>
                </a:cxn>
                <a:cxn ang="0">
                  <a:pos x="8" y="159"/>
                </a:cxn>
                <a:cxn ang="0">
                  <a:pos x="2" y="135"/>
                </a:cxn>
                <a:cxn ang="0">
                  <a:pos x="0" y="110"/>
                </a:cxn>
                <a:cxn ang="0">
                  <a:pos x="0" y="83"/>
                </a:cxn>
                <a:cxn ang="0">
                  <a:pos x="0" y="56"/>
                </a:cxn>
                <a:cxn ang="0">
                  <a:pos x="4" y="31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59" y="3"/>
                </a:cxn>
                <a:cxn ang="0">
                  <a:pos x="110" y="0"/>
                </a:cxn>
                <a:cxn ang="0">
                  <a:pos x="110" y="0"/>
                </a:cxn>
                <a:cxn ang="0">
                  <a:pos x="32" y="183"/>
                </a:cxn>
                <a:cxn ang="0">
                  <a:pos x="32" y="183"/>
                </a:cxn>
                <a:cxn ang="0">
                  <a:pos x="49" y="186"/>
                </a:cxn>
                <a:cxn ang="0">
                  <a:pos x="67" y="186"/>
                </a:cxn>
                <a:cxn ang="0">
                  <a:pos x="85" y="184"/>
                </a:cxn>
                <a:cxn ang="0">
                  <a:pos x="105" y="183"/>
                </a:cxn>
                <a:cxn ang="0">
                  <a:pos x="105" y="183"/>
                </a:cxn>
                <a:cxn ang="0">
                  <a:pos x="108" y="163"/>
                </a:cxn>
                <a:cxn ang="0">
                  <a:pos x="109" y="143"/>
                </a:cxn>
                <a:cxn ang="0">
                  <a:pos x="109" y="124"/>
                </a:cxn>
                <a:cxn ang="0">
                  <a:pos x="106" y="103"/>
                </a:cxn>
                <a:cxn ang="0">
                  <a:pos x="102" y="61"/>
                </a:cxn>
                <a:cxn ang="0">
                  <a:pos x="101" y="38"/>
                </a:cxn>
                <a:cxn ang="0">
                  <a:pos x="98" y="14"/>
                </a:cxn>
                <a:cxn ang="0">
                  <a:pos x="98" y="14"/>
                </a:cxn>
                <a:cxn ang="0">
                  <a:pos x="77" y="17"/>
                </a:cxn>
                <a:cxn ang="0">
                  <a:pos x="57" y="18"/>
                </a:cxn>
                <a:cxn ang="0">
                  <a:pos x="39" y="17"/>
                </a:cxn>
                <a:cxn ang="0">
                  <a:pos x="21" y="14"/>
                </a:cxn>
                <a:cxn ang="0">
                  <a:pos x="21" y="14"/>
                </a:cxn>
                <a:cxn ang="0">
                  <a:pos x="16" y="52"/>
                </a:cxn>
                <a:cxn ang="0">
                  <a:pos x="16" y="75"/>
                </a:cxn>
                <a:cxn ang="0">
                  <a:pos x="16" y="96"/>
                </a:cxn>
                <a:cxn ang="0">
                  <a:pos x="18" y="118"/>
                </a:cxn>
                <a:cxn ang="0">
                  <a:pos x="21" y="141"/>
                </a:cxn>
                <a:cxn ang="0">
                  <a:pos x="25" y="162"/>
                </a:cxn>
                <a:cxn ang="0">
                  <a:pos x="32" y="183"/>
                </a:cxn>
                <a:cxn ang="0">
                  <a:pos x="32" y="183"/>
                </a:cxn>
              </a:cxnLst>
              <a:rect l="0" t="0" r="r" b="b"/>
              <a:pathLst>
                <a:path w="125" h="201">
                  <a:moveTo>
                    <a:pt x="110" y="0"/>
                  </a:moveTo>
                  <a:lnTo>
                    <a:pt x="110" y="0"/>
                  </a:lnTo>
                  <a:lnTo>
                    <a:pt x="116" y="47"/>
                  </a:lnTo>
                  <a:lnTo>
                    <a:pt x="122" y="96"/>
                  </a:lnTo>
                  <a:lnTo>
                    <a:pt x="125" y="120"/>
                  </a:lnTo>
                  <a:lnTo>
                    <a:pt x="123" y="145"/>
                  </a:lnTo>
                  <a:lnTo>
                    <a:pt x="122" y="169"/>
                  </a:lnTo>
                  <a:lnTo>
                    <a:pt x="116" y="194"/>
                  </a:lnTo>
                  <a:lnTo>
                    <a:pt x="116" y="194"/>
                  </a:lnTo>
                  <a:lnTo>
                    <a:pt x="106" y="197"/>
                  </a:lnTo>
                  <a:lnTo>
                    <a:pt x="96" y="200"/>
                  </a:lnTo>
                  <a:lnTo>
                    <a:pt x="71" y="201"/>
                  </a:lnTo>
                  <a:lnTo>
                    <a:pt x="47" y="201"/>
                  </a:lnTo>
                  <a:lnTo>
                    <a:pt x="26" y="200"/>
                  </a:lnTo>
                  <a:lnTo>
                    <a:pt x="26" y="200"/>
                  </a:lnTo>
                  <a:lnTo>
                    <a:pt x="21" y="191"/>
                  </a:lnTo>
                  <a:lnTo>
                    <a:pt x="16" y="181"/>
                  </a:lnTo>
                  <a:lnTo>
                    <a:pt x="8" y="159"/>
                  </a:lnTo>
                  <a:lnTo>
                    <a:pt x="2" y="135"/>
                  </a:lnTo>
                  <a:lnTo>
                    <a:pt x="0" y="110"/>
                  </a:lnTo>
                  <a:lnTo>
                    <a:pt x="0" y="83"/>
                  </a:lnTo>
                  <a:lnTo>
                    <a:pt x="0" y="56"/>
                  </a:lnTo>
                  <a:lnTo>
                    <a:pt x="4" y="31"/>
                  </a:lnTo>
                  <a:lnTo>
                    <a:pt x="8" y="6"/>
                  </a:lnTo>
                  <a:lnTo>
                    <a:pt x="8" y="6"/>
                  </a:lnTo>
                  <a:lnTo>
                    <a:pt x="59" y="3"/>
                  </a:lnTo>
                  <a:lnTo>
                    <a:pt x="110" y="0"/>
                  </a:lnTo>
                  <a:lnTo>
                    <a:pt x="110" y="0"/>
                  </a:lnTo>
                  <a:close/>
                  <a:moveTo>
                    <a:pt x="32" y="183"/>
                  </a:moveTo>
                  <a:lnTo>
                    <a:pt x="32" y="183"/>
                  </a:lnTo>
                  <a:lnTo>
                    <a:pt x="49" y="186"/>
                  </a:lnTo>
                  <a:lnTo>
                    <a:pt x="67" y="186"/>
                  </a:lnTo>
                  <a:lnTo>
                    <a:pt x="85" y="184"/>
                  </a:lnTo>
                  <a:lnTo>
                    <a:pt x="105" y="183"/>
                  </a:lnTo>
                  <a:lnTo>
                    <a:pt x="105" y="183"/>
                  </a:lnTo>
                  <a:lnTo>
                    <a:pt x="108" y="163"/>
                  </a:lnTo>
                  <a:lnTo>
                    <a:pt x="109" y="143"/>
                  </a:lnTo>
                  <a:lnTo>
                    <a:pt x="109" y="124"/>
                  </a:lnTo>
                  <a:lnTo>
                    <a:pt x="106" y="103"/>
                  </a:lnTo>
                  <a:lnTo>
                    <a:pt x="102" y="61"/>
                  </a:lnTo>
                  <a:lnTo>
                    <a:pt x="101" y="38"/>
                  </a:lnTo>
                  <a:lnTo>
                    <a:pt x="98" y="14"/>
                  </a:lnTo>
                  <a:lnTo>
                    <a:pt x="98" y="14"/>
                  </a:lnTo>
                  <a:lnTo>
                    <a:pt x="77" y="17"/>
                  </a:lnTo>
                  <a:lnTo>
                    <a:pt x="57" y="18"/>
                  </a:lnTo>
                  <a:lnTo>
                    <a:pt x="39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16" y="52"/>
                  </a:lnTo>
                  <a:lnTo>
                    <a:pt x="16" y="75"/>
                  </a:lnTo>
                  <a:lnTo>
                    <a:pt x="16" y="96"/>
                  </a:lnTo>
                  <a:lnTo>
                    <a:pt x="18" y="118"/>
                  </a:lnTo>
                  <a:lnTo>
                    <a:pt x="21" y="141"/>
                  </a:lnTo>
                  <a:lnTo>
                    <a:pt x="25" y="162"/>
                  </a:lnTo>
                  <a:lnTo>
                    <a:pt x="32" y="183"/>
                  </a:lnTo>
                  <a:lnTo>
                    <a:pt x="32" y="18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Freeform 50"/>
            <p:cNvSpPr>
              <a:spLocks noEditPoints="1"/>
            </p:cNvSpPr>
            <p:nvPr/>
          </p:nvSpPr>
          <p:spPr bwMode="auto">
            <a:xfrm>
              <a:off x="4621213" y="2416175"/>
              <a:ext cx="66675" cy="101600"/>
            </a:xfrm>
            <a:custGeom>
              <a:avLst/>
              <a:gdLst/>
              <a:ahLst/>
              <a:cxnLst>
                <a:cxn ang="0">
                  <a:pos x="117" y="3"/>
                </a:cxn>
                <a:cxn ang="0">
                  <a:pos x="117" y="3"/>
                </a:cxn>
                <a:cxn ang="0">
                  <a:pos x="120" y="12"/>
                </a:cxn>
                <a:cxn ang="0">
                  <a:pos x="122" y="24"/>
                </a:cxn>
                <a:cxn ang="0">
                  <a:pos x="125" y="45"/>
                </a:cxn>
                <a:cxn ang="0">
                  <a:pos x="125" y="67"/>
                </a:cxn>
                <a:cxn ang="0">
                  <a:pos x="122" y="91"/>
                </a:cxn>
                <a:cxn ang="0">
                  <a:pos x="117" y="137"/>
                </a:cxn>
                <a:cxn ang="0">
                  <a:pos x="114" y="161"/>
                </a:cxn>
                <a:cxn ang="0">
                  <a:pos x="114" y="185"/>
                </a:cxn>
                <a:cxn ang="0">
                  <a:pos x="114" y="185"/>
                </a:cxn>
                <a:cxn ang="0">
                  <a:pos x="100" y="188"/>
                </a:cxn>
                <a:cxn ang="0">
                  <a:pos x="89" y="189"/>
                </a:cxn>
                <a:cxn ang="0">
                  <a:pos x="64" y="192"/>
                </a:cxn>
                <a:cxn ang="0">
                  <a:pos x="12" y="191"/>
                </a:cxn>
                <a:cxn ang="0">
                  <a:pos x="12" y="191"/>
                </a:cxn>
                <a:cxn ang="0">
                  <a:pos x="9" y="180"/>
                </a:cxn>
                <a:cxn ang="0">
                  <a:pos x="6" y="167"/>
                </a:cxn>
                <a:cxn ang="0">
                  <a:pos x="2" y="143"/>
                </a:cxn>
                <a:cxn ang="0">
                  <a:pos x="0" y="119"/>
                </a:cxn>
                <a:cxn ang="0">
                  <a:pos x="2" y="97"/>
                </a:cxn>
                <a:cxn ang="0">
                  <a:pos x="5" y="49"/>
                </a:cxn>
                <a:cxn ang="0">
                  <a:pos x="6" y="27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34" y="0"/>
                </a:cxn>
                <a:cxn ang="0">
                  <a:pos x="62" y="0"/>
                </a:cxn>
                <a:cxn ang="0">
                  <a:pos x="89" y="0"/>
                </a:cxn>
                <a:cxn ang="0">
                  <a:pos x="117" y="3"/>
                </a:cxn>
                <a:cxn ang="0">
                  <a:pos x="117" y="3"/>
                </a:cxn>
                <a:cxn ang="0">
                  <a:pos x="21" y="17"/>
                </a:cxn>
                <a:cxn ang="0">
                  <a:pos x="21" y="17"/>
                </a:cxn>
                <a:cxn ang="0">
                  <a:pos x="21" y="39"/>
                </a:cxn>
                <a:cxn ang="0">
                  <a:pos x="20" y="60"/>
                </a:cxn>
                <a:cxn ang="0">
                  <a:pos x="17" y="97"/>
                </a:cxn>
                <a:cxn ang="0">
                  <a:pos x="16" y="115"/>
                </a:cxn>
                <a:cxn ang="0">
                  <a:pos x="16" y="135"/>
                </a:cxn>
                <a:cxn ang="0">
                  <a:pos x="19" y="154"/>
                </a:cxn>
                <a:cxn ang="0">
                  <a:pos x="24" y="177"/>
                </a:cxn>
                <a:cxn ang="0">
                  <a:pos x="24" y="177"/>
                </a:cxn>
                <a:cxn ang="0">
                  <a:pos x="47" y="177"/>
                </a:cxn>
                <a:cxn ang="0">
                  <a:pos x="62" y="175"/>
                </a:cxn>
                <a:cxn ang="0">
                  <a:pos x="96" y="174"/>
                </a:cxn>
                <a:cxn ang="0">
                  <a:pos x="96" y="174"/>
                </a:cxn>
                <a:cxn ang="0">
                  <a:pos x="101" y="129"/>
                </a:cxn>
                <a:cxn ang="0">
                  <a:pos x="106" y="90"/>
                </a:cxn>
                <a:cxn ang="0">
                  <a:pos x="107" y="53"/>
                </a:cxn>
                <a:cxn ang="0">
                  <a:pos x="108" y="20"/>
                </a:cxn>
                <a:cxn ang="0">
                  <a:pos x="108" y="20"/>
                </a:cxn>
                <a:cxn ang="0">
                  <a:pos x="97" y="17"/>
                </a:cxn>
                <a:cxn ang="0">
                  <a:pos x="86" y="15"/>
                </a:cxn>
                <a:cxn ang="0">
                  <a:pos x="64" y="14"/>
                </a:cxn>
                <a:cxn ang="0">
                  <a:pos x="41" y="14"/>
                </a:cxn>
                <a:cxn ang="0">
                  <a:pos x="21" y="17"/>
                </a:cxn>
                <a:cxn ang="0">
                  <a:pos x="21" y="17"/>
                </a:cxn>
              </a:cxnLst>
              <a:rect l="0" t="0" r="r" b="b"/>
              <a:pathLst>
                <a:path w="125" h="192">
                  <a:moveTo>
                    <a:pt x="117" y="3"/>
                  </a:moveTo>
                  <a:lnTo>
                    <a:pt x="117" y="3"/>
                  </a:lnTo>
                  <a:lnTo>
                    <a:pt x="120" y="12"/>
                  </a:lnTo>
                  <a:lnTo>
                    <a:pt x="122" y="24"/>
                  </a:lnTo>
                  <a:lnTo>
                    <a:pt x="125" y="45"/>
                  </a:lnTo>
                  <a:lnTo>
                    <a:pt x="125" y="67"/>
                  </a:lnTo>
                  <a:lnTo>
                    <a:pt x="122" y="91"/>
                  </a:lnTo>
                  <a:lnTo>
                    <a:pt x="117" y="137"/>
                  </a:lnTo>
                  <a:lnTo>
                    <a:pt x="114" y="161"/>
                  </a:lnTo>
                  <a:lnTo>
                    <a:pt x="114" y="185"/>
                  </a:lnTo>
                  <a:lnTo>
                    <a:pt x="114" y="185"/>
                  </a:lnTo>
                  <a:lnTo>
                    <a:pt x="100" y="188"/>
                  </a:lnTo>
                  <a:lnTo>
                    <a:pt x="89" y="189"/>
                  </a:lnTo>
                  <a:lnTo>
                    <a:pt x="64" y="192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9" y="180"/>
                  </a:lnTo>
                  <a:lnTo>
                    <a:pt x="6" y="167"/>
                  </a:lnTo>
                  <a:lnTo>
                    <a:pt x="2" y="143"/>
                  </a:lnTo>
                  <a:lnTo>
                    <a:pt x="0" y="119"/>
                  </a:lnTo>
                  <a:lnTo>
                    <a:pt x="2" y="97"/>
                  </a:lnTo>
                  <a:lnTo>
                    <a:pt x="5" y="49"/>
                  </a:lnTo>
                  <a:lnTo>
                    <a:pt x="6" y="27"/>
                  </a:lnTo>
                  <a:lnTo>
                    <a:pt x="6" y="3"/>
                  </a:lnTo>
                  <a:lnTo>
                    <a:pt x="6" y="3"/>
                  </a:lnTo>
                  <a:lnTo>
                    <a:pt x="34" y="0"/>
                  </a:lnTo>
                  <a:lnTo>
                    <a:pt x="62" y="0"/>
                  </a:lnTo>
                  <a:lnTo>
                    <a:pt x="89" y="0"/>
                  </a:lnTo>
                  <a:lnTo>
                    <a:pt x="117" y="3"/>
                  </a:lnTo>
                  <a:lnTo>
                    <a:pt x="117" y="3"/>
                  </a:lnTo>
                  <a:close/>
                  <a:moveTo>
                    <a:pt x="21" y="17"/>
                  </a:moveTo>
                  <a:lnTo>
                    <a:pt x="21" y="17"/>
                  </a:lnTo>
                  <a:lnTo>
                    <a:pt x="21" y="39"/>
                  </a:lnTo>
                  <a:lnTo>
                    <a:pt x="20" y="60"/>
                  </a:lnTo>
                  <a:lnTo>
                    <a:pt x="17" y="97"/>
                  </a:lnTo>
                  <a:lnTo>
                    <a:pt x="16" y="115"/>
                  </a:lnTo>
                  <a:lnTo>
                    <a:pt x="16" y="135"/>
                  </a:lnTo>
                  <a:lnTo>
                    <a:pt x="19" y="154"/>
                  </a:lnTo>
                  <a:lnTo>
                    <a:pt x="24" y="177"/>
                  </a:lnTo>
                  <a:lnTo>
                    <a:pt x="24" y="177"/>
                  </a:lnTo>
                  <a:lnTo>
                    <a:pt x="47" y="177"/>
                  </a:lnTo>
                  <a:lnTo>
                    <a:pt x="62" y="175"/>
                  </a:lnTo>
                  <a:lnTo>
                    <a:pt x="96" y="174"/>
                  </a:lnTo>
                  <a:lnTo>
                    <a:pt x="96" y="174"/>
                  </a:lnTo>
                  <a:lnTo>
                    <a:pt x="101" y="129"/>
                  </a:lnTo>
                  <a:lnTo>
                    <a:pt x="106" y="90"/>
                  </a:lnTo>
                  <a:lnTo>
                    <a:pt x="107" y="53"/>
                  </a:lnTo>
                  <a:lnTo>
                    <a:pt x="108" y="20"/>
                  </a:lnTo>
                  <a:lnTo>
                    <a:pt x="108" y="20"/>
                  </a:lnTo>
                  <a:lnTo>
                    <a:pt x="97" y="17"/>
                  </a:lnTo>
                  <a:lnTo>
                    <a:pt x="86" y="15"/>
                  </a:lnTo>
                  <a:lnTo>
                    <a:pt x="64" y="14"/>
                  </a:lnTo>
                  <a:lnTo>
                    <a:pt x="41" y="14"/>
                  </a:lnTo>
                  <a:lnTo>
                    <a:pt x="21" y="17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Freeform 51"/>
            <p:cNvSpPr>
              <a:spLocks noEditPoints="1"/>
            </p:cNvSpPr>
            <p:nvPr/>
          </p:nvSpPr>
          <p:spPr bwMode="auto">
            <a:xfrm>
              <a:off x="4351338" y="2435225"/>
              <a:ext cx="115888" cy="179388"/>
            </a:xfrm>
            <a:custGeom>
              <a:avLst/>
              <a:gdLst/>
              <a:ahLst/>
              <a:cxnLst>
                <a:cxn ang="0">
                  <a:pos x="143" y="333"/>
                </a:cxn>
                <a:cxn ang="0">
                  <a:pos x="57" y="338"/>
                </a:cxn>
                <a:cxn ang="0">
                  <a:pos x="25" y="330"/>
                </a:cxn>
                <a:cxn ang="0">
                  <a:pos x="18" y="302"/>
                </a:cxn>
                <a:cxn ang="0">
                  <a:pos x="28" y="272"/>
                </a:cxn>
                <a:cxn ang="0">
                  <a:pos x="14" y="223"/>
                </a:cxn>
                <a:cxn ang="0">
                  <a:pos x="0" y="157"/>
                </a:cxn>
                <a:cxn ang="0">
                  <a:pos x="7" y="65"/>
                </a:cxn>
                <a:cxn ang="0">
                  <a:pos x="22" y="14"/>
                </a:cxn>
                <a:cxn ang="0">
                  <a:pos x="53" y="1"/>
                </a:cxn>
                <a:cxn ang="0">
                  <a:pos x="105" y="13"/>
                </a:cxn>
                <a:cxn ang="0">
                  <a:pos x="136" y="41"/>
                </a:cxn>
                <a:cxn ang="0">
                  <a:pos x="160" y="102"/>
                </a:cxn>
                <a:cxn ang="0">
                  <a:pos x="181" y="208"/>
                </a:cxn>
                <a:cxn ang="0">
                  <a:pos x="209" y="265"/>
                </a:cxn>
                <a:cxn ang="0">
                  <a:pos x="213" y="310"/>
                </a:cxn>
                <a:cxn ang="0">
                  <a:pos x="85" y="109"/>
                </a:cxn>
                <a:cxn ang="0">
                  <a:pos x="144" y="101"/>
                </a:cxn>
                <a:cxn ang="0">
                  <a:pos x="109" y="39"/>
                </a:cxn>
                <a:cxn ang="0">
                  <a:pos x="77" y="18"/>
                </a:cxn>
                <a:cxn ang="0">
                  <a:pos x="69" y="41"/>
                </a:cxn>
                <a:cxn ang="0">
                  <a:pos x="85" y="109"/>
                </a:cxn>
                <a:cxn ang="0">
                  <a:pos x="42" y="122"/>
                </a:cxn>
                <a:cxn ang="0">
                  <a:pos x="63" y="87"/>
                </a:cxn>
                <a:cxn ang="0">
                  <a:pos x="45" y="20"/>
                </a:cxn>
                <a:cxn ang="0">
                  <a:pos x="25" y="52"/>
                </a:cxn>
                <a:cxn ang="0">
                  <a:pos x="17" y="133"/>
                </a:cxn>
                <a:cxn ang="0">
                  <a:pos x="111" y="197"/>
                </a:cxn>
                <a:cxn ang="0">
                  <a:pos x="151" y="253"/>
                </a:cxn>
                <a:cxn ang="0">
                  <a:pos x="171" y="233"/>
                </a:cxn>
                <a:cxn ang="0">
                  <a:pos x="151" y="135"/>
                </a:cxn>
                <a:cxn ang="0">
                  <a:pos x="133" y="118"/>
                </a:cxn>
                <a:cxn ang="0">
                  <a:pos x="91" y="124"/>
                </a:cxn>
                <a:cxn ang="0">
                  <a:pos x="24" y="184"/>
                </a:cxn>
                <a:cxn ang="0">
                  <a:pos x="47" y="272"/>
                </a:cxn>
                <a:cxn ang="0">
                  <a:pos x="109" y="267"/>
                </a:cxn>
                <a:cxn ang="0">
                  <a:pos x="71" y="128"/>
                </a:cxn>
                <a:cxn ang="0">
                  <a:pos x="29" y="146"/>
                </a:cxn>
                <a:cxn ang="0">
                  <a:pos x="50" y="324"/>
                </a:cxn>
                <a:cxn ang="0">
                  <a:pos x="81" y="326"/>
                </a:cxn>
                <a:cxn ang="0">
                  <a:pos x="171" y="309"/>
                </a:cxn>
                <a:cxn ang="0">
                  <a:pos x="196" y="299"/>
                </a:cxn>
                <a:cxn ang="0">
                  <a:pos x="195" y="275"/>
                </a:cxn>
                <a:cxn ang="0">
                  <a:pos x="172" y="264"/>
                </a:cxn>
                <a:cxn ang="0">
                  <a:pos x="85" y="285"/>
                </a:cxn>
                <a:cxn ang="0">
                  <a:pos x="36" y="289"/>
                </a:cxn>
                <a:cxn ang="0">
                  <a:pos x="36" y="310"/>
                </a:cxn>
                <a:cxn ang="0">
                  <a:pos x="50" y="324"/>
                </a:cxn>
              </a:cxnLst>
              <a:rect l="0" t="0" r="r" b="b"/>
              <a:pathLst>
                <a:path w="219" h="340">
                  <a:moveTo>
                    <a:pt x="208" y="319"/>
                  </a:moveTo>
                  <a:lnTo>
                    <a:pt x="208" y="319"/>
                  </a:lnTo>
                  <a:lnTo>
                    <a:pt x="167" y="327"/>
                  </a:lnTo>
                  <a:lnTo>
                    <a:pt x="143" y="333"/>
                  </a:lnTo>
                  <a:lnTo>
                    <a:pt x="119" y="337"/>
                  </a:lnTo>
                  <a:lnTo>
                    <a:pt x="94" y="340"/>
                  </a:lnTo>
                  <a:lnTo>
                    <a:pt x="70" y="340"/>
                  </a:lnTo>
                  <a:lnTo>
                    <a:pt x="57" y="338"/>
                  </a:lnTo>
                  <a:lnTo>
                    <a:pt x="46" y="337"/>
                  </a:lnTo>
                  <a:lnTo>
                    <a:pt x="35" y="334"/>
                  </a:lnTo>
                  <a:lnTo>
                    <a:pt x="25" y="330"/>
                  </a:lnTo>
                  <a:lnTo>
                    <a:pt x="25" y="330"/>
                  </a:lnTo>
                  <a:lnTo>
                    <a:pt x="19" y="323"/>
                  </a:lnTo>
                  <a:lnTo>
                    <a:pt x="17" y="316"/>
                  </a:lnTo>
                  <a:lnTo>
                    <a:pt x="17" y="309"/>
                  </a:lnTo>
                  <a:lnTo>
                    <a:pt x="18" y="302"/>
                  </a:lnTo>
                  <a:lnTo>
                    <a:pt x="24" y="288"/>
                  </a:lnTo>
                  <a:lnTo>
                    <a:pt x="26" y="281"/>
                  </a:lnTo>
                  <a:lnTo>
                    <a:pt x="28" y="272"/>
                  </a:lnTo>
                  <a:lnTo>
                    <a:pt x="28" y="272"/>
                  </a:lnTo>
                  <a:lnTo>
                    <a:pt x="28" y="264"/>
                  </a:lnTo>
                  <a:lnTo>
                    <a:pt x="26" y="257"/>
                  </a:lnTo>
                  <a:lnTo>
                    <a:pt x="21" y="240"/>
                  </a:lnTo>
                  <a:lnTo>
                    <a:pt x="14" y="223"/>
                  </a:lnTo>
                  <a:lnTo>
                    <a:pt x="7" y="205"/>
                  </a:lnTo>
                  <a:lnTo>
                    <a:pt x="7" y="205"/>
                  </a:lnTo>
                  <a:lnTo>
                    <a:pt x="3" y="181"/>
                  </a:lnTo>
                  <a:lnTo>
                    <a:pt x="0" y="157"/>
                  </a:lnTo>
                  <a:lnTo>
                    <a:pt x="0" y="133"/>
                  </a:lnTo>
                  <a:lnTo>
                    <a:pt x="0" y="111"/>
                  </a:lnTo>
                  <a:lnTo>
                    <a:pt x="3" y="87"/>
                  </a:lnTo>
                  <a:lnTo>
                    <a:pt x="7" y="65"/>
                  </a:lnTo>
                  <a:lnTo>
                    <a:pt x="11" y="42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22" y="14"/>
                  </a:lnTo>
                  <a:lnTo>
                    <a:pt x="29" y="8"/>
                  </a:lnTo>
                  <a:lnTo>
                    <a:pt x="38" y="4"/>
                  </a:lnTo>
                  <a:lnTo>
                    <a:pt x="45" y="3"/>
                  </a:lnTo>
                  <a:lnTo>
                    <a:pt x="53" y="1"/>
                  </a:lnTo>
                  <a:lnTo>
                    <a:pt x="60" y="0"/>
                  </a:lnTo>
                  <a:lnTo>
                    <a:pt x="77" y="3"/>
                  </a:lnTo>
                  <a:lnTo>
                    <a:pt x="91" y="7"/>
                  </a:lnTo>
                  <a:lnTo>
                    <a:pt x="105" y="13"/>
                  </a:lnTo>
                  <a:lnTo>
                    <a:pt x="118" y="21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36" y="41"/>
                  </a:lnTo>
                  <a:lnTo>
                    <a:pt x="144" y="55"/>
                  </a:lnTo>
                  <a:lnTo>
                    <a:pt x="150" y="69"/>
                  </a:lnTo>
                  <a:lnTo>
                    <a:pt x="156" y="86"/>
                  </a:lnTo>
                  <a:lnTo>
                    <a:pt x="160" y="102"/>
                  </a:lnTo>
                  <a:lnTo>
                    <a:pt x="164" y="119"/>
                  </a:lnTo>
                  <a:lnTo>
                    <a:pt x="170" y="156"/>
                  </a:lnTo>
                  <a:lnTo>
                    <a:pt x="177" y="191"/>
                  </a:lnTo>
                  <a:lnTo>
                    <a:pt x="181" y="208"/>
                  </a:lnTo>
                  <a:lnTo>
                    <a:pt x="185" y="223"/>
                  </a:lnTo>
                  <a:lnTo>
                    <a:pt x="192" y="239"/>
                  </a:lnTo>
                  <a:lnTo>
                    <a:pt x="199" y="253"/>
                  </a:lnTo>
                  <a:lnTo>
                    <a:pt x="209" y="265"/>
                  </a:lnTo>
                  <a:lnTo>
                    <a:pt x="219" y="275"/>
                  </a:lnTo>
                  <a:lnTo>
                    <a:pt x="219" y="275"/>
                  </a:lnTo>
                  <a:lnTo>
                    <a:pt x="216" y="299"/>
                  </a:lnTo>
                  <a:lnTo>
                    <a:pt x="213" y="310"/>
                  </a:lnTo>
                  <a:lnTo>
                    <a:pt x="210" y="314"/>
                  </a:lnTo>
                  <a:lnTo>
                    <a:pt x="208" y="319"/>
                  </a:lnTo>
                  <a:lnTo>
                    <a:pt x="208" y="319"/>
                  </a:lnTo>
                  <a:close/>
                  <a:moveTo>
                    <a:pt x="85" y="109"/>
                  </a:moveTo>
                  <a:lnTo>
                    <a:pt x="85" y="109"/>
                  </a:lnTo>
                  <a:lnTo>
                    <a:pt x="116" y="107"/>
                  </a:lnTo>
                  <a:lnTo>
                    <a:pt x="144" y="101"/>
                  </a:lnTo>
                  <a:lnTo>
                    <a:pt x="144" y="101"/>
                  </a:lnTo>
                  <a:lnTo>
                    <a:pt x="135" y="77"/>
                  </a:lnTo>
                  <a:lnTo>
                    <a:pt x="128" y="65"/>
                  </a:lnTo>
                  <a:lnTo>
                    <a:pt x="119" y="52"/>
                  </a:lnTo>
                  <a:lnTo>
                    <a:pt x="109" y="39"/>
                  </a:lnTo>
                  <a:lnTo>
                    <a:pt x="98" y="29"/>
                  </a:lnTo>
                  <a:lnTo>
                    <a:pt x="91" y="25"/>
                  </a:lnTo>
                  <a:lnTo>
                    <a:pt x="84" y="21"/>
                  </a:lnTo>
                  <a:lnTo>
                    <a:pt x="77" y="18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8"/>
                  </a:lnTo>
                  <a:lnTo>
                    <a:pt x="69" y="41"/>
                  </a:lnTo>
                  <a:lnTo>
                    <a:pt x="73" y="63"/>
                  </a:lnTo>
                  <a:lnTo>
                    <a:pt x="78" y="86"/>
                  </a:lnTo>
                  <a:lnTo>
                    <a:pt x="85" y="109"/>
                  </a:lnTo>
                  <a:lnTo>
                    <a:pt x="85" y="109"/>
                  </a:lnTo>
                  <a:close/>
                  <a:moveTo>
                    <a:pt x="17" y="133"/>
                  </a:moveTo>
                  <a:lnTo>
                    <a:pt x="17" y="133"/>
                  </a:lnTo>
                  <a:lnTo>
                    <a:pt x="29" y="128"/>
                  </a:lnTo>
                  <a:lnTo>
                    <a:pt x="42" y="122"/>
                  </a:lnTo>
                  <a:lnTo>
                    <a:pt x="55" y="116"/>
                  </a:lnTo>
                  <a:lnTo>
                    <a:pt x="69" y="112"/>
                  </a:lnTo>
                  <a:lnTo>
                    <a:pt x="69" y="112"/>
                  </a:lnTo>
                  <a:lnTo>
                    <a:pt x="63" y="87"/>
                  </a:lnTo>
                  <a:lnTo>
                    <a:pt x="59" y="63"/>
                  </a:lnTo>
                  <a:lnTo>
                    <a:pt x="55" y="41"/>
                  </a:lnTo>
                  <a:lnTo>
                    <a:pt x="50" y="31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36" y="29"/>
                  </a:lnTo>
                  <a:lnTo>
                    <a:pt x="29" y="39"/>
                  </a:lnTo>
                  <a:lnTo>
                    <a:pt x="25" y="52"/>
                  </a:lnTo>
                  <a:lnTo>
                    <a:pt x="21" y="66"/>
                  </a:lnTo>
                  <a:lnTo>
                    <a:pt x="18" y="81"/>
                  </a:lnTo>
                  <a:lnTo>
                    <a:pt x="17" y="98"/>
                  </a:lnTo>
                  <a:lnTo>
                    <a:pt x="17" y="133"/>
                  </a:lnTo>
                  <a:lnTo>
                    <a:pt x="17" y="133"/>
                  </a:lnTo>
                  <a:close/>
                  <a:moveTo>
                    <a:pt x="91" y="124"/>
                  </a:moveTo>
                  <a:lnTo>
                    <a:pt x="91" y="124"/>
                  </a:lnTo>
                  <a:lnTo>
                    <a:pt x="111" y="197"/>
                  </a:lnTo>
                  <a:lnTo>
                    <a:pt x="120" y="229"/>
                  </a:lnTo>
                  <a:lnTo>
                    <a:pt x="132" y="261"/>
                  </a:lnTo>
                  <a:lnTo>
                    <a:pt x="132" y="261"/>
                  </a:lnTo>
                  <a:lnTo>
                    <a:pt x="151" y="253"/>
                  </a:lnTo>
                  <a:lnTo>
                    <a:pt x="161" y="250"/>
                  </a:lnTo>
                  <a:lnTo>
                    <a:pt x="172" y="248"/>
                  </a:lnTo>
                  <a:lnTo>
                    <a:pt x="172" y="248"/>
                  </a:lnTo>
                  <a:lnTo>
                    <a:pt x="171" y="233"/>
                  </a:lnTo>
                  <a:lnTo>
                    <a:pt x="168" y="216"/>
                  </a:lnTo>
                  <a:lnTo>
                    <a:pt x="161" y="184"/>
                  </a:lnTo>
                  <a:lnTo>
                    <a:pt x="153" y="150"/>
                  </a:lnTo>
                  <a:lnTo>
                    <a:pt x="151" y="135"/>
                  </a:lnTo>
                  <a:lnTo>
                    <a:pt x="150" y="118"/>
                  </a:lnTo>
                  <a:lnTo>
                    <a:pt x="150" y="118"/>
                  </a:lnTo>
                  <a:lnTo>
                    <a:pt x="142" y="118"/>
                  </a:lnTo>
                  <a:lnTo>
                    <a:pt x="133" y="118"/>
                  </a:lnTo>
                  <a:lnTo>
                    <a:pt x="120" y="121"/>
                  </a:lnTo>
                  <a:lnTo>
                    <a:pt x="106" y="124"/>
                  </a:lnTo>
                  <a:lnTo>
                    <a:pt x="99" y="125"/>
                  </a:lnTo>
                  <a:lnTo>
                    <a:pt x="91" y="124"/>
                  </a:lnTo>
                  <a:lnTo>
                    <a:pt x="91" y="124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24" y="184"/>
                  </a:lnTo>
                  <a:lnTo>
                    <a:pt x="31" y="213"/>
                  </a:lnTo>
                  <a:lnTo>
                    <a:pt x="39" y="243"/>
                  </a:lnTo>
                  <a:lnTo>
                    <a:pt x="47" y="272"/>
                  </a:lnTo>
                  <a:lnTo>
                    <a:pt x="47" y="272"/>
                  </a:lnTo>
                  <a:lnTo>
                    <a:pt x="66" y="272"/>
                  </a:lnTo>
                  <a:lnTo>
                    <a:pt x="80" y="271"/>
                  </a:lnTo>
                  <a:lnTo>
                    <a:pt x="109" y="267"/>
                  </a:lnTo>
                  <a:lnTo>
                    <a:pt x="109" y="267"/>
                  </a:lnTo>
                  <a:lnTo>
                    <a:pt x="104" y="229"/>
                  </a:lnTo>
                  <a:lnTo>
                    <a:pt x="95" y="194"/>
                  </a:lnTo>
                  <a:lnTo>
                    <a:pt x="84" y="161"/>
                  </a:lnTo>
                  <a:lnTo>
                    <a:pt x="71" y="128"/>
                  </a:lnTo>
                  <a:lnTo>
                    <a:pt x="71" y="128"/>
                  </a:lnTo>
                  <a:lnTo>
                    <a:pt x="57" y="133"/>
                  </a:lnTo>
                  <a:lnTo>
                    <a:pt x="43" y="140"/>
                  </a:lnTo>
                  <a:lnTo>
                    <a:pt x="29" y="146"/>
                  </a:lnTo>
                  <a:lnTo>
                    <a:pt x="24" y="150"/>
                  </a:lnTo>
                  <a:lnTo>
                    <a:pt x="19" y="156"/>
                  </a:lnTo>
                  <a:lnTo>
                    <a:pt x="19" y="156"/>
                  </a:lnTo>
                  <a:close/>
                  <a:moveTo>
                    <a:pt x="50" y="324"/>
                  </a:moveTo>
                  <a:lnTo>
                    <a:pt x="50" y="324"/>
                  </a:lnTo>
                  <a:lnTo>
                    <a:pt x="56" y="326"/>
                  </a:lnTo>
                  <a:lnTo>
                    <a:pt x="63" y="327"/>
                  </a:lnTo>
                  <a:lnTo>
                    <a:pt x="81" y="326"/>
                  </a:lnTo>
                  <a:lnTo>
                    <a:pt x="104" y="324"/>
                  </a:lnTo>
                  <a:lnTo>
                    <a:pt x="128" y="320"/>
                  </a:lnTo>
                  <a:lnTo>
                    <a:pt x="150" y="314"/>
                  </a:lnTo>
                  <a:lnTo>
                    <a:pt x="171" y="309"/>
                  </a:lnTo>
                  <a:lnTo>
                    <a:pt x="186" y="303"/>
                  </a:lnTo>
                  <a:lnTo>
                    <a:pt x="192" y="300"/>
                  </a:lnTo>
                  <a:lnTo>
                    <a:pt x="196" y="299"/>
                  </a:lnTo>
                  <a:lnTo>
                    <a:pt x="196" y="299"/>
                  </a:lnTo>
                  <a:lnTo>
                    <a:pt x="199" y="293"/>
                  </a:lnTo>
                  <a:lnTo>
                    <a:pt x="199" y="288"/>
                  </a:lnTo>
                  <a:lnTo>
                    <a:pt x="199" y="281"/>
                  </a:lnTo>
                  <a:lnTo>
                    <a:pt x="195" y="275"/>
                  </a:lnTo>
                  <a:lnTo>
                    <a:pt x="191" y="270"/>
                  </a:lnTo>
                  <a:lnTo>
                    <a:pt x="185" y="265"/>
                  </a:lnTo>
                  <a:lnTo>
                    <a:pt x="179" y="264"/>
                  </a:lnTo>
                  <a:lnTo>
                    <a:pt x="172" y="264"/>
                  </a:lnTo>
                  <a:lnTo>
                    <a:pt x="172" y="264"/>
                  </a:lnTo>
                  <a:lnTo>
                    <a:pt x="143" y="271"/>
                  </a:lnTo>
                  <a:lnTo>
                    <a:pt x="105" y="281"/>
                  </a:lnTo>
                  <a:lnTo>
                    <a:pt x="85" y="285"/>
                  </a:lnTo>
                  <a:lnTo>
                    <a:pt x="67" y="288"/>
                  </a:lnTo>
                  <a:lnTo>
                    <a:pt x="50" y="289"/>
                  </a:lnTo>
                  <a:lnTo>
                    <a:pt x="36" y="289"/>
                  </a:lnTo>
                  <a:lnTo>
                    <a:pt x="36" y="289"/>
                  </a:lnTo>
                  <a:lnTo>
                    <a:pt x="33" y="295"/>
                  </a:lnTo>
                  <a:lnTo>
                    <a:pt x="33" y="300"/>
                  </a:lnTo>
                  <a:lnTo>
                    <a:pt x="33" y="306"/>
                  </a:lnTo>
                  <a:lnTo>
                    <a:pt x="36" y="310"/>
                  </a:lnTo>
                  <a:lnTo>
                    <a:pt x="39" y="314"/>
                  </a:lnTo>
                  <a:lnTo>
                    <a:pt x="42" y="319"/>
                  </a:lnTo>
                  <a:lnTo>
                    <a:pt x="46" y="321"/>
                  </a:lnTo>
                  <a:lnTo>
                    <a:pt x="50" y="324"/>
                  </a:lnTo>
                  <a:lnTo>
                    <a:pt x="50" y="3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Freeform 52"/>
            <p:cNvSpPr>
              <a:spLocks noEditPoints="1"/>
            </p:cNvSpPr>
            <p:nvPr/>
          </p:nvSpPr>
          <p:spPr bwMode="auto">
            <a:xfrm>
              <a:off x="4537076" y="2543175"/>
              <a:ext cx="39688" cy="3968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68" y="11"/>
                </a:cxn>
                <a:cxn ang="0">
                  <a:pos x="73" y="22"/>
                </a:cxn>
                <a:cxn ang="0">
                  <a:pos x="76" y="30"/>
                </a:cxn>
                <a:cxn ang="0">
                  <a:pos x="75" y="40"/>
                </a:cxn>
                <a:cxn ang="0">
                  <a:pos x="73" y="49"/>
                </a:cxn>
                <a:cxn ang="0">
                  <a:pos x="68" y="57"/>
                </a:cxn>
                <a:cxn ang="0">
                  <a:pos x="62" y="64"/>
                </a:cxn>
                <a:cxn ang="0">
                  <a:pos x="55" y="68"/>
                </a:cxn>
                <a:cxn ang="0">
                  <a:pos x="47" y="73"/>
                </a:cxn>
                <a:cxn ang="0">
                  <a:pos x="38" y="75"/>
                </a:cxn>
                <a:cxn ang="0">
                  <a:pos x="30" y="74"/>
                </a:cxn>
                <a:cxn ang="0">
                  <a:pos x="21" y="73"/>
                </a:cxn>
                <a:cxn ang="0">
                  <a:pos x="14" y="67"/>
                </a:cxn>
                <a:cxn ang="0">
                  <a:pos x="9" y="60"/>
                </a:cxn>
                <a:cxn ang="0">
                  <a:pos x="3" y="50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5" y="28"/>
                </a:cxn>
                <a:cxn ang="0">
                  <a:pos x="10" y="19"/>
                </a:cxn>
                <a:cxn ang="0">
                  <a:pos x="14" y="14"/>
                </a:cxn>
                <a:cxn ang="0">
                  <a:pos x="21" y="8"/>
                </a:cxn>
                <a:cxn ang="0">
                  <a:pos x="28" y="2"/>
                </a:cxn>
                <a:cxn ang="0">
                  <a:pos x="37" y="1"/>
                </a:cxn>
                <a:cxn ang="0">
                  <a:pos x="47" y="0"/>
                </a:cxn>
                <a:cxn ang="0">
                  <a:pos x="59" y="1"/>
                </a:cxn>
                <a:cxn ang="0">
                  <a:pos x="59" y="1"/>
                </a:cxn>
                <a:cxn ang="0">
                  <a:pos x="21" y="28"/>
                </a:cxn>
                <a:cxn ang="0">
                  <a:pos x="21" y="28"/>
                </a:cxn>
                <a:cxn ang="0">
                  <a:pos x="21" y="40"/>
                </a:cxn>
                <a:cxn ang="0">
                  <a:pos x="24" y="50"/>
                </a:cxn>
                <a:cxn ang="0">
                  <a:pos x="28" y="57"/>
                </a:cxn>
                <a:cxn ang="0">
                  <a:pos x="35" y="63"/>
                </a:cxn>
                <a:cxn ang="0">
                  <a:pos x="35" y="63"/>
                </a:cxn>
                <a:cxn ang="0">
                  <a:pos x="42" y="63"/>
                </a:cxn>
                <a:cxn ang="0">
                  <a:pos x="48" y="60"/>
                </a:cxn>
                <a:cxn ang="0">
                  <a:pos x="52" y="57"/>
                </a:cxn>
                <a:cxn ang="0">
                  <a:pos x="55" y="53"/>
                </a:cxn>
                <a:cxn ang="0">
                  <a:pos x="58" y="49"/>
                </a:cxn>
                <a:cxn ang="0">
                  <a:pos x="58" y="43"/>
                </a:cxn>
                <a:cxn ang="0">
                  <a:pos x="58" y="37"/>
                </a:cxn>
                <a:cxn ang="0">
                  <a:pos x="56" y="32"/>
                </a:cxn>
                <a:cxn ang="0">
                  <a:pos x="55" y="26"/>
                </a:cxn>
                <a:cxn ang="0">
                  <a:pos x="52" y="22"/>
                </a:cxn>
                <a:cxn ang="0">
                  <a:pos x="48" y="19"/>
                </a:cxn>
                <a:cxn ang="0">
                  <a:pos x="44" y="16"/>
                </a:cxn>
                <a:cxn ang="0">
                  <a:pos x="38" y="16"/>
                </a:cxn>
                <a:cxn ang="0">
                  <a:pos x="34" y="18"/>
                </a:cxn>
                <a:cxn ang="0">
                  <a:pos x="27" y="22"/>
                </a:cxn>
                <a:cxn ang="0">
                  <a:pos x="21" y="28"/>
                </a:cxn>
                <a:cxn ang="0">
                  <a:pos x="21" y="28"/>
                </a:cxn>
              </a:cxnLst>
              <a:rect l="0" t="0" r="r" b="b"/>
              <a:pathLst>
                <a:path w="76" h="75">
                  <a:moveTo>
                    <a:pt x="59" y="1"/>
                  </a:moveTo>
                  <a:lnTo>
                    <a:pt x="59" y="1"/>
                  </a:lnTo>
                  <a:lnTo>
                    <a:pt x="68" y="11"/>
                  </a:lnTo>
                  <a:lnTo>
                    <a:pt x="73" y="22"/>
                  </a:lnTo>
                  <a:lnTo>
                    <a:pt x="76" y="30"/>
                  </a:lnTo>
                  <a:lnTo>
                    <a:pt x="75" y="40"/>
                  </a:lnTo>
                  <a:lnTo>
                    <a:pt x="73" y="49"/>
                  </a:lnTo>
                  <a:lnTo>
                    <a:pt x="68" y="57"/>
                  </a:lnTo>
                  <a:lnTo>
                    <a:pt x="62" y="64"/>
                  </a:lnTo>
                  <a:lnTo>
                    <a:pt x="55" y="68"/>
                  </a:lnTo>
                  <a:lnTo>
                    <a:pt x="47" y="73"/>
                  </a:lnTo>
                  <a:lnTo>
                    <a:pt x="38" y="75"/>
                  </a:lnTo>
                  <a:lnTo>
                    <a:pt x="30" y="74"/>
                  </a:lnTo>
                  <a:lnTo>
                    <a:pt x="21" y="73"/>
                  </a:lnTo>
                  <a:lnTo>
                    <a:pt x="14" y="67"/>
                  </a:lnTo>
                  <a:lnTo>
                    <a:pt x="9" y="60"/>
                  </a:lnTo>
                  <a:lnTo>
                    <a:pt x="3" y="5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5" y="28"/>
                  </a:lnTo>
                  <a:lnTo>
                    <a:pt x="10" y="19"/>
                  </a:lnTo>
                  <a:lnTo>
                    <a:pt x="14" y="14"/>
                  </a:lnTo>
                  <a:lnTo>
                    <a:pt x="21" y="8"/>
                  </a:lnTo>
                  <a:lnTo>
                    <a:pt x="28" y="2"/>
                  </a:lnTo>
                  <a:lnTo>
                    <a:pt x="37" y="1"/>
                  </a:lnTo>
                  <a:lnTo>
                    <a:pt x="47" y="0"/>
                  </a:lnTo>
                  <a:lnTo>
                    <a:pt x="59" y="1"/>
                  </a:lnTo>
                  <a:lnTo>
                    <a:pt x="59" y="1"/>
                  </a:lnTo>
                  <a:close/>
                  <a:moveTo>
                    <a:pt x="21" y="28"/>
                  </a:moveTo>
                  <a:lnTo>
                    <a:pt x="21" y="28"/>
                  </a:lnTo>
                  <a:lnTo>
                    <a:pt x="21" y="40"/>
                  </a:lnTo>
                  <a:lnTo>
                    <a:pt x="24" y="50"/>
                  </a:lnTo>
                  <a:lnTo>
                    <a:pt x="28" y="57"/>
                  </a:lnTo>
                  <a:lnTo>
                    <a:pt x="35" y="63"/>
                  </a:lnTo>
                  <a:lnTo>
                    <a:pt x="35" y="63"/>
                  </a:lnTo>
                  <a:lnTo>
                    <a:pt x="42" y="63"/>
                  </a:lnTo>
                  <a:lnTo>
                    <a:pt x="48" y="60"/>
                  </a:lnTo>
                  <a:lnTo>
                    <a:pt x="52" y="57"/>
                  </a:lnTo>
                  <a:lnTo>
                    <a:pt x="55" y="53"/>
                  </a:lnTo>
                  <a:lnTo>
                    <a:pt x="58" y="49"/>
                  </a:lnTo>
                  <a:lnTo>
                    <a:pt x="58" y="43"/>
                  </a:lnTo>
                  <a:lnTo>
                    <a:pt x="58" y="37"/>
                  </a:lnTo>
                  <a:lnTo>
                    <a:pt x="56" y="32"/>
                  </a:lnTo>
                  <a:lnTo>
                    <a:pt x="55" y="26"/>
                  </a:lnTo>
                  <a:lnTo>
                    <a:pt x="52" y="22"/>
                  </a:lnTo>
                  <a:lnTo>
                    <a:pt x="48" y="19"/>
                  </a:lnTo>
                  <a:lnTo>
                    <a:pt x="44" y="16"/>
                  </a:lnTo>
                  <a:lnTo>
                    <a:pt x="38" y="16"/>
                  </a:lnTo>
                  <a:lnTo>
                    <a:pt x="34" y="18"/>
                  </a:lnTo>
                  <a:lnTo>
                    <a:pt x="27" y="22"/>
                  </a:lnTo>
                  <a:lnTo>
                    <a:pt x="21" y="28"/>
                  </a:lnTo>
                  <a:lnTo>
                    <a:pt x="21" y="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Freeform 53"/>
            <p:cNvSpPr>
              <a:spLocks noEditPoints="1"/>
            </p:cNvSpPr>
            <p:nvPr/>
          </p:nvSpPr>
          <p:spPr bwMode="auto">
            <a:xfrm>
              <a:off x="4616451" y="2549525"/>
              <a:ext cx="38100" cy="39688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6" y="13"/>
                </a:cxn>
                <a:cxn ang="0">
                  <a:pos x="17" y="6"/>
                </a:cxn>
                <a:cxn ang="0">
                  <a:pos x="27" y="2"/>
                </a:cxn>
                <a:cxn ang="0">
                  <a:pos x="36" y="0"/>
                </a:cxn>
                <a:cxn ang="0">
                  <a:pos x="45" y="0"/>
                </a:cxn>
                <a:cxn ang="0">
                  <a:pos x="52" y="3"/>
                </a:cxn>
                <a:cxn ang="0">
                  <a:pos x="59" y="9"/>
                </a:cxn>
                <a:cxn ang="0">
                  <a:pos x="63" y="14"/>
                </a:cxn>
                <a:cxn ang="0">
                  <a:pos x="67" y="21"/>
                </a:cxn>
                <a:cxn ang="0">
                  <a:pos x="70" y="28"/>
                </a:cxn>
                <a:cxn ang="0">
                  <a:pos x="72" y="37"/>
                </a:cxn>
                <a:cxn ang="0">
                  <a:pos x="70" y="45"/>
                </a:cxn>
                <a:cxn ang="0">
                  <a:pos x="69" y="52"/>
                </a:cxn>
                <a:cxn ang="0">
                  <a:pos x="65" y="61"/>
                </a:cxn>
                <a:cxn ang="0">
                  <a:pos x="59" y="66"/>
                </a:cxn>
                <a:cxn ang="0">
                  <a:pos x="50" y="70"/>
                </a:cxn>
                <a:cxn ang="0">
                  <a:pos x="41" y="73"/>
                </a:cxn>
                <a:cxn ang="0">
                  <a:pos x="41" y="73"/>
                </a:cxn>
                <a:cxn ang="0">
                  <a:pos x="35" y="75"/>
                </a:cxn>
                <a:cxn ang="0">
                  <a:pos x="29" y="75"/>
                </a:cxn>
                <a:cxn ang="0">
                  <a:pos x="20" y="70"/>
                </a:cxn>
                <a:cxn ang="0">
                  <a:pos x="13" y="65"/>
                </a:cxn>
                <a:cxn ang="0">
                  <a:pos x="6" y="58"/>
                </a:cxn>
                <a:cxn ang="0">
                  <a:pos x="1" y="48"/>
                </a:cxn>
                <a:cxn ang="0">
                  <a:pos x="0" y="37"/>
                </a:cxn>
                <a:cxn ang="0">
                  <a:pos x="1" y="24"/>
                </a:cxn>
                <a:cxn ang="0">
                  <a:pos x="3" y="18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20" y="21"/>
                </a:cxn>
                <a:cxn ang="0">
                  <a:pos x="20" y="21"/>
                </a:cxn>
                <a:cxn ang="0">
                  <a:pos x="18" y="38"/>
                </a:cxn>
                <a:cxn ang="0">
                  <a:pos x="18" y="45"/>
                </a:cxn>
                <a:cxn ang="0">
                  <a:pos x="20" y="54"/>
                </a:cxn>
                <a:cxn ang="0">
                  <a:pos x="20" y="54"/>
                </a:cxn>
                <a:cxn ang="0">
                  <a:pos x="28" y="55"/>
                </a:cxn>
                <a:cxn ang="0">
                  <a:pos x="36" y="56"/>
                </a:cxn>
                <a:cxn ang="0">
                  <a:pos x="42" y="55"/>
                </a:cxn>
                <a:cxn ang="0">
                  <a:pos x="46" y="51"/>
                </a:cxn>
                <a:cxn ang="0">
                  <a:pos x="50" y="48"/>
                </a:cxn>
                <a:cxn ang="0">
                  <a:pos x="53" y="42"/>
                </a:cxn>
                <a:cxn ang="0">
                  <a:pos x="55" y="38"/>
                </a:cxn>
                <a:cxn ang="0">
                  <a:pos x="55" y="32"/>
                </a:cxn>
                <a:cxn ang="0">
                  <a:pos x="53" y="27"/>
                </a:cxn>
                <a:cxn ang="0">
                  <a:pos x="52" y="23"/>
                </a:cxn>
                <a:cxn ang="0">
                  <a:pos x="49" y="18"/>
                </a:cxn>
                <a:cxn ang="0">
                  <a:pos x="45" y="16"/>
                </a:cxn>
                <a:cxn ang="0">
                  <a:pos x="41" y="14"/>
                </a:cxn>
                <a:cxn ang="0">
                  <a:pos x="35" y="14"/>
                </a:cxn>
                <a:cxn ang="0">
                  <a:pos x="28" y="17"/>
                </a:cxn>
                <a:cxn ang="0">
                  <a:pos x="20" y="21"/>
                </a:cxn>
                <a:cxn ang="0">
                  <a:pos x="20" y="21"/>
                </a:cxn>
              </a:cxnLst>
              <a:rect l="0" t="0" r="r" b="b"/>
              <a:pathLst>
                <a:path w="72" h="75">
                  <a:moveTo>
                    <a:pt x="6" y="13"/>
                  </a:moveTo>
                  <a:lnTo>
                    <a:pt x="6" y="13"/>
                  </a:lnTo>
                  <a:lnTo>
                    <a:pt x="17" y="6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2" y="3"/>
                  </a:lnTo>
                  <a:lnTo>
                    <a:pt x="59" y="9"/>
                  </a:lnTo>
                  <a:lnTo>
                    <a:pt x="63" y="14"/>
                  </a:lnTo>
                  <a:lnTo>
                    <a:pt x="67" y="21"/>
                  </a:lnTo>
                  <a:lnTo>
                    <a:pt x="70" y="28"/>
                  </a:lnTo>
                  <a:lnTo>
                    <a:pt x="72" y="37"/>
                  </a:lnTo>
                  <a:lnTo>
                    <a:pt x="70" y="45"/>
                  </a:lnTo>
                  <a:lnTo>
                    <a:pt x="69" y="52"/>
                  </a:lnTo>
                  <a:lnTo>
                    <a:pt x="65" y="61"/>
                  </a:lnTo>
                  <a:lnTo>
                    <a:pt x="59" y="66"/>
                  </a:lnTo>
                  <a:lnTo>
                    <a:pt x="50" y="70"/>
                  </a:lnTo>
                  <a:lnTo>
                    <a:pt x="41" y="73"/>
                  </a:lnTo>
                  <a:lnTo>
                    <a:pt x="41" y="73"/>
                  </a:lnTo>
                  <a:lnTo>
                    <a:pt x="35" y="75"/>
                  </a:lnTo>
                  <a:lnTo>
                    <a:pt x="29" y="75"/>
                  </a:lnTo>
                  <a:lnTo>
                    <a:pt x="20" y="70"/>
                  </a:lnTo>
                  <a:lnTo>
                    <a:pt x="13" y="65"/>
                  </a:lnTo>
                  <a:lnTo>
                    <a:pt x="6" y="58"/>
                  </a:lnTo>
                  <a:lnTo>
                    <a:pt x="1" y="48"/>
                  </a:lnTo>
                  <a:lnTo>
                    <a:pt x="0" y="37"/>
                  </a:lnTo>
                  <a:lnTo>
                    <a:pt x="1" y="24"/>
                  </a:lnTo>
                  <a:lnTo>
                    <a:pt x="3" y="18"/>
                  </a:lnTo>
                  <a:lnTo>
                    <a:pt x="6" y="13"/>
                  </a:lnTo>
                  <a:lnTo>
                    <a:pt x="6" y="13"/>
                  </a:lnTo>
                  <a:close/>
                  <a:moveTo>
                    <a:pt x="20" y="21"/>
                  </a:moveTo>
                  <a:lnTo>
                    <a:pt x="20" y="21"/>
                  </a:lnTo>
                  <a:lnTo>
                    <a:pt x="18" y="38"/>
                  </a:lnTo>
                  <a:lnTo>
                    <a:pt x="18" y="45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8" y="55"/>
                  </a:lnTo>
                  <a:lnTo>
                    <a:pt x="36" y="56"/>
                  </a:lnTo>
                  <a:lnTo>
                    <a:pt x="42" y="55"/>
                  </a:lnTo>
                  <a:lnTo>
                    <a:pt x="46" y="51"/>
                  </a:lnTo>
                  <a:lnTo>
                    <a:pt x="50" y="48"/>
                  </a:lnTo>
                  <a:lnTo>
                    <a:pt x="53" y="42"/>
                  </a:lnTo>
                  <a:lnTo>
                    <a:pt x="55" y="38"/>
                  </a:lnTo>
                  <a:lnTo>
                    <a:pt x="55" y="32"/>
                  </a:lnTo>
                  <a:lnTo>
                    <a:pt x="53" y="27"/>
                  </a:lnTo>
                  <a:lnTo>
                    <a:pt x="52" y="23"/>
                  </a:lnTo>
                  <a:lnTo>
                    <a:pt x="49" y="18"/>
                  </a:lnTo>
                  <a:lnTo>
                    <a:pt x="45" y="16"/>
                  </a:lnTo>
                  <a:lnTo>
                    <a:pt x="41" y="14"/>
                  </a:lnTo>
                  <a:lnTo>
                    <a:pt x="35" y="14"/>
                  </a:lnTo>
                  <a:lnTo>
                    <a:pt x="28" y="17"/>
                  </a:lnTo>
                  <a:lnTo>
                    <a:pt x="20" y="21"/>
                  </a:lnTo>
                  <a:lnTo>
                    <a:pt x="20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Freeform 54"/>
            <p:cNvSpPr>
              <a:spLocks noEditPoints="1"/>
            </p:cNvSpPr>
            <p:nvPr/>
          </p:nvSpPr>
          <p:spPr bwMode="auto">
            <a:xfrm>
              <a:off x="4838701" y="2560638"/>
              <a:ext cx="76200" cy="141288"/>
            </a:xfrm>
            <a:custGeom>
              <a:avLst/>
              <a:gdLst/>
              <a:ahLst/>
              <a:cxnLst>
                <a:cxn ang="0">
                  <a:pos x="142" y="26"/>
                </a:cxn>
                <a:cxn ang="0">
                  <a:pos x="146" y="67"/>
                </a:cxn>
                <a:cxn ang="0">
                  <a:pos x="135" y="146"/>
                </a:cxn>
                <a:cxn ang="0">
                  <a:pos x="115" y="219"/>
                </a:cxn>
                <a:cxn ang="0">
                  <a:pos x="120" y="244"/>
                </a:cxn>
                <a:cxn ang="0">
                  <a:pos x="114" y="261"/>
                </a:cxn>
                <a:cxn ang="0">
                  <a:pos x="93" y="262"/>
                </a:cxn>
                <a:cxn ang="0">
                  <a:pos x="48" y="245"/>
                </a:cxn>
                <a:cxn ang="0">
                  <a:pos x="0" y="210"/>
                </a:cxn>
                <a:cxn ang="0">
                  <a:pos x="16" y="172"/>
                </a:cxn>
                <a:cxn ang="0">
                  <a:pos x="44" y="60"/>
                </a:cxn>
                <a:cxn ang="0">
                  <a:pos x="54" y="32"/>
                </a:cxn>
                <a:cxn ang="0">
                  <a:pos x="86" y="5"/>
                </a:cxn>
                <a:cxn ang="0">
                  <a:pos x="113" y="0"/>
                </a:cxn>
                <a:cxn ang="0">
                  <a:pos x="132" y="8"/>
                </a:cxn>
                <a:cxn ang="0">
                  <a:pos x="63" y="53"/>
                </a:cxn>
                <a:cxn ang="0">
                  <a:pos x="75" y="63"/>
                </a:cxn>
                <a:cxn ang="0">
                  <a:pos x="90" y="60"/>
                </a:cxn>
                <a:cxn ang="0">
                  <a:pos x="103" y="26"/>
                </a:cxn>
                <a:cxn ang="0">
                  <a:pos x="104" y="16"/>
                </a:cxn>
                <a:cxn ang="0">
                  <a:pos x="82" y="22"/>
                </a:cxn>
                <a:cxn ang="0">
                  <a:pos x="69" y="39"/>
                </a:cxn>
                <a:cxn ang="0">
                  <a:pos x="101" y="77"/>
                </a:cxn>
                <a:cxn ang="0">
                  <a:pos x="115" y="87"/>
                </a:cxn>
                <a:cxn ang="0">
                  <a:pos x="131" y="94"/>
                </a:cxn>
                <a:cxn ang="0">
                  <a:pos x="131" y="50"/>
                </a:cxn>
                <a:cxn ang="0">
                  <a:pos x="125" y="25"/>
                </a:cxn>
                <a:cxn ang="0">
                  <a:pos x="110" y="47"/>
                </a:cxn>
                <a:cxn ang="0">
                  <a:pos x="101" y="77"/>
                </a:cxn>
                <a:cxn ang="0">
                  <a:pos x="47" y="192"/>
                </a:cxn>
                <a:cxn ang="0">
                  <a:pos x="69" y="202"/>
                </a:cxn>
                <a:cxn ang="0">
                  <a:pos x="83" y="111"/>
                </a:cxn>
                <a:cxn ang="0">
                  <a:pos x="79" y="78"/>
                </a:cxn>
                <a:cxn ang="0">
                  <a:pos x="58" y="71"/>
                </a:cxn>
                <a:cxn ang="0">
                  <a:pos x="40" y="158"/>
                </a:cxn>
                <a:cxn ang="0">
                  <a:pos x="38" y="191"/>
                </a:cxn>
                <a:cxn ang="0">
                  <a:pos x="89" y="213"/>
                </a:cxn>
                <a:cxn ang="0">
                  <a:pos x="101" y="216"/>
                </a:cxn>
                <a:cxn ang="0">
                  <a:pos x="117" y="163"/>
                </a:cxn>
                <a:cxn ang="0">
                  <a:pos x="125" y="109"/>
                </a:cxn>
                <a:cxn ang="0">
                  <a:pos x="101" y="94"/>
                </a:cxn>
                <a:cxn ang="0">
                  <a:pos x="90" y="154"/>
                </a:cxn>
                <a:cxn ang="0">
                  <a:pos x="84" y="213"/>
                </a:cxn>
                <a:cxn ang="0">
                  <a:pos x="87" y="227"/>
                </a:cxn>
                <a:cxn ang="0">
                  <a:pos x="62" y="217"/>
                </a:cxn>
                <a:cxn ang="0">
                  <a:pos x="35" y="202"/>
                </a:cxn>
                <a:cxn ang="0">
                  <a:pos x="21" y="202"/>
                </a:cxn>
                <a:cxn ang="0">
                  <a:pos x="24" y="212"/>
                </a:cxn>
                <a:cxn ang="0">
                  <a:pos x="54" y="231"/>
                </a:cxn>
                <a:cxn ang="0">
                  <a:pos x="101" y="251"/>
                </a:cxn>
                <a:cxn ang="0">
                  <a:pos x="103" y="241"/>
                </a:cxn>
                <a:cxn ang="0">
                  <a:pos x="93" y="227"/>
                </a:cxn>
              </a:cxnLst>
              <a:rect l="0" t="0" r="r" b="b"/>
              <a:pathLst>
                <a:path w="146" h="265">
                  <a:moveTo>
                    <a:pt x="139" y="12"/>
                  </a:moveTo>
                  <a:lnTo>
                    <a:pt x="139" y="12"/>
                  </a:lnTo>
                  <a:lnTo>
                    <a:pt x="142" y="26"/>
                  </a:lnTo>
                  <a:lnTo>
                    <a:pt x="145" y="40"/>
                  </a:lnTo>
                  <a:lnTo>
                    <a:pt x="146" y="53"/>
                  </a:lnTo>
                  <a:lnTo>
                    <a:pt x="146" y="67"/>
                  </a:lnTo>
                  <a:lnTo>
                    <a:pt x="145" y="94"/>
                  </a:lnTo>
                  <a:lnTo>
                    <a:pt x="141" y="120"/>
                  </a:lnTo>
                  <a:lnTo>
                    <a:pt x="135" y="146"/>
                  </a:lnTo>
                  <a:lnTo>
                    <a:pt x="128" y="171"/>
                  </a:lnTo>
                  <a:lnTo>
                    <a:pt x="121" y="196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20" y="231"/>
                  </a:lnTo>
                  <a:lnTo>
                    <a:pt x="120" y="244"/>
                  </a:lnTo>
                  <a:lnTo>
                    <a:pt x="118" y="250"/>
                  </a:lnTo>
                  <a:lnTo>
                    <a:pt x="117" y="255"/>
                  </a:lnTo>
                  <a:lnTo>
                    <a:pt x="114" y="261"/>
                  </a:lnTo>
                  <a:lnTo>
                    <a:pt x="110" y="265"/>
                  </a:lnTo>
                  <a:lnTo>
                    <a:pt x="110" y="265"/>
                  </a:lnTo>
                  <a:lnTo>
                    <a:pt x="93" y="262"/>
                  </a:lnTo>
                  <a:lnTo>
                    <a:pt x="77" y="258"/>
                  </a:lnTo>
                  <a:lnTo>
                    <a:pt x="62" y="252"/>
                  </a:lnTo>
                  <a:lnTo>
                    <a:pt x="48" y="245"/>
                  </a:lnTo>
                  <a:lnTo>
                    <a:pt x="35" y="237"/>
                  </a:lnTo>
                  <a:lnTo>
                    <a:pt x="23" y="228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7" y="192"/>
                  </a:lnTo>
                  <a:lnTo>
                    <a:pt x="16" y="172"/>
                  </a:lnTo>
                  <a:lnTo>
                    <a:pt x="30" y="126"/>
                  </a:lnTo>
                  <a:lnTo>
                    <a:pt x="41" y="81"/>
                  </a:lnTo>
                  <a:lnTo>
                    <a:pt x="44" y="60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54" y="32"/>
                  </a:lnTo>
                  <a:lnTo>
                    <a:pt x="63" y="21"/>
                  </a:lnTo>
                  <a:lnTo>
                    <a:pt x="75" y="12"/>
                  </a:lnTo>
                  <a:lnTo>
                    <a:pt x="86" y="5"/>
                  </a:lnTo>
                  <a:lnTo>
                    <a:pt x="100" y="1"/>
                  </a:lnTo>
                  <a:lnTo>
                    <a:pt x="106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7" y="4"/>
                  </a:lnTo>
                  <a:lnTo>
                    <a:pt x="132" y="8"/>
                  </a:lnTo>
                  <a:lnTo>
                    <a:pt x="139" y="12"/>
                  </a:lnTo>
                  <a:lnTo>
                    <a:pt x="139" y="12"/>
                  </a:lnTo>
                  <a:close/>
                  <a:moveTo>
                    <a:pt x="63" y="53"/>
                  </a:moveTo>
                  <a:lnTo>
                    <a:pt x="63" y="53"/>
                  </a:lnTo>
                  <a:lnTo>
                    <a:pt x="69" y="59"/>
                  </a:lnTo>
                  <a:lnTo>
                    <a:pt x="75" y="63"/>
                  </a:lnTo>
                  <a:lnTo>
                    <a:pt x="90" y="68"/>
                  </a:lnTo>
                  <a:lnTo>
                    <a:pt x="90" y="68"/>
                  </a:lnTo>
                  <a:lnTo>
                    <a:pt x="90" y="60"/>
                  </a:lnTo>
                  <a:lnTo>
                    <a:pt x="93" y="53"/>
                  </a:lnTo>
                  <a:lnTo>
                    <a:pt x="97" y="39"/>
                  </a:lnTo>
                  <a:lnTo>
                    <a:pt x="103" y="26"/>
                  </a:lnTo>
                  <a:lnTo>
                    <a:pt x="104" y="21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96" y="16"/>
                  </a:lnTo>
                  <a:lnTo>
                    <a:pt x="87" y="19"/>
                  </a:lnTo>
                  <a:lnTo>
                    <a:pt x="82" y="22"/>
                  </a:lnTo>
                  <a:lnTo>
                    <a:pt x="77" y="28"/>
                  </a:lnTo>
                  <a:lnTo>
                    <a:pt x="73" y="33"/>
                  </a:lnTo>
                  <a:lnTo>
                    <a:pt x="69" y="39"/>
                  </a:lnTo>
                  <a:lnTo>
                    <a:pt x="63" y="53"/>
                  </a:lnTo>
                  <a:lnTo>
                    <a:pt x="63" y="53"/>
                  </a:lnTo>
                  <a:close/>
                  <a:moveTo>
                    <a:pt x="101" y="77"/>
                  </a:moveTo>
                  <a:lnTo>
                    <a:pt x="101" y="77"/>
                  </a:lnTo>
                  <a:lnTo>
                    <a:pt x="108" y="81"/>
                  </a:lnTo>
                  <a:lnTo>
                    <a:pt x="115" y="87"/>
                  </a:lnTo>
                  <a:lnTo>
                    <a:pt x="122" y="91"/>
                  </a:lnTo>
                  <a:lnTo>
                    <a:pt x="125" y="94"/>
                  </a:lnTo>
                  <a:lnTo>
                    <a:pt x="131" y="94"/>
                  </a:lnTo>
                  <a:lnTo>
                    <a:pt x="131" y="94"/>
                  </a:lnTo>
                  <a:lnTo>
                    <a:pt x="131" y="71"/>
                  </a:lnTo>
                  <a:lnTo>
                    <a:pt x="131" y="50"/>
                  </a:lnTo>
                  <a:lnTo>
                    <a:pt x="131" y="42"/>
                  </a:lnTo>
                  <a:lnTo>
                    <a:pt x="128" y="33"/>
                  </a:lnTo>
                  <a:lnTo>
                    <a:pt x="125" y="25"/>
                  </a:lnTo>
                  <a:lnTo>
                    <a:pt x="120" y="19"/>
                  </a:lnTo>
                  <a:lnTo>
                    <a:pt x="120" y="19"/>
                  </a:lnTo>
                  <a:lnTo>
                    <a:pt x="110" y="47"/>
                  </a:lnTo>
                  <a:lnTo>
                    <a:pt x="106" y="61"/>
                  </a:lnTo>
                  <a:lnTo>
                    <a:pt x="101" y="77"/>
                  </a:lnTo>
                  <a:lnTo>
                    <a:pt x="101" y="77"/>
                  </a:lnTo>
                  <a:close/>
                  <a:moveTo>
                    <a:pt x="38" y="191"/>
                  </a:moveTo>
                  <a:lnTo>
                    <a:pt x="38" y="191"/>
                  </a:lnTo>
                  <a:lnTo>
                    <a:pt x="47" y="192"/>
                  </a:lnTo>
                  <a:lnTo>
                    <a:pt x="54" y="195"/>
                  </a:lnTo>
                  <a:lnTo>
                    <a:pt x="61" y="199"/>
                  </a:lnTo>
                  <a:lnTo>
                    <a:pt x="69" y="202"/>
                  </a:lnTo>
                  <a:lnTo>
                    <a:pt x="69" y="202"/>
                  </a:lnTo>
                  <a:lnTo>
                    <a:pt x="79" y="140"/>
                  </a:lnTo>
                  <a:lnTo>
                    <a:pt x="83" y="111"/>
                  </a:lnTo>
                  <a:lnTo>
                    <a:pt x="84" y="82"/>
                  </a:lnTo>
                  <a:lnTo>
                    <a:pt x="84" y="82"/>
                  </a:lnTo>
                  <a:lnTo>
                    <a:pt x="79" y="78"/>
                  </a:lnTo>
                  <a:lnTo>
                    <a:pt x="72" y="75"/>
                  </a:lnTo>
                  <a:lnTo>
                    <a:pt x="58" y="71"/>
                  </a:lnTo>
                  <a:lnTo>
                    <a:pt x="58" y="71"/>
                  </a:lnTo>
                  <a:lnTo>
                    <a:pt x="51" y="99"/>
                  </a:lnTo>
                  <a:lnTo>
                    <a:pt x="44" y="129"/>
                  </a:lnTo>
                  <a:lnTo>
                    <a:pt x="40" y="158"/>
                  </a:lnTo>
                  <a:lnTo>
                    <a:pt x="38" y="174"/>
                  </a:lnTo>
                  <a:lnTo>
                    <a:pt x="38" y="191"/>
                  </a:lnTo>
                  <a:lnTo>
                    <a:pt x="38" y="191"/>
                  </a:lnTo>
                  <a:close/>
                  <a:moveTo>
                    <a:pt x="84" y="213"/>
                  </a:moveTo>
                  <a:lnTo>
                    <a:pt x="84" y="213"/>
                  </a:lnTo>
                  <a:lnTo>
                    <a:pt x="89" y="213"/>
                  </a:lnTo>
                  <a:lnTo>
                    <a:pt x="93" y="214"/>
                  </a:lnTo>
                  <a:lnTo>
                    <a:pt x="96" y="216"/>
                  </a:lnTo>
                  <a:lnTo>
                    <a:pt x="101" y="216"/>
                  </a:lnTo>
                  <a:lnTo>
                    <a:pt x="101" y="216"/>
                  </a:lnTo>
                  <a:lnTo>
                    <a:pt x="110" y="191"/>
                  </a:lnTo>
                  <a:lnTo>
                    <a:pt x="117" y="163"/>
                  </a:lnTo>
                  <a:lnTo>
                    <a:pt x="122" y="136"/>
                  </a:lnTo>
                  <a:lnTo>
                    <a:pt x="125" y="109"/>
                  </a:lnTo>
                  <a:lnTo>
                    <a:pt x="125" y="109"/>
                  </a:lnTo>
                  <a:lnTo>
                    <a:pt x="118" y="106"/>
                  </a:lnTo>
                  <a:lnTo>
                    <a:pt x="113" y="102"/>
                  </a:lnTo>
                  <a:lnTo>
                    <a:pt x="101" y="94"/>
                  </a:lnTo>
                  <a:lnTo>
                    <a:pt x="101" y="94"/>
                  </a:lnTo>
                  <a:lnTo>
                    <a:pt x="96" y="123"/>
                  </a:lnTo>
                  <a:lnTo>
                    <a:pt x="90" y="154"/>
                  </a:lnTo>
                  <a:lnTo>
                    <a:pt x="87" y="184"/>
                  </a:lnTo>
                  <a:lnTo>
                    <a:pt x="84" y="213"/>
                  </a:lnTo>
                  <a:lnTo>
                    <a:pt x="84" y="213"/>
                  </a:lnTo>
                  <a:close/>
                  <a:moveTo>
                    <a:pt x="93" y="227"/>
                  </a:moveTo>
                  <a:lnTo>
                    <a:pt x="93" y="227"/>
                  </a:lnTo>
                  <a:lnTo>
                    <a:pt x="87" y="227"/>
                  </a:lnTo>
                  <a:lnTo>
                    <a:pt x="82" y="227"/>
                  </a:lnTo>
                  <a:lnTo>
                    <a:pt x="72" y="223"/>
                  </a:lnTo>
                  <a:lnTo>
                    <a:pt x="62" y="217"/>
                  </a:lnTo>
                  <a:lnTo>
                    <a:pt x="52" y="212"/>
                  </a:lnTo>
                  <a:lnTo>
                    <a:pt x="44" y="206"/>
                  </a:lnTo>
                  <a:lnTo>
                    <a:pt x="35" y="202"/>
                  </a:lnTo>
                  <a:lnTo>
                    <a:pt x="31" y="202"/>
                  </a:lnTo>
                  <a:lnTo>
                    <a:pt x="27" y="202"/>
                  </a:lnTo>
                  <a:lnTo>
                    <a:pt x="21" y="202"/>
                  </a:lnTo>
                  <a:lnTo>
                    <a:pt x="17" y="205"/>
                  </a:lnTo>
                  <a:lnTo>
                    <a:pt x="17" y="205"/>
                  </a:lnTo>
                  <a:lnTo>
                    <a:pt x="24" y="212"/>
                  </a:lnTo>
                  <a:lnTo>
                    <a:pt x="33" y="217"/>
                  </a:lnTo>
                  <a:lnTo>
                    <a:pt x="42" y="224"/>
                  </a:lnTo>
                  <a:lnTo>
                    <a:pt x="54" y="231"/>
                  </a:lnTo>
                  <a:lnTo>
                    <a:pt x="77" y="243"/>
                  </a:lnTo>
                  <a:lnTo>
                    <a:pt x="101" y="251"/>
                  </a:lnTo>
                  <a:lnTo>
                    <a:pt x="101" y="251"/>
                  </a:lnTo>
                  <a:lnTo>
                    <a:pt x="104" y="247"/>
                  </a:lnTo>
                  <a:lnTo>
                    <a:pt x="104" y="244"/>
                  </a:lnTo>
                  <a:lnTo>
                    <a:pt x="103" y="241"/>
                  </a:lnTo>
                  <a:lnTo>
                    <a:pt x="101" y="238"/>
                  </a:lnTo>
                  <a:lnTo>
                    <a:pt x="97" y="233"/>
                  </a:lnTo>
                  <a:lnTo>
                    <a:pt x="93" y="227"/>
                  </a:lnTo>
                  <a:lnTo>
                    <a:pt x="93" y="22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Freeform 55"/>
            <p:cNvSpPr>
              <a:spLocks noEditPoints="1"/>
            </p:cNvSpPr>
            <p:nvPr/>
          </p:nvSpPr>
          <p:spPr bwMode="auto">
            <a:xfrm>
              <a:off x="4232276" y="2566988"/>
              <a:ext cx="90488" cy="147638"/>
            </a:xfrm>
            <a:custGeom>
              <a:avLst/>
              <a:gdLst/>
              <a:ahLst/>
              <a:cxnLst>
                <a:cxn ang="0">
                  <a:pos x="22" y="166"/>
                </a:cxn>
                <a:cxn ang="0">
                  <a:pos x="3" y="101"/>
                </a:cxn>
                <a:cxn ang="0">
                  <a:pos x="1" y="54"/>
                </a:cxn>
                <a:cxn ang="0">
                  <a:pos x="17" y="23"/>
                </a:cxn>
                <a:cxn ang="0">
                  <a:pos x="35" y="7"/>
                </a:cxn>
                <a:cxn ang="0">
                  <a:pos x="50" y="0"/>
                </a:cxn>
                <a:cxn ang="0">
                  <a:pos x="71" y="19"/>
                </a:cxn>
                <a:cxn ang="0">
                  <a:pos x="98" y="63"/>
                </a:cxn>
                <a:cxn ang="0">
                  <a:pos x="137" y="146"/>
                </a:cxn>
                <a:cxn ang="0">
                  <a:pos x="153" y="165"/>
                </a:cxn>
                <a:cxn ang="0">
                  <a:pos x="172" y="193"/>
                </a:cxn>
                <a:cxn ang="0">
                  <a:pos x="172" y="208"/>
                </a:cxn>
                <a:cxn ang="0">
                  <a:pos x="161" y="228"/>
                </a:cxn>
                <a:cxn ang="0">
                  <a:pos x="147" y="236"/>
                </a:cxn>
                <a:cxn ang="0">
                  <a:pos x="129" y="245"/>
                </a:cxn>
                <a:cxn ang="0">
                  <a:pos x="87" y="274"/>
                </a:cxn>
                <a:cxn ang="0">
                  <a:pos x="74" y="277"/>
                </a:cxn>
                <a:cxn ang="0">
                  <a:pos x="55" y="264"/>
                </a:cxn>
                <a:cxn ang="0">
                  <a:pos x="46" y="240"/>
                </a:cxn>
                <a:cxn ang="0">
                  <a:pos x="69" y="97"/>
                </a:cxn>
                <a:cxn ang="0">
                  <a:pos x="83" y="92"/>
                </a:cxn>
                <a:cxn ang="0">
                  <a:pos x="91" y="79"/>
                </a:cxn>
                <a:cxn ang="0">
                  <a:pos x="69" y="45"/>
                </a:cxn>
                <a:cxn ang="0">
                  <a:pos x="42" y="16"/>
                </a:cxn>
                <a:cxn ang="0">
                  <a:pos x="45" y="35"/>
                </a:cxn>
                <a:cxn ang="0">
                  <a:pos x="69" y="97"/>
                </a:cxn>
                <a:cxn ang="0">
                  <a:pos x="31" y="120"/>
                </a:cxn>
                <a:cxn ang="0">
                  <a:pos x="49" y="108"/>
                </a:cxn>
                <a:cxn ang="0">
                  <a:pos x="53" y="100"/>
                </a:cxn>
                <a:cxn ang="0">
                  <a:pos x="32" y="48"/>
                </a:cxn>
                <a:cxn ang="0">
                  <a:pos x="21" y="42"/>
                </a:cxn>
                <a:cxn ang="0">
                  <a:pos x="18" y="77"/>
                </a:cxn>
                <a:cxn ang="0">
                  <a:pos x="24" y="114"/>
                </a:cxn>
                <a:cxn ang="0">
                  <a:pos x="77" y="108"/>
                </a:cxn>
                <a:cxn ang="0">
                  <a:pos x="92" y="142"/>
                </a:cxn>
                <a:cxn ang="0">
                  <a:pos x="111" y="172"/>
                </a:cxn>
                <a:cxn ang="0">
                  <a:pos x="126" y="155"/>
                </a:cxn>
                <a:cxn ang="0">
                  <a:pos x="112" y="125"/>
                </a:cxn>
                <a:cxn ang="0">
                  <a:pos x="97" y="97"/>
                </a:cxn>
                <a:cxn ang="0">
                  <a:pos x="83" y="107"/>
                </a:cxn>
                <a:cxn ang="0">
                  <a:pos x="56" y="120"/>
                </a:cxn>
                <a:cxn ang="0">
                  <a:pos x="45" y="127"/>
                </a:cxn>
                <a:cxn ang="0">
                  <a:pos x="36" y="141"/>
                </a:cxn>
                <a:cxn ang="0">
                  <a:pos x="42" y="170"/>
                </a:cxn>
                <a:cxn ang="0">
                  <a:pos x="56" y="207"/>
                </a:cxn>
                <a:cxn ang="0">
                  <a:pos x="70" y="207"/>
                </a:cxn>
                <a:cxn ang="0">
                  <a:pos x="87" y="195"/>
                </a:cxn>
                <a:cxn ang="0">
                  <a:pos x="88" y="181"/>
                </a:cxn>
                <a:cxn ang="0">
                  <a:pos x="74" y="143"/>
                </a:cxn>
                <a:cxn ang="0">
                  <a:pos x="56" y="120"/>
                </a:cxn>
                <a:cxn ang="0">
                  <a:pos x="59" y="231"/>
                </a:cxn>
                <a:cxn ang="0">
                  <a:pos x="70" y="254"/>
                </a:cxn>
                <a:cxn ang="0">
                  <a:pos x="88" y="253"/>
                </a:cxn>
                <a:cxn ang="0">
                  <a:pos x="123" y="235"/>
                </a:cxn>
                <a:cxn ang="0">
                  <a:pos x="150" y="207"/>
                </a:cxn>
                <a:cxn ang="0">
                  <a:pos x="156" y="193"/>
                </a:cxn>
                <a:cxn ang="0">
                  <a:pos x="139" y="177"/>
                </a:cxn>
                <a:cxn ang="0">
                  <a:pos x="123" y="181"/>
                </a:cxn>
                <a:cxn ang="0">
                  <a:pos x="88" y="215"/>
                </a:cxn>
                <a:cxn ang="0">
                  <a:pos x="67" y="229"/>
                </a:cxn>
              </a:cxnLst>
              <a:rect l="0" t="0" r="r" b="b"/>
              <a:pathLst>
                <a:path w="172" h="277">
                  <a:moveTo>
                    <a:pt x="45" y="222"/>
                  </a:moveTo>
                  <a:lnTo>
                    <a:pt x="45" y="222"/>
                  </a:lnTo>
                  <a:lnTo>
                    <a:pt x="22" y="166"/>
                  </a:lnTo>
                  <a:lnTo>
                    <a:pt x="11" y="134"/>
                  </a:lnTo>
                  <a:lnTo>
                    <a:pt x="7" y="117"/>
                  </a:lnTo>
                  <a:lnTo>
                    <a:pt x="3" y="101"/>
                  </a:lnTo>
                  <a:lnTo>
                    <a:pt x="1" y="85"/>
                  </a:lnTo>
                  <a:lnTo>
                    <a:pt x="0" y="69"/>
                  </a:lnTo>
                  <a:lnTo>
                    <a:pt x="1" y="54"/>
                  </a:lnTo>
                  <a:lnTo>
                    <a:pt x="5" y="41"/>
                  </a:lnTo>
                  <a:lnTo>
                    <a:pt x="12" y="28"/>
                  </a:lnTo>
                  <a:lnTo>
                    <a:pt x="17" y="23"/>
                  </a:lnTo>
                  <a:lnTo>
                    <a:pt x="22" y="17"/>
                  </a:lnTo>
                  <a:lnTo>
                    <a:pt x="28" y="13"/>
                  </a:lnTo>
                  <a:lnTo>
                    <a:pt x="35" y="7"/>
                  </a:lnTo>
                  <a:lnTo>
                    <a:pt x="42" y="4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9" y="6"/>
                  </a:lnTo>
                  <a:lnTo>
                    <a:pt x="66" y="12"/>
                  </a:lnTo>
                  <a:lnTo>
                    <a:pt x="71" y="19"/>
                  </a:lnTo>
                  <a:lnTo>
                    <a:pt x="78" y="27"/>
                  </a:lnTo>
                  <a:lnTo>
                    <a:pt x="88" y="44"/>
                  </a:lnTo>
                  <a:lnTo>
                    <a:pt x="98" y="63"/>
                  </a:lnTo>
                  <a:lnTo>
                    <a:pt x="116" y="106"/>
                  </a:lnTo>
                  <a:lnTo>
                    <a:pt x="126" y="127"/>
                  </a:lnTo>
                  <a:lnTo>
                    <a:pt x="137" y="146"/>
                  </a:lnTo>
                  <a:lnTo>
                    <a:pt x="137" y="146"/>
                  </a:lnTo>
                  <a:lnTo>
                    <a:pt x="144" y="155"/>
                  </a:lnTo>
                  <a:lnTo>
                    <a:pt x="153" y="165"/>
                  </a:lnTo>
                  <a:lnTo>
                    <a:pt x="160" y="173"/>
                  </a:lnTo>
                  <a:lnTo>
                    <a:pt x="167" y="183"/>
                  </a:lnTo>
                  <a:lnTo>
                    <a:pt x="172" y="193"/>
                  </a:lnTo>
                  <a:lnTo>
                    <a:pt x="172" y="198"/>
                  </a:lnTo>
                  <a:lnTo>
                    <a:pt x="172" y="202"/>
                  </a:lnTo>
                  <a:lnTo>
                    <a:pt x="172" y="208"/>
                  </a:lnTo>
                  <a:lnTo>
                    <a:pt x="170" y="215"/>
                  </a:lnTo>
                  <a:lnTo>
                    <a:pt x="165" y="221"/>
                  </a:lnTo>
                  <a:lnTo>
                    <a:pt x="161" y="228"/>
                  </a:lnTo>
                  <a:lnTo>
                    <a:pt x="161" y="228"/>
                  </a:lnTo>
                  <a:lnTo>
                    <a:pt x="154" y="232"/>
                  </a:lnTo>
                  <a:lnTo>
                    <a:pt x="147" y="236"/>
                  </a:lnTo>
                  <a:lnTo>
                    <a:pt x="137" y="240"/>
                  </a:lnTo>
                  <a:lnTo>
                    <a:pt x="129" y="245"/>
                  </a:lnTo>
                  <a:lnTo>
                    <a:pt x="129" y="245"/>
                  </a:lnTo>
                  <a:lnTo>
                    <a:pt x="101" y="266"/>
                  </a:lnTo>
                  <a:lnTo>
                    <a:pt x="94" y="271"/>
                  </a:lnTo>
                  <a:lnTo>
                    <a:pt x="87" y="274"/>
                  </a:lnTo>
                  <a:lnTo>
                    <a:pt x="80" y="277"/>
                  </a:lnTo>
                  <a:lnTo>
                    <a:pt x="74" y="277"/>
                  </a:lnTo>
                  <a:lnTo>
                    <a:pt x="74" y="277"/>
                  </a:lnTo>
                  <a:lnTo>
                    <a:pt x="66" y="274"/>
                  </a:lnTo>
                  <a:lnTo>
                    <a:pt x="59" y="270"/>
                  </a:lnTo>
                  <a:lnTo>
                    <a:pt x="55" y="264"/>
                  </a:lnTo>
                  <a:lnTo>
                    <a:pt x="50" y="257"/>
                  </a:lnTo>
                  <a:lnTo>
                    <a:pt x="47" y="249"/>
                  </a:lnTo>
                  <a:lnTo>
                    <a:pt x="46" y="240"/>
                  </a:lnTo>
                  <a:lnTo>
                    <a:pt x="45" y="222"/>
                  </a:lnTo>
                  <a:lnTo>
                    <a:pt x="45" y="222"/>
                  </a:lnTo>
                  <a:close/>
                  <a:moveTo>
                    <a:pt x="69" y="97"/>
                  </a:moveTo>
                  <a:lnTo>
                    <a:pt x="69" y="97"/>
                  </a:lnTo>
                  <a:lnTo>
                    <a:pt x="76" y="94"/>
                  </a:lnTo>
                  <a:lnTo>
                    <a:pt x="83" y="92"/>
                  </a:lnTo>
                  <a:lnTo>
                    <a:pt x="88" y="87"/>
                  </a:lnTo>
                  <a:lnTo>
                    <a:pt x="90" y="83"/>
                  </a:lnTo>
                  <a:lnTo>
                    <a:pt x="91" y="79"/>
                  </a:lnTo>
                  <a:lnTo>
                    <a:pt x="91" y="79"/>
                  </a:lnTo>
                  <a:lnTo>
                    <a:pt x="80" y="62"/>
                  </a:lnTo>
                  <a:lnTo>
                    <a:pt x="69" y="45"/>
                  </a:lnTo>
                  <a:lnTo>
                    <a:pt x="56" y="28"/>
                  </a:lnTo>
                  <a:lnTo>
                    <a:pt x="49" y="21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42" y="26"/>
                  </a:lnTo>
                  <a:lnTo>
                    <a:pt x="45" y="35"/>
                  </a:lnTo>
                  <a:lnTo>
                    <a:pt x="52" y="56"/>
                  </a:lnTo>
                  <a:lnTo>
                    <a:pt x="69" y="97"/>
                  </a:lnTo>
                  <a:lnTo>
                    <a:pt x="69" y="97"/>
                  </a:lnTo>
                  <a:close/>
                  <a:moveTo>
                    <a:pt x="28" y="122"/>
                  </a:moveTo>
                  <a:lnTo>
                    <a:pt x="28" y="122"/>
                  </a:lnTo>
                  <a:lnTo>
                    <a:pt x="31" y="120"/>
                  </a:lnTo>
                  <a:lnTo>
                    <a:pt x="33" y="117"/>
                  </a:lnTo>
                  <a:lnTo>
                    <a:pt x="42" y="113"/>
                  </a:lnTo>
                  <a:lnTo>
                    <a:pt x="49" y="108"/>
                  </a:lnTo>
                  <a:lnTo>
                    <a:pt x="52" y="104"/>
                  </a:lnTo>
                  <a:lnTo>
                    <a:pt x="53" y="100"/>
                  </a:lnTo>
                  <a:lnTo>
                    <a:pt x="53" y="100"/>
                  </a:lnTo>
                  <a:lnTo>
                    <a:pt x="46" y="83"/>
                  </a:lnTo>
                  <a:lnTo>
                    <a:pt x="39" y="66"/>
                  </a:lnTo>
                  <a:lnTo>
                    <a:pt x="32" y="48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1" y="42"/>
                  </a:lnTo>
                  <a:lnTo>
                    <a:pt x="18" y="52"/>
                  </a:lnTo>
                  <a:lnTo>
                    <a:pt x="17" y="65"/>
                  </a:lnTo>
                  <a:lnTo>
                    <a:pt x="18" y="77"/>
                  </a:lnTo>
                  <a:lnTo>
                    <a:pt x="18" y="90"/>
                  </a:lnTo>
                  <a:lnTo>
                    <a:pt x="21" y="103"/>
                  </a:lnTo>
                  <a:lnTo>
                    <a:pt x="24" y="114"/>
                  </a:lnTo>
                  <a:lnTo>
                    <a:pt x="28" y="122"/>
                  </a:lnTo>
                  <a:lnTo>
                    <a:pt x="28" y="122"/>
                  </a:lnTo>
                  <a:close/>
                  <a:moveTo>
                    <a:pt x="77" y="108"/>
                  </a:moveTo>
                  <a:lnTo>
                    <a:pt x="77" y="108"/>
                  </a:lnTo>
                  <a:lnTo>
                    <a:pt x="85" y="125"/>
                  </a:lnTo>
                  <a:lnTo>
                    <a:pt x="92" y="14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111" y="172"/>
                  </a:lnTo>
                  <a:lnTo>
                    <a:pt x="116" y="167"/>
                  </a:lnTo>
                  <a:lnTo>
                    <a:pt x="122" y="162"/>
                  </a:lnTo>
                  <a:lnTo>
                    <a:pt x="126" y="155"/>
                  </a:lnTo>
                  <a:lnTo>
                    <a:pt x="126" y="155"/>
                  </a:lnTo>
                  <a:lnTo>
                    <a:pt x="119" y="141"/>
                  </a:lnTo>
                  <a:lnTo>
                    <a:pt x="112" y="125"/>
                  </a:lnTo>
                  <a:lnTo>
                    <a:pt x="105" y="110"/>
                  </a:lnTo>
                  <a:lnTo>
                    <a:pt x="102" y="103"/>
                  </a:lnTo>
                  <a:lnTo>
                    <a:pt x="97" y="97"/>
                  </a:lnTo>
                  <a:lnTo>
                    <a:pt x="97" y="97"/>
                  </a:lnTo>
                  <a:lnTo>
                    <a:pt x="88" y="104"/>
                  </a:lnTo>
                  <a:lnTo>
                    <a:pt x="83" y="107"/>
                  </a:lnTo>
                  <a:lnTo>
                    <a:pt x="77" y="108"/>
                  </a:lnTo>
                  <a:lnTo>
                    <a:pt x="77" y="108"/>
                  </a:lnTo>
                  <a:close/>
                  <a:moveTo>
                    <a:pt x="56" y="120"/>
                  </a:moveTo>
                  <a:lnTo>
                    <a:pt x="56" y="120"/>
                  </a:lnTo>
                  <a:lnTo>
                    <a:pt x="49" y="124"/>
                  </a:lnTo>
                  <a:lnTo>
                    <a:pt x="45" y="127"/>
                  </a:lnTo>
                  <a:lnTo>
                    <a:pt x="40" y="131"/>
                  </a:lnTo>
                  <a:lnTo>
                    <a:pt x="38" y="136"/>
                  </a:lnTo>
                  <a:lnTo>
                    <a:pt x="36" y="141"/>
                  </a:lnTo>
                  <a:lnTo>
                    <a:pt x="36" y="146"/>
                  </a:lnTo>
                  <a:lnTo>
                    <a:pt x="38" y="158"/>
                  </a:lnTo>
                  <a:lnTo>
                    <a:pt x="42" y="170"/>
                  </a:lnTo>
                  <a:lnTo>
                    <a:pt x="47" y="183"/>
                  </a:lnTo>
                  <a:lnTo>
                    <a:pt x="52" y="195"/>
                  </a:lnTo>
                  <a:lnTo>
                    <a:pt x="56" y="207"/>
                  </a:lnTo>
                  <a:lnTo>
                    <a:pt x="56" y="207"/>
                  </a:lnTo>
                  <a:lnTo>
                    <a:pt x="63" y="208"/>
                  </a:lnTo>
                  <a:lnTo>
                    <a:pt x="70" y="207"/>
                  </a:lnTo>
                  <a:lnTo>
                    <a:pt x="74" y="205"/>
                  </a:lnTo>
                  <a:lnTo>
                    <a:pt x="78" y="202"/>
                  </a:lnTo>
                  <a:lnTo>
                    <a:pt x="87" y="195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88" y="181"/>
                  </a:lnTo>
                  <a:lnTo>
                    <a:pt x="84" y="173"/>
                  </a:lnTo>
                  <a:lnTo>
                    <a:pt x="77" y="153"/>
                  </a:lnTo>
                  <a:lnTo>
                    <a:pt x="74" y="143"/>
                  </a:lnTo>
                  <a:lnTo>
                    <a:pt x="70" y="134"/>
                  </a:lnTo>
                  <a:lnTo>
                    <a:pt x="64" y="127"/>
                  </a:lnTo>
                  <a:lnTo>
                    <a:pt x="56" y="120"/>
                  </a:lnTo>
                  <a:lnTo>
                    <a:pt x="56" y="120"/>
                  </a:lnTo>
                  <a:close/>
                  <a:moveTo>
                    <a:pt x="59" y="231"/>
                  </a:moveTo>
                  <a:lnTo>
                    <a:pt x="59" y="231"/>
                  </a:lnTo>
                  <a:lnTo>
                    <a:pt x="62" y="239"/>
                  </a:lnTo>
                  <a:lnTo>
                    <a:pt x="64" y="247"/>
                  </a:lnTo>
                  <a:lnTo>
                    <a:pt x="70" y="254"/>
                  </a:lnTo>
                  <a:lnTo>
                    <a:pt x="77" y="259"/>
                  </a:lnTo>
                  <a:lnTo>
                    <a:pt x="77" y="259"/>
                  </a:lnTo>
                  <a:lnTo>
                    <a:pt x="88" y="253"/>
                  </a:lnTo>
                  <a:lnTo>
                    <a:pt x="101" y="247"/>
                  </a:lnTo>
                  <a:lnTo>
                    <a:pt x="112" y="240"/>
                  </a:lnTo>
                  <a:lnTo>
                    <a:pt x="123" y="235"/>
                  </a:lnTo>
                  <a:lnTo>
                    <a:pt x="135" y="226"/>
                  </a:lnTo>
                  <a:lnTo>
                    <a:pt x="143" y="218"/>
                  </a:lnTo>
                  <a:lnTo>
                    <a:pt x="150" y="207"/>
                  </a:lnTo>
                  <a:lnTo>
                    <a:pt x="153" y="200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0" y="184"/>
                  </a:lnTo>
                  <a:lnTo>
                    <a:pt x="144" y="180"/>
                  </a:lnTo>
                  <a:lnTo>
                    <a:pt x="139" y="177"/>
                  </a:lnTo>
                  <a:lnTo>
                    <a:pt x="135" y="177"/>
                  </a:lnTo>
                  <a:lnTo>
                    <a:pt x="129" y="179"/>
                  </a:lnTo>
                  <a:lnTo>
                    <a:pt x="123" y="181"/>
                  </a:lnTo>
                  <a:lnTo>
                    <a:pt x="112" y="191"/>
                  </a:lnTo>
                  <a:lnTo>
                    <a:pt x="101" y="202"/>
                  </a:lnTo>
                  <a:lnTo>
                    <a:pt x="88" y="215"/>
                  </a:lnTo>
                  <a:lnTo>
                    <a:pt x="81" y="221"/>
                  </a:lnTo>
                  <a:lnTo>
                    <a:pt x="74" y="225"/>
                  </a:lnTo>
                  <a:lnTo>
                    <a:pt x="67" y="229"/>
                  </a:lnTo>
                  <a:lnTo>
                    <a:pt x="59" y="231"/>
                  </a:lnTo>
                  <a:lnTo>
                    <a:pt x="59" y="2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Freeform 56"/>
            <p:cNvSpPr/>
            <p:nvPr/>
          </p:nvSpPr>
          <p:spPr bwMode="auto">
            <a:xfrm>
              <a:off x="4862513" y="2855913"/>
              <a:ext cx="9525" cy="285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9" y="7"/>
                </a:cxn>
                <a:cxn ang="0">
                  <a:pos x="14" y="14"/>
                </a:cxn>
                <a:cxn ang="0">
                  <a:pos x="16" y="24"/>
                </a:cxn>
                <a:cxn ang="0">
                  <a:pos x="18" y="32"/>
                </a:cxn>
                <a:cxn ang="0">
                  <a:pos x="16" y="40"/>
                </a:cxn>
                <a:cxn ang="0">
                  <a:pos x="14" y="47"/>
                </a:cxn>
                <a:cxn ang="0">
                  <a:pos x="11" y="50"/>
                </a:cxn>
                <a:cxn ang="0">
                  <a:pos x="8" y="53"/>
                </a:cxn>
                <a:cxn ang="0">
                  <a:pos x="4" y="5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1" y="26"/>
                </a:cxn>
                <a:cxn ang="0">
                  <a:pos x="2" y="1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8" h="54">
                  <a:moveTo>
                    <a:pt x="5" y="0"/>
                  </a:moveTo>
                  <a:lnTo>
                    <a:pt x="5" y="0"/>
                  </a:lnTo>
                  <a:lnTo>
                    <a:pt x="9" y="7"/>
                  </a:lnTo>
                  <a:lnTo>
                    <a:pt x="14" y="14"/>
                  </a:lnTo>
                  <a:lnTo>
                    <a:pt x="16" y="24"/>
                  </a:lnTo>
                  <a:lnTo>
                    <a:pt x="18" y="32"/>
                  </a:lnTo>
                  <a:lnTo>
                    <a:pt x="16" y="40"/>
                  </a:lnTo>
                  <a:lnTo>
                    <a:pt x="14" y="47"/>
                  </a:lnTo>
                  <a:lnTo>
                    <a:pt x="11" y="50"/>
                  </a:lnTo>
                  <a:lnTo>
                    <a:pt x="8" y="53"/>
                  </a:lnTo>
                  <a:lnTo>
                    <a:pt x="4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1" y="26"/>
                  </a:lnTo>
                  <a:lnTo>
                    <a:pt x="2" y="1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Freeform 57"/>
            <p:cNvSpPr/>
            <p:nvPr/>
          </p:nvSpPr>
          <p:spPr bwMode="auto">
            <a:xfrm>
              <a:off x="4872038" y="2867025"/>
              <a:ext cx="19050" cy="3016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3" y="0"/>
                </a:cxn>
                <a:cxn ang="0">
                  <a:pos x="37" y="8"/>
                </a:cxn>
                <a:cxn ang="0">
                  <a:pos x="37" y="17"/>
                </a:cxn>
                <a:cxn ang="0">
                  <a:pos x="37" y="26"/>
                </a:cxn>
                <a:cxn ang="0">
                  <a:pos x="33" y="35"/>
                </a:cxn>
                <a:cxn ang="0">
                  <a:pos x="29" y="43"/>
                </a:cxn>
                <a:cxn ang="0">
                  <a:pos x="21" y="49"/>
                </a:cxn>
                <a:cxn ang="0">
                  <a:pos x="14" y="54"/>
                </a:cxn>
                <a:cxn ang="0">
                  <a:pos x="6" y="57"/>
                </a:cxn>
                <a:cxn ang="0">
                  <a:pos x="6" y="57"/>
                </a:cxn>
                <a:cxn ang="0">
                  <a:pos x="6" y="54"/>
                </a:cxn>
                <a:cxn ang="0">
                  <a:pos x="5" y="52"/>
                </a:cxn>
                <a:cxn ang="0">
                  <a:pos x="2" y="50"/>
                </a:cxn>
                <a:cxn ang="0">
                  <a:pos x="0" y="49"/>
                </a:cxn>
                <a:cxn ang="0">
                  <a:pos x="0" y="49"/>
                </a:cxn>
                <a:cxn ang="0">
                  <a:pos x="10" y="38"/>
                </a:cxn>
                <a:cxn ang="0">
                  <a:pos x="19" y="26"/>
                </a:cxn>
                <a:cxn ang="0">
                  <a:pos x="26" y="12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7" h="57">
                  <a:moveTo>
                    <a:pt x="33" y="0"/>
                  </a:moveTo>
                  <a:lnTo>
                    <a:pt x="33" y="0"/>
                  </a:lnTo>
                  <a:lnTo>
                    <a:pt x="37" y="8"/>
                  </a:lnTo>
                  <a:lnTo>
                    <a:pt x="37" y="17"/>
                  </a:lnTo>
                  <a:lnTo>
                    <a:pt x="37" y="26"/>
                  </a:lnTo>
                  <a:lnTo>
                    <a:pt x="33" y="35"/>
                  </a:lnTo>
                  <a:lnTo>
                    <a:pt x="29" y="43"/>
                  </a:lnTo>
                  <a:lnTo>
                    <a:pt x="21" y="49"/>
                  </a:lnTo>
                  <a:lnTo>
                    <a:pt x="14" y="54"/>
                  </a:lnTo>
                  <a:lnTo>
                    <a:pt x="6" y="57"/>
                  </a:lnTo>
                  <a:lnTo>
                    <a:pt x="6" y="57"/>
                  </a:lnTo>
                  <a:lnTo>
                    <a:pt x="6" y="54"/>
                  </a:lnTo>
                  <a:lnTo>
                    <a:pt x="5" y="52"/>
                  </a:lnTo>
                  <a:lnTo>
                    <a:pt x="2" y="50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10" y="38"/>
                  </a:lnTo>
                  <a:lnTo>
                    <a:pt x="19" y="26"/>
                  </a:lnTo>
                  <a:lnTo>
                    <a:pt x="26" y="12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Freeform 58"/>
            <p:cNvSpPr/>
            <p:nvPr/>
          </p:nvSpPr>
          <p:spPr bwMode="auto">
            <a:xfrm>
              <a:off x="4260851" y="2873375"/>
              <a:ext cx="11113" cy="2857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6" y="3"/>
                </a:cxn>
                <a:cxn ang="0">
                  <a:pos x="17" y="5"/>
                </a:cxn>
                <a:cxn ang="0">
                  <a:pos x="20" y="14"/>
                </a:cxn>
                <a:cxn ang="0">
                  <a:pos x="21" y="24"/>
                </a:cxn>
                <a:cxn ang="0">
                  <a:pos x="20" y="32"/>
                </a:cxn>
                <a:cxn ang="0">
                  <a:pos x="17" y="40"/>
                </a:cxn>
                <a:cxn ang="0">
                  <a:pos x="13" y="47"/>
                </a:cxn>
                <a:cxn ang="0">
                  <a:pos x="7" y="52"/>
                </a:cxn>
                <a:cxn ang="0">
                  <a:pos x="4" y="5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4" y="39"/>
                </a:cxn>
                <a:cxn ang="0">
                  <a:pos x="6" y="25"/>
                </a:cxn>
                <a:cxn ang="0">
                  <a:pos x="9" y="12"/>
                </a:cxn>
                <a:cxn ang="0">
                  <a:pos x="10" y="5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1" h="52">
                  <a:moveTo>
                    <a:pt x="11" y="0"/>
                  </a:moveTo>
                  <a:lnTo>
                    <a:pt x="11" y="0"/>
                  </a:lnTo>
                  <a:lnTo>
                    <a:pt x="16" y="3"/>
                  </a:lnTo>
                  <a:lnTo>
                    <a:pt x="17" y="5"/>
                  </a:lnTo>
                  <a:lnTo>
                    <a:pt x="20" y="14"/>
                  </a:lnTo>
                  <a:lnTo>
                    <a:pt x="21" y="24"/>
                  </a:lnTo>
                  <a:lnTo>
                    <a:pt x="20" y="32"/>
                  </a:lnTo>
                  <a:lnTo>
                    <a:pt x="17" y="40"/>
                  </a:lnTo>
                  <a:lnTo>
                    <a:pt x="13" y="47"/>
                  </a:lnTo>
                  <a:lnTo>
                    <a:pt x="7" y="52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39"/>
                  </a:lnTo>
                  <a:lnTo>
                    <a:pt x="6" y="25"/>
                  </a:lnTo>
                  <a:lnTo>
                    <a:pt x="9" y="12"/>
                  </a:lnTo>
                  <a:lnTo>
                    <a:pt x="10" y="5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Freeform 59"/>
            <p:cNvSpPr/>
            <p:nvPr/>
          </p:nvSpPr>
          <p:spPr bwMode="auto">
            <a:xfrm>
              <a:off x="4884738" y="2879725"/>
              <a:ext cx="20638" cy="222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40" y="4"/>
                </a:cxn>
                <a:cxn ang="0">
                  <a:pos x="41" y="7"/>
                </a:cxn>
                <a:cxn ang="0">
                  <a:pos x="40" y="14"/>
                </a:cxn>
                <a:cxn ang="0">
                  <a:pos x="37" y="21"/>
                </a:cxn>
                <a:cxn ang="0">
                  <a:pos x="31" y="27"/>
                </a:cxn>
                <a:cxn ang="0">
                  <a:pos x="24" y="32"/>
                </a:cxn>
                <a:cxn ang="0">
                  <a:pos x="16" y="38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2" y="36"/>
                </a:cxn>
                <a:cxn ang="0">
                  <a:pos x="6" y="29"/>
                </a:cxn>
                <a:cxn ang="0">
                  <a:pos x="12" y="25"/>
                </a:cxn>
                <a:cxn ang="0">
                  <a:pos x="17" y="20"/>
                </a:cxn>
                <a:cxn ang="0">
                  <a:pos x="28" y="11"/>
                </a:cxn>
                <a:cxn ang="0">
                  <a:pos x="34" y="7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41" h="43">
                  <a:moveTo>
                    <a:pt x="38" y="0"/>
                  </a:moveTo>
                  <a:lnTo>
                    <a:pt x="38" y="0"/>
                  </a:lnTo>
                  <a:lnTo>
                    <a:pt x="40" y="4"/>
                  </a:lnTo>
                  <a:lnTo>
                    <a:pt x="41" y="7"/>
                  </a:lnTo>
                  <a:lnTo>
                    <a:pt x="40" y="14"/>
                  </a:lnTo>
                  <a:lnTo>
                    <a:pt x="37" y="21"/>
                  </a:lnTo>
                  <a:lnTo>
                    <a:pt x="31" y="27"/>
                  </a:lnTo>
                  <a:lnTo>
                    <a:pt x="24" y="32"/>
                  </a:lnTo>
                  <a:lnTo>
                    <a:pt x="16" y="38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36"/>
                  </a:lnTo>
                  <a:lnTo>
                    <a:pt x="6" y="29"/>
                  </a:lnTo>
                  <a:lnTo>
                    <a:pt x="12" y="25"/>
                  </a:lnTo>
                  <a:lnTo>
                    <a:pt x="17" y="20"/>
                  </a:lnTo>
                  <a:lnTo>
                    <a:pt x="28" y="11"/>
                  </a:lnTo>
                  <a:lnTo>
                    <a:pt x="34" y="7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Freeform 60"/>
            <p:cNvSpPr/>
            <p:nvPr/>
          </p:nvSpPr>
          <p:spPr bwMode="auto">
            <a:xfrm>
              <a:off x="4214813" y="2882900"/>
              <a:ext cx="19050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"/>
                </a:cxn>
                <a:cxn ang="0">
                  <a:pos x="16" y="4"/>
                </a:cxn>
                <a:cxn ang="0">
                  <a:pos x="23" y="7"/>
                </a:cxn>
                <a:cxn ang="0">
                  <a:pos x="28" y="11"/>
                </a:cxn>
                <a:cxn ang="0">
                  <a:pos x="34" y="16"/>
                </a:cxn>
                <a:cxn ang="0">
                  <a:pos x="37" y="22"/>
                </a:cxn>
                <a:cxn ang="0">
                  <a:pos x="38" y="29"/>
                </a:cxn>
                <a:cxn ang="0">
                  <a:pos x="38" y="35"/>
                </a:cxn>
                <a:cxn ang="0">
                  <a:pos x="38" y="35"/>
                </a:cxn>
                <a:cxn ang="0">
                  <a:pos x="27" y="28"/>
                </a:cxn>
                <a:cxn ang="0">
                  <a:pos x="17" y="19"/>
                </a:cxn>
                <a:cxn ang="0">
                  <a:pos x="8" y="1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" h="35">
                  <a:moveTo>
                    <a:pt x="0" y="0"/>
                  </a:moveTo>
                  <a:lnTo>
                    <a:pt x="0" y="0"/>
                  </a:lnTo>
                  <a:lnTo>
                    <a:pt x="8" y="1"/>
                  </a:lnTo>
                  <a:lnTo>
                    <a:pt x="16" y="4"/>
                  </a:lnTo>
                  <a:lnTo>
                    <a:pt x="23" y="7"/>
                  </a:lnTo>
                  <a:lnTo>
                    <a:pt x="28" y="11"/>
                  </a:lnTo>
                  <a:lnTo>
                    <a:pt x="34" y="16"/>
                  </a:lnTo>
                  <a:lnTo>
                    <a:pt x="37" y="22"/>
                  </a:lnTo>
                  <a:lnTo>
                    <a:pt x="38" y="29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27" y="28"/>
                  </a:lnTo>
                  <a:lnTo>
                    <a:pt x="17" y="19"/>
                  </a:lnTo>
                  <a:lnTo>
                    <a:pt x="8" y="1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Freeform 61"/>
            <p:cNvSpPr/>
            <p:nvPr/>
          </p:nvSpPr>
          <p:spPr bwMode="auto">
            <a:xfrm>
              <a:off x="4197351" y="2887663"/>
              <a:ext cx="22225" cy="1587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15" y="5"/>
                </a:cxn>
                <a:cxn ang="0">
                  <a:pos x="19" y="7"/>
                </a:cxn>
                <a:cxn ang="0">
                  <a:pos x="31" y="12"/>
                </a:cxn>
                <a:cxn ang="0">
                  <a:pos x="35" y="14"/>
                </a:cxn>
                <a:cxn ang="0">
                  <a:pos x="39" y="19"/>
                </a:cxn>
                <a:cxn ang="0">
                  <a:pos x="42" y="23"/>
                </a:cxn>
                <a:cxn ang="0">
                  <a:pos x="43" y="28"/>
                </a:cxn>
                <a:cxn ang="0">
                  <a:pos x="43" y="28"/>
                </a:cxn>
                <a:cxn ang="0">
                  <a:pos x="38" y="30"/>
                </a:cxn>
                <a:cxn ang="0">
                  <a:pos x="32" y="28"/>
                </a:cxn>
                <a:cxn ang="0">
                  <a:pos x="26" y="26"/>
                </a:cxn>
                <a:cxn ang="0">
                  <a:pos x="21" y="21"/>
                </a:cxn>
                <a:cxn ang="0">
                  <a:pos x="11" y="1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7" y="3"/>
                </a:cxn>
                <a:cxn ang="0">
                  <a:pos x="11" y="3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43" h="30">
                  <a:moveTo>
                    <a:pt x="12" y="0"/>
                  </a:moveTo>
                  <a:lnTo>
                    <a:pt x="12" y="0"/>
                  </a:lnTo>
                  <a:lnTo>
                    <a:pt x="15" y="5"/>
                  </a:lnTo>
                  <a:lnTo>
                    <a:pt x="19" y="7"/>
                  </a:lnTo>
                  <a:lnTo>
                    <a:pt x="31" y="12"/>
                  </a:lnTo>
                  <a:lnTo>
                    <a:pt x="35" y="14"/>
                  </a:lnTo>
                  <a:lnTo>
                    <a:pt x="39" y="19"/>
                  </a:lnTo>
                  <a:lnTo>
                    <a:pt x="42" y="23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38" y="30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1" y="21"/>
                  </a:lnTo>
                  <a:lnTo>
                    <a:pt x="11" y="1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3"/>
                  </a:lnTo>
                  <a:lnTo>
                    <a:pt x="7" y="3"/>
                  </a:lnTo>
                  <a:lnTo>
                    <a:pt x="11" y="3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Freeform 62"/>
            <p:cNvSpPr/>
            <p:nvPr/>
          </p:nvSpPr>
          <p:spPr bwMode="auto">
            <a:xfrm>
              <a:off x="4908551" y="2887663"/>
              <a:ext cx="17463" cy="1905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32" y="5"/>
                </a:cxn>
                <a:cxn ang="0">
                  <a:pos x="31" y="12"/>
                </a:cxn>
                <a:cxn ang="0">
                  <a:pos x="26" y="17"/>
                </a:cxn>
                <a:cxn ang="0">
                  <a:pos x="22" y="24"/>
                </a:cxn>
                <a:cxn ang="0">
                  <a:pos x="16" y="30"/>
                </a:cxn>
                <a:cxn ang="0">
                  <a:pos x="11" y="34"/>
                </a:cxn>
                <a:cxn ang="0">
                  <a:pos x="5" y="36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1" y="28"/>
                </a:cxn>
                <a:cxn ang="0">
                  <a:pos x="4" y="23"/>
                </a:cxn>
                <a:cxn ang="0">
                  <a:pos x="8" y="17"/>
                </a:cxn>
                <a:cxn ang="0">
                  <a:pos x="12" y="14"/>
                </a:cxn>
                <a:cxn ang="0">
                  <a:pos x="22" y="6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36">
                  <a:moveTo>
                    <a:pt x="32" y="0"/>
                  </a:moveTo>
                  <a:lnTo>
                    <a:pt x="32" y="0"/>
                  </a:lnTo>
                  <a:lnTo>
                    <a:pt x="32" y="5"/>
                  </a:lnTo>
                  <a:lnTo>
                    <a:pt x="31" y="12"/>
                  </a:lnTo>
                  <a:lnTo>
                    <a:pt x="26" y="17"/>
                  </a:lnTo>
                  <a:lnTo>
                    <a:pt x="22" y="24"/>
                  </a:lnTo>
                  <a:lnTo>
                    <a:pt x="16" y="30"/>
                  </a:lnTo>
                  <a:lnTo>
                    <a:pt x="11" y="34"/>
                  </a:lnTo>
                  <a:lnTo>
                    <a:pt x="5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4" y="23"/>
                  </a:lnTo>
                  <a:lnTo>
                    <a:pt x="8" y="17"/>
                  </a:lnTo>
                  <a:lnTo>
                    <a:pt x="12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Freeform 63"/>
            <p:cNvSpPr/>
            <p:nvPr/>
          </p:nvSpPr>
          <p:spPr bwMode="auto">
            <a:xfrm>
              <a:off x="4090988" y="2960688"/>
              <a:ext cx="17463" cy="174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" y="4"/>
                </a:cxn>
                <a:cxn ang="0">
                  <a:pos x="10" y="7"/>
                </a:cxn>
                <a:cxn ang="0">
                  <a:pos x="23" y="14"/>
                </a:cxn>
                <a:cxn ang="0">
                  <a:pos x="27" y="18"/>
                </a:cxn>
                <a:cxn ang="0">
                  <a:pos x="31" y="22"/>
                </a:cxn>
                <a:cxn ang="0">
                  <a:pos x="33" y="28"/>
                </a:cxn>
                <a:cxn ang="0">
                  <a:pos x="31" y="35"/>
                </a:cxn>
                <a:cxn ang="0">
                  <a:pos x="31" y="35"/>
                </a:cxn>
                <a:cxn ang="0">
                  <a:pos x="20" y="28"/>
                </a:cxn>
                <a:cxn ang="0">
                  <a:pos x="10" y="19"/>
                </a:cxn>
                <a:cxn ang="0">
                  <a:pos x="5" y="15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10" y="7"/>
                  </a:lnTo>
                  <a:lnTo>
                    <a:pt x="23" y="14"/>
                  </a:lnTo>
                  <a:lnTo>
                    <a:pt x="27" y="18"/>
                  </a:lnTo>
                  <a:lnTo>
                    <a:pt x="31" y="22"/>
                  </a:lnTo>
                  <a:lnTo>
                    <a:pt x="33" y="28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0" y="28"/>
                  </a:lnTo>
                  <a:lnTo>
                    <a:pt x="10" y="19"/>
                  </a:lnTo>
                  <a:lnTo>
                    <a:pt x="5" y="15"/>
                  </a:lnTo>
                  <a:lnTo>
                    <a:pt x="2" y="9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Freeform 64"/>
            <p:cNvSpPr/>
            <p:nvPr/>
          </p:nvSpPr>
          <p:spPr bwMode="auto">
            <a:xfrm>
              <a:off x="4140201" y="2963863"/>
              <a:ext cx="14288" cy="20638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27" y="3"/>
                </a:cxn>
                <a:cxn ang="0">
                  <a:pos x="27" y="8"/>
                </a:cxn>
                <a:cxn ang="0">
                  <a:pos x="25" y="14"/>
                </a:cxn>
                <a:cxn ang="0">
                  <a:pos x="21" y="20"/>
                </a:cxn>
                <a:cxn ang="0">
                  <a:pos x="17" y="27"/>
                </a:cxn>
                <a:cxn ang="0">
                  <a:pos x="11" y="31"/>
                </a:cxn>
                <a:cxn ang="0">
                  <a:pos x="6" y="35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1" y="27"/>
                </a:cxn>
                <a:cxn ang="0">
                  <a:pos x="4" y="22"/>
                </a:cxn>
                <a:cxn ang="0">
                  <a:pos x="7" y="17"/>
                </a:cxn>
                <a:cxn ang="0">
                  <a:pos x="17" y="7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27" h="38">
                  <a:moveTo>
                    <a:pt x="25" y="0"/>
                  </a:moveTo>
                  <a:lnTo>
                    <a:pt x="25" y="0"/>
                  </a:lnTo>
                  <a:lnTo>
                    <a:pt x="27" y="3"/>
                  </a:lnTo>
                  <a:lnTo>
                    <a:pt x="27" y="8"/>
                  </a:lnTo>
                  <a:lnTo>
                    <a:pt x="25" y="14"/>
                  </a:lnTo>
                  <a:lnTo>
                    <a:pt x="21" y="20"/>
                  </a:lnTo>
                  <a:lnTo>
                    <a:pt x="17" y="27"/>
                  </a:lnTo>
                  <a:lnTo>
                    <a:pt x="11" y="31"/>
                  </a:lnTo>
                  <a:lnTo>
                    <a:pt x="6" y="3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1" y="27"/>
                  </a:lnTo>
                  <a:lnTo>
                    <a:pt x="4" y="22"/>
                  </a:lnTo>
                  <a:lnTo>
                    <a:pt x="7" y="17"/>
                  </a:lnTo>
                  <a:lnTo>
                    <a:pt x="17" y="7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Freeform 65"/>
            <p:cNvSpPr/>
            <p:nvPr/>
          </p:nvSpPr>
          <p:spPr bwMode="auto">
            <a:xfrm>
              <a:off x="3986213" y="3205163"/>
              <a:ext cx="150813" cy="203200"/>
            </a:xfrm>
            <a:custGeom>
              <a:avLst/>
              <a:gdLst/>
              <a:ahLst/>
              <a:cxnLst>
                <a:cxn ang="0">
                  <a:pos x="256" y="29"/>
                </a:cxn>
                <a:cxn ang="0">
                  <a:pos x="263" y="18"/>
                </a:cxn>
                <a:cxn ang="0">
                  <a:pos x="274" y="14"/>
                </a:cxn>
                <a:cxn ang="0">
                  <a:pos x="282" y="19"/>
                </a:cxn>
                <a:cxn ang="0">
                  <a:pos x="285" y="42"/>
                </a:cxn>
                <a:cxn ang="0">
                  <a:pos x="270" y="73"/>
                </a:cxn>
                <a:cxn ang="0">
                  <a:pos x="256" y="78"/>
                </a:cxn>
                <a:cxn ang="0">
                  <a:pos x="247" y="67"/>
                </a:cxn>
                <a:cxn ang="0">
                  <a:pos x="232" y="43"/>
                </a:cxn>
                <a:cxn ang="0">
                  <a:pos x="212" y="32"/>
                </a:cxn>
                <a:cxn ang="0">
                  <a:pos x="190" y="28"/>
                </a:cxn>
                <a:cxn ang="0">
                  <a:pos x="159" y="36"/>
                </a:cxn>
                <a:cxn ang="0">
                  <a:pos x="121" y="68"/>
                </a:cxn>
                <a:cxn ang="0">
                  <a:pos x="107" y="99"/>
                </a:cxn>
                <a:cxn ang="0">
                  <a:pos x="105" y="124"/>
                </a:cxn>
                <a:cxn ang="0">
                  <a:pos x="114" y="151"/>
                </a:cxn>
                <a:cxn ang="0">
                  <a:pos x="126" y="168"/>
                </a:cxn>
                <a:cxn ang="0">
                  <a:pos x="218" y="212"/>
                </a:cxn>
                <a:cxn ang="0">
                  <a:pos x="243" y="235"/>
                </a:cxn>
                <a:cxn ang="0">
                  <a:pos x="257" y="266"/>
                </a:cxn>
                <a:cxn ang="0">
                  <a:pos x="257" y="292"/>
                </a:cxn>
                <a:cxn ang="0">
                  <a:pos x="244" y="321"/>
                </a:cxn>
                <a:cxn ang="0">
                  <a:pos x="243" y="332"/>
                </a:cxn>
                <a:cxn ang="0">
                  <a:pos x="232" y="342"/>
                </a:cxn>
                <a:cxn ang="0">
                  <a:pos x="220" y="359"/>
                </a:cxn>
                <a:cxn ang="0">
                  <a:pos x="178" y="380"/>
                </a:cxn>
                <a:cxn ang="0">
                  <a:pos x="131" y="383"/>
                </a:cxn>
                <a:cxn ang="0">
                  <a:pos x="82" y="370"/>
                </a:cxn>
                <a:cxn ang="0">
                  <a:pos x="42" y="345"/>
                </a:cxn>
                <a:cxn ang="0">
                  <a:pos x="16" y="310"/>
                </a:cxn>
                <a:cxn ang="0">
                  <a:pos x="13" y="307"/>
                </a:cxn>
                <a:cxn ang="0">
                  <a:pos x="3" y="308"/>
                </a:cxn>
                <a:cxn ang="0">
                  <a:pos x="0" y="299"/>
                </a:cxn>
                <a:cxn ang="0">
                  <a:pos x="7" y="275"/>
                </a:cxn>
                <a:cxn ang="0">
                  <a:pos x="28" y="252"/>
                </a:cxn>
                <a:cxn ang="0">
                  <a:pos x="48" y="261"/>
                </a:cxn>
                <a:cxn ang="0">
                  <a:pos x="49" y="276"/>
                </a:cxn>
                <a:cxn ang="0">
                  <a:pos x="39" y="296"/>
                </a:cxn>
                <a:cxn ang="0">
                  <a:pos x="52" y="320"/>
                </a:cxn>
                <a:cxn ang="0">
                  <a:pos x="70" y="338"/>
                </a:cxn>
                <a:cxn ang="0">
                  <a:pos x="119" y="355"/>
                </a:cxn>
                <a:cxn ang="0">
                  <a:pos x="171" y="349"/>
                </a:cxn>
                <a:cxn ang="0">
                  <a:pos x="206" y="327"/>
                </a:cxn>
                <a:cxn ang="0">
                  <a:pos x="219" y="306"/>
                </a:cxn>
                <a:cxn ang="0">
                  <a:pos x="226" y="280"/>
                </a:cxn>
                <a:cxn ang="0">
                  <a:pos x="222" y="248"/>
                </a:cxn>
                <a:cxn ang="0">
                  <a:pos x="209" y="234"/>
                </a:cxn>
                <a:cxn ang="0">
                  <a:pos x="173" y="214"/>
                </a:cxn>
                <a:cxn ang="0">
                  <a:pos x="115" y="192"/>
                </a:cxn>
                <a:cxn ang="0">
                  <a:pos x="94" y="175"/>
                </a:cxn>
                <a:cxn ang="0">
                  <a:pos x="84" y="160"/>
                </a:cxn>
                <a:cxn ang="0">
                  <a:pos x="79" y="133"/>
                </a:cxn>
                <a:cxn ang="0">
                  <a:pos x="86" y="75"/>
                </a:cxn>
                <a:cxn ang="0">
                  <a:pos x="107" y="33"/>
                </a:cxn>
                <a:cxn ang="0">
                  <a:pos x="121" y="21"/>
                </a:cxn>
                <a:cxn ang="0">
                  <a:pos x="149" y="7"/>
                </a:cxn>
                <a:cxn ang="0">
                  <a:pos x="181" y="0"/>
                </a:cxn>
                <a:cxn ang="0">
                  <a:pos x="213" y="2"/>
                </a:cxn>
                <a:cxn ang="0">
                  <a:pos x="239" y="15"/>
                </a:cxn>
                <a:cxn ang="0">
                  <a:pos x="251" y="30"/>
                </a:cxn>
              </a:cxnLst>
              <a:rect l="0" t="0" r="r" b="b"/>
              <a:pathLst>
                <a:path w="285" h="384">
                  <a:moveTo>
                    <a:pt x="251" y="30"/>
                  </a:moveTo>
                  <a:lnTo>
                    <a:pt x="251" y="30"/>
                  </a:lnTo>
                  <a:lnTo>
                    <a:pt x="256" y="29"/>
                  </a:lnTo>
                  <a:lnTo>
                    <a:pt x="258" y="28"/>
                  </a:lnTo>
                  <a:lnTo>
                    <a:pt x="261" y="21"/>
                  </a:lnTo>
                  <a:lnTo>
                    <a:pt x="263" y="18"/>
                  </a:lnTo>
                  <a:lnTo>
                    <a:pt x="265" y="15"/>
                  </a:lnTo>
                  <a:lnTo>
                    <a:pt x="270" y="14"/>
                  </a:lnTo>
                  <a:lnTo>
                    <a:pt x="274" y="14"/>
                  </a:lnTo>
                  <a:lnTo>
                    <a:pt x="274" y="14"/>
                  </a:lnTo>
                  <a:lnTo>
                    <a:pt x="279" y="16"/>
                  </a:lnTo>
                  <a:lnTo>
                    <a:pt x="282" y="19"/>
                  </a:lnTo>
                  <a:lnTo>
                    <a:pt x="284" y="25"/>
                  </a:lnTo>
                  <a:lnTo>
                    <a:pt x="285" y="29"/>
                  </a:lnTo>
                  <a:lnTo>
                    <a:pt x="285" y="42"/>
                  </a:lnTo>
                  <a:lnTo>
                    <a:pt x="282" y="53"/>
                  </a:lnTo>
                  <a:lnTo>
                    <a:pt x="277" y="64"/>
                  </a:lnTo>
                  <a:lnTo>
                    <a:pt x="270" y="73"/>
                  </a:lnTo>
                  <a:lnTo>
                    <a:pt x="265" y="77"/>
                  </a:lnTo>
                  <a:lnTo>
                    <a:pt x="261" y="78"/>
                  </a:lnTo>
                  <a:lnTo>
                    <a:pt x="256" y="78"/>
                  </a:lnTo>
                  <a:lnTo>
                    <a:pt x="251" y="77"/>
                  </a:lnTo>
                  <a:lnTo>
                    <a:pt x="251" y="77"/>
                  </a:lnTo>
                  <a:lnTo>
                    <a:pt x="247" y="67"/>
                  </a:lnTo>
                  <a:lnTo>
                    <a:pt x="243" y="58"/>
                  </a:lnTo>
                  <a:lnTo>
                    <a:pt x="237" y="50"/>
                  </a:lnTo>
                  <a:lnTo>
                    <a:pt x="232" y="43"/>
                  </a:lnTo>
                  <a:lnTo>
                    <a:pt x="225" y="39"/>
                  </a:lnTo>
                  <a:lnTo>
                    <a:pt x="219" y="35"/>
                  </a:lnTo>
                  <a:lnTo>
                    <a:pt x="212" y="32"/>
                  </a:lnTo>
                  <a:lnTo>
                    <a:pt x="204" y="29"/>
                  </a:lnTo>
                  <a:lnTo>
                    <a:pt x="197" y="28"/>
                  </a:lnTo>
                  <a:lnTo>
                    <a:pt x="190" y="28"/>
                  </a:lnTo>
                  <a:lnTo>
                    <a:pt x="181" y="29"/>
                  </a:lnTo>
                  <a:lnTo>
                    <a:pt x="174" y="30"/>
                  </a:lnTo>
                  <a:lnTo>
                    <a:pt x="159" y="36"/>
                  </a:lnTo>
                  <a:lnTo>
                    <a:pt x="145" y="44"/>
                  </a:lnTo>
                  <a:lnTo>
                    <a:pt x="132" y="56"/>
                  </a:lnTo>
                  <a:lnTo>
                    <a:pt x="121" y="68"/>
                  </a:lnTo>
                  <a:lnTo>
                    <a:pt x="112" y="84"/>
                  </a:lnTo>
                  <a:lnTo>
                    <a:pt x="110" y="91"/>
                  </a:lnTo>
                  <a:lnTo>
                    <a:pt x="107" y="99"/>
                  </a:lnTo>
                  <a:lnTo>
                    <a:pt x="105" y="108"/>
                  </a:lnTo>
                  <a:lnTo>
                    <a:pt x="105" y="116"/>
                  </a:lnTo>
                  <a:lnTo>
                    <a:pt x="105" y="124"/>
                  </a:lnTo>
                  <a:lnTo>
                    <a:pt x="107" y="133"/>
                  </a:lnTo>
                  <a:lnTo>
                    <a:pt x="110" y="141"/>
                  </a:lnTo>
                  <a:lnTo>
                    <a:pt x="114" y="151"/>
                  </a:lnTo>
                  <a:lnTo>
                    <a:pt x="119" y="160"/>
                  </a:lnTo>
                  <a:lnTo>
                    <a:pt x="126" y="168"/>
                  </a:lnTo>
                  <a:lnTo>
                    <a:pt x="126" y="168"/>
                  </a:lnTo>
                  <a:lnTo>
                    <a:pt x="173" y="186"/>
                  </a:lnTo>
                  <a:lnTo>
                    <a:pt x="197" y="197"/>
                  </a:lnTo>
                  <a:lnTo>
                    <a:pt x="218" y="212"/>
                  </a:lnTo>
                  <a:lnTo>
                    <a:pt x="228" y="219"/>
                  </a:lnTo>
                  <a:lnTo>
                    <a:pt x="236" y="226"/>
                  </a:lnTo>
                  <a:lnTo>
                    <a:pt x="243" y="235"/>
                  </a:lnTo>
                  <a:lnTo>
                    <a:pt x="249" y="244"/>
                  </a:lnTo>
                  <a:lnTo>
                    <a:pt x="253" y="255"/>
                  </a:lnTo>
                  <a:lnTo>
                    <a:pt x="257" y="266"/>
                  </a:lnTo>
                  <a:lnTo>
                    <a:pt x="258" y="279"/>
                  </a:lnTo>
                  <a:lnTo>
                    <a:pt x="257" y="292"/>
                  </a:lnTo>
                  <a:lnTo>
                    <a:pt x="257" y="292"/>
                  </a:lnTo>
                  <a:lnTo>
                    <a:pt x="253" y="301"/>
                  </a:lnTo>
                  <a:lnTo>
                    <a:pt x="247" y="311"/>
                  </a:lnTo>
                  <a:lnTo>
                    <a:pt x="244" y="321"/>
                  </a:lnTo>
                  <a:lnTo>
                    <a:pt x="243" y="327"/>
                  </a:lnTo>
                  <a:lnTo>
                    <a:pt x="243" y="332"/>
                  </a:lnTo>
                  <a:lnTo>
                    <a:pt x="243" y="332"/>
                  </a:lnTo>
                  <a:lnTo>
                    <a:pt x="237" y="336"/>
                  </a:lnTo>
                  <a:lnTo>
                    <a:pt x="233" y="339"/>
                  </a:lnTo>
                  <a:lnTo>
                    <a:pt x="232" y="342"/>
                  </a:lnTo>
                  <a:lnTo>
                    <a:pt x="230" y="348"/>
                  </a:lnTo>
                  <a:lnTo>
                    <a:pt x="230" y="348"/>
                  </a:lnTo>
                  <a:lnTo>
                    <a:pt x="220" y="359"/>
                  </a:lnTo>
                  <a:lnTo>
                    <a:pt x="208" y="369"/>
                  </a:lnTo>
                  <a:lnTo>
                    <a:pt x="194" y="376"/>
                  </a:lnTo>
                  <a:lnTo>
                    <a:pt x="178" y="380"/>
                  </a:lnTo>
                  <a:lnTo>
                    <a:pt x="163" y="383"/>
                  </a:lnTo>
                  <a:lnTo>
                    <a:pt x="147" y="384"/>
                  </a:lnTo>
                  <a:lnTo>
                    <a:pt x="131" y="383"/>
                  </a:lnTo>
                  <a:lnTo>
                    <a:pt x="114" y="381"/>
                  </a:lnTo>
                  <a:lnTo>
                    <a:pt x="98" y="376"/>
                  </a:lnTo>
                  <a:lnTo>
                    <a:pt x="82" y="370"/>
                  </a:lnTo>
                  <a:lnTo>
                    <a:pt x="67" y="363"/>
                  </a:lnTo>
                  <a:lnTo>
                    <a:pt x="53" y="355"/>
                  </a:lnTo>
                  <a:lnTo>
                    <a:pt x="42" y="345"/>
                  </a:lnTo>
                  <a:lnTo>
                    <a:pt x="31" y="334"/>
                  </a:lnTo>
                  <a:lnTo>
                    <a:pt x="23" y="322"/>
                  </a:lnTo>
                  <a:lnTo>
                    <a:pt x="16" y="310"/>
                  </a:lnTo>
                  <a:lnTo>
                    <a:pt x="16" y="310"/>
                  </a:lnTo>
                  <a:lnTo>
                    <a:pt x="14" y="307"/>
                  </a:lnTo>
                  <a:lnTo>
                    <a:pt x="13" y="307"/>
                  </a:lnTo>
                  <a:lnTo>
                    <a:pt x="9" y="308"/>
                  </a:lnTo>
                  <a:lnTo>
                    <a:pt x="4" y="310"/>
                  </a:lnTo>
                  <a:lnTo>
                    <a:pt x="3" y="308"/>
                  </a:lnTo>
                  <a:lnTo>
                    <a:pt x="1" y="307"/>
                  </a:lnTo>
                  <a:lnTo>
                    <a:pt x="1" y="307"/>
                  </a:lnTo>
                  <a:lnTo>
                    <a:pt x="0" y="299"/>
                  </a:lnTo>
                  <a:lnTo>
                    <a:pt x="1" y="290"/>
                  </a:lnTo>
                  <a:lnTo>
                    <a:pt x="3" y="282"/>
                  </a:lnTo>
                  <a:lnTo>
                    <a:pt x="7" y="275"/>
                  </a:lnTo>
                  <a:lnTo>
                    <a:pt x="17" y="262"/>
                  </a:lnTo>
                  <a:lnTo>
                    <a:pt x="28" y="252"/>
                  </a:lnTo>
                  <a:lnTo>
                    <a:pt x="28" y="252"/>
                  </a:lnTo>
                  <a:lnTo>
                    <a:pt x="35" y="254"/>
                  </a:lnTo>
                  <a:lnTo>
                    <a:pt x="42" y="256"/>
                  </a:lnTo>
                  <a:lnTo>
                    <a:pt x="48" y="261"/>
                  </a:lnTo>
                  <a:lnTo>
                    <a:pt x="51" y="266"/>
                  </a:lnTo>
                  <a:lnTo>
                    <a:pt x="51" y="266"/>
                  </a:lnTo>
                  <a:lnTo>
                    <a:pt x="49" y="276"/>
                  </a:lnTo>
                  <a:lnTo>
                    <a:pt x="46" y="283"/>
                  </a:lnTo>
                  <a:lnTo>
                    <a:pt x="39" y="296"/>
                  </a:lnTo>
                  <a:lnTo>
                    <a:pt x="39" y="296"/>
                  </a:lnTo>
                  <a:lnTo>
                    <a:pt x="42" y="304"/>
                  </a:lnTo>
                  <a:lnTo>
                    <a:pt x="46" y="313"/>
                  </a:lnTo>
                  <a:lnTo>
                    <a:pt x="52" y="320"/>
                  </a:lnTo>
                  <a:lnTo>
                    <a:pt x="58" y="327"/>
                  </a:lnTo>
                  <a:lnTo>
                    <a:pt x="63" y="332"/>
                  </a:lnTo>
                  <a:lnTo>
                    <a:pt x="70" y="338"/>
                  </a:lnTo>
                  <a:lnTo>
                    <a:pt x="86" y="346"/>
                  </a:lnTo>
                  <a:lnTo>
                    <a:pt x="103" y="352"/>
                  </a:lnTo>
                  <a:lnTo>
                    <a:pt x="119" y="355"/>
                  </a:lnTo>
                  <a:lnTo>
                    <a:pt x="136" y="355"/>
                  </a:lnTo>
                  <a:lnTo>
                    <a:pt x="155" y="353"/>
                  </a:lnTo>
                  <a:lnTo>
                    <a:pt x="171" y="349"/>
                  </a:lnTo>
                  <a:lnTo>
                    <a:pt x="187" y="342"/>
                  </a:lnTo>
                  <a:lnTo>
                    <a:pt x="199" y="332"/>
                  </a:lnTo>
                  <a:lnTo>
                    <a:pt x="206" y="327"/>
                  </a:lnTo>
                  <a:lnTo>
                    <a:pt x="211" y="320"/>
                  </a:lnTo>
                  <a:lnTo>
                    <a:pt x="216" y="313"/>
                  </a:lnTo>
                  <a:lnTo>
                    <a:pt x="219" y="306"/>
                  </a:lnTo>
                  <a:lnTo>
                    <a:pt x="222" y="297"/>
                  </a:lnTo>
                  <a:lnTo>
                    <a:pt x="225" y="289"/>
                  </a:lnTo>
                  <a:lnTo>
                    <a:pt x="226" y="280"/>
                  </a:lnTo>
                  <a:lnTo>
                    <a:pt x="226" y="270"/>
                  </a:lnTo>
                  <a:lnTo>
                    <a:pt x="225" y="259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216" y="241"/>
                  </a:lnTo>
                  <a:lnTo>
                    <a:pt x="209" y="234"/>
                  </a:lnTo>
                  <a:lnTo>
                    <a:pt x="201" y="228"/>
                  </a:lnTo>
                  <a:lnTo>
                    <a:pt x="192" y="223"/>
                  </a:lnTo>
                  <a:lnTo>
                    <a:pt x="173" y="214"/>
                  </a:lnTo>
                  <a:lnTo>
                    <a:pt x="153" y="207"/>
                  </a:lnTo>
                  <a:lnTo>
                    <a:pt x="133" y="200"/>
                  </a:lnTo>
                  <a:lnTo>
                    <a:pt x="115" y="192"/>
                  </a:lnTo>
                  <a:lnTo>
                    <a:pt x="108" y="188"/>
                  </a:lnTo>
                  <a:lnTo>
                    <a:pt x="100" y="182"/>
                  </a:lnTo>
                  <a:lnTo>
                    <a:pt x="94" y="175"/>
                  </a:lnTo>
                  <a:lnTo>
                    <a:pt x="89" y="168"/>
                  </a:lnTo>
                  <a:lnTo>
                    <a:pt x="89" y="168"/>
                  </a:lnTo>
                  <a:lnTo>
                    <a:pt x="84" y="160"/>
                  </a:lnTo>
                  <a:lnTo>
                    <a:pt x="82" y="151"/>
                  </a:lnTo>
                  <a:lnTo>
                    <a:pt x="80" y="143"/>
                  </a:lnTo>
                  <a:lnTo>
                    <a:pt x="79" y="133"/>
                  </a:lnTo>
                  <a:lnTo>
                    <a:pt x="79" y="113"/>
                  </a:lnTo>
                  <a:lnTo>
                    <a:pt x="82" y="95"/>
                  </a:lnTo>
                  <a:lnTo>
                    <a:pt x="86" y="75"/>
                  </a:lnTo>
                  <a:lnTo>
                    <a:pt x="91" y="58"/>
                  </a:lnTo>
                  <a:lnTo>
                    <a:pt x="98" y="44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2" y="28"/>
                  </a:lnTo>
                  <a:lnTo>
                    <a:pt x="121" y="21"/>
                  </a:lnTo>
                  <a:lnTo>
                    <a:pt x="129" y="15"/>
                  </a:lnTo>
                  <a:lnTo>
                    <a:pt x="139" y="11"/>
                  </a:lnTo>
                  <a:lnTo>
                    <a:pt x="149" y="7"/>
                  </a:lnTo>
                  <a:lnTo>
                    <a:pt x="160" y="4"/>
                  </a:lnTo>
                  <a:lnTo>
                    <a:pt x="171" y="1"/>
                  </a:lnTo>
                  <a:lnTo>
                    <a:pt x="181" y="0"/>
                  </a:lnTo>
                  <a:lnTo>
                    <a:pt x="192" y="0"/>
                  </a:lnTo>
                  <a:lnTo>
                    <a:pt x="204" y="0"/>
                  </a:lnTo>
                  <a:lnTo>
                    <a:pt x="213" y="2"/>
                  </a:lnTo>
                  <a:lnTo>
                    <a:pt x="223" y="5"/>
                  </a:lnTo>
                  <a:lnTo>
                    <a:pt x="232" y="9"/>
                  </a:lnTo>
                  <a:lnTo>
                    <a:pt x="239" y="15"/>
                  </a:lnTo>
                  <a:lnTo>
                    <a:pt x="246" y="22"/>
                  </a:lnTo>
                  <a:lnTo>
                    <a:pt x="251" y="30"/>
                  </a:lnTo>
                  <a:lnTo>
                    <a:pt x="251" y="3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Freeform 66"/>
            <p:cNvSpPr/>
            <p:nvPr/>
          </p:nvSpPr>
          <p:spPr bwMode="auto">
            <a:xfrm>
              <a:off x="5010151" y="3206750"/>
              <a:ext cx="169863" cy="169863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84" y="11"/>
                </a:cxn>
                <a:cxn ang="0">
                  <a:pos x="78" y="18"/>
                </a:cxn>
                <a:cxn ang="0">
                  <a:pos x="61" y="28"/>
                </a:cxn>
                <a:cxn ang="0">
                  <a:pos x="73" y="52"/>
                </a:cxn>
                <a:cxn ang="0">
                  <a:pos x="89" y="89"/>
                </a:cxn>
                <a:cxn ang="0">
                  <a:pos x="95" y="114"/>
                </a:cxn>
                <a:cxn ang="0">
                  <a:pos x="94" y="128"/>
                </a:cxn>
                <a:cxn ang="0">
                  <a:pos x="96" y="129"/>
                </a:cxn>
                <a:cxn ang="0">
                  <a:pos x="102" y="128"/>
                </a:cxn>
                <a:cxn ang="0">
                  <a:pos x="109" y="169"/>
                </a:cxn>
                <a:cxn ang="0">
                  <a:pos x="116" y="225"/>
                </a:cxn>
                <a:cxn ang="0">
                  <a:pos x="117" y="263"/>
                </a:cxn>
                <a:cxn ang="0">
                  <a:pos x="116" y="281"/>
                </a:cxn>
                <a:cxn ang="0">
                  <a:pos x="189" y="254"/>
                </a:cxn>
                <a:cxn ang="0">
                  <a:pos x="230" y="244"/>
                </a:cxn>
                <a:cxn ang="0">
                  <a:pos x="273" y="237"/>
                </a:cxn>
                <a:cxn ang="0">
                  <a:pos x="269" y="230"/>
                </a:cxn>
                <a:cxn ang="0">
                  <a:pos x="254" y="208"/>
                </a:cxn>
                <a:cxn ang="0">
                  <a:pos x="247" y="192"/>
                </a:cxn>
                <a:cxn ang="0">
                  <a:pos x="248" y="181"/>
                </a:cxn>
                <a:cxn ang="0">
                  <a:pos x="249" y="177"/>
                </a:cxn>
                <a:cxn ang="0">
                  <a:pos x="265" y="185"/>
                </a:cxn>
                <a:cxn ang="0">
                  <a:pos x="276" y="198"/>
                </a:cxn>
                <a:cxn ang="0">
                  <a:pos x="290" y="221"/>
                </a:cxn>
                <a:cxn ang="0">
                  <a:pos x="296" y="226"/>
                </a:cxn>
                <a:cxn ang="0">
                  <a:pos x="306" y="226"/>
                </a:cxn>
                <a:cxn ang="0">
                  <a:pos x="313" y="229"/>
                </a:cxn>
                <a:cxn ang="0">
                  <a:pos x="322" y="240"/>
                </a:cxn>
                <a:cxn ang="0">
                  <a:pos x="322" y="244"/>
                </a:cxn>
                <a:cxn ang="0">
                  <a:pos x="320" y="251"/>
                </a:cxn>
                <a:cxn ang="0">
                  <a:pos x="314" y="261"/>
                </a:cxn>
                <a:cxn ang="0">
                  <a:pos x="290" y="263"/>
                </a:cxn>
                <a:cxn ang="0">
                  <a:pos x="241" y="268"/>
                </a:cxn>
                <a:cxn ang="0">
                  <a:pos x="193" y="278"/>
                </a:cxn>
                <a:cxn ang="0">
                  <a:pos x="150" y="294"/>
                </a:cxn>
                <a:cxn ang="0">
                  <a:pos x="130" y="302"/>
                </a:cxn>
                <a:cxn ang="0">
                  <a:pos x="112" y="313"/>
                </a:cxn>
                <a:cxn ang="0">
                  <a:pos x="101" y="319"/>
                </a:cxn>
                <a:cxn ang="0">
                  <a:pos x="88" y="315"/>
                </a:cxn>
                <a:cxn ang="0">
                  <a:pos x="81" y="308"/>
                </a:cxn>
                <a:cxn ang="0">
                  <a:pos x="88" y="273"/>
                </a:cxn>
                <a:cxn ang="0">
                  <a:pos x="91" y="236"/>
                </a:cxn>
                <a:cxn ang="0">
                  <a:pos x="89" y="198"/>
                </a:cxn>
                <a:cxn ang="0">
                  <a:pos x="84" y="162"/>
                </a:cxn>
                <a:cxn ang="0">
                  <a:pos x="64" y="91"/>
                </a:cxn>
                <a:cxn ang="0">
                  <a:pos x="43" y="45"/>
                </a:cxn>
                <a:cxn ang="0">
                  <a:pos x="35" y="31"/>
                </a:cxn>
                <a:cxn ang="0">
                  <a:pos x="15" y="32"/>
                </a:cxn>
                <a:cxn ang="0">
                  <a:pos x="0" y="25"/>
                </a:cxn>
                <a:cxn ang="0">
                  <a:pos x="2" y="20"/>
                </a:cxn>
                <a:cxn ang="0">
                  <a:pos x="9" y="11"/>
                </a:cxn>
                <a:cxn ang="0">
                  <a:pos x="23" y="4"/>
                </a:cxn>
                <a:cxn ang="0">
                  <a:pos x="47" y="2"/>
                </a:cxn>
                <a:cxn ang="0">
                  <a:pos x="87" y="0"/>
                </a:cxn>
              </a:cxnLst>
              <a:rect l="0" t="0" r="r" b="b"/>
              <a:pathLst>
                <a:path w="322" h="319">
                  <a:moveTo>
                    <a:pt x="87" y="0"/>
                  </a:moveTo>
                  <a:lnTo>
                    <a:pt x="87" y="0"/>
                  </a:lnTo>
                  <a:lnTo>
                    <a:pt x="87" y="6"/>
                  </a:lnTo>
                  <a:lnTo>
                    <a:pt x="84" y="11"/>
                  </a:lnTo>
                  <a:lnTo>
                    <a:pt x="81" y="14"/>
                  </a:lnTo>
                  <a:lnTo>
                    <a:pt x="78" y="18"/>
                  </a:lnTo>
                  <a:lnTo>
                    <a:pt x="70" y="23"/>
                  </a:lnTo>
                  <a:lnTo>
                    <a:pt x="61" y="28"/>
                  </a:lnTo>
                  <a:lnTo>
                    <a:pt x="61" y="28"/>
                  </a:lnTo>
                  <a:lnTo>
                    <a:pt x="73" y="52"/>
                  </a:lnTo>
                  <a:lnTo>
                    <a:pt x="85" y="76"/>
                  </a:lnTo>
                  <a:lnTo>
                    <a:pt x="89" y="89"/>
                  </a:lnTo>
                  <a:lnTo>
                    <a:pt x="94" y="101"/>
                  </a:lnTo>
                  <a:lnTo>
                    <a:pt x="95" y="114"/>
                  </a:lnTo>
                  <a:lnTo>
                    <a:pt x="94" y="128"/>
                  </a:lnTo>
                  <a:lnTo>
                    <a:pt x="94" y="128"/>
                  </a:lnTo>
                  <a:lnTo>
                    <a:pt x="94" y="129"/>
                  </a:lnTo>
                  <a:lnTo>
                    <a:pt x="96" y="129"/>
                  </a:lnTo>
                  <a:lnTo>
                    <a:pt x="98" y="128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9" y="169"/>
                  </a:lnTo>
                  <a:lnTo>
                    <a:pt x="115" y="207"/>
                  </a:lnTo>
                  <a:lnTo>
                    <a:pt x="116" y="225"/>
                  </a:lnTo>
                  <a:lnTo>
                    <a:pt x="117" y="243"/>
                  </a:lnTo>
                  <a:lnTo>
                    <a:pt x="117" y="263"/>
                  </a:lnTo>
                  <a:lnTo>
                    <a:pt x="116" y="281"/>
                  </a:lnTo>
                  <a:lnTo>
                    <a:pt x="116" y="281"/>
                  </a:lnTo>
                  <a:lnTo>
                    <a:pt x="153" y="268"/>
                  </a:lnTo>
                  <a:lnTo>
                    <a:pt x="189" y="254"/>
                  </a:lnTo>
                  <a:lnTo>
                    <a:pt x="209" y="249"/>
                  </a:lnTo>
                  <a:lnTo>
                    <a:pt x="230" y="244"/>
                  </a:lnTo>
                  <a:lnTo>
                    <a:pt x="251" y="240"/>
                  </a:lnTo>
                  <a:lnTo>
                    <a:pt x="273" y="237"/>
                  </a:lnTo>
                  <a:lnTo>
                    <a:pt x="273" y="237"/>
                  </a:lnTo>
                  <a:lnTo>
                    <a:pt x="269" y="230"/>
                  </a:lnTo>
                  <a:lnTo>
                    <a:pt x="265" y="223"/>
                  </a:lnTo>
                  <a:lnTo>
                    <a:pt x="254" y="208"/>
                  </a:lnTo>
                  <a:lnTo>
                    <a:pt x="249" y="201"/>
                  </a:lnTo>
                  <a:lnTo>
                    <a:pt x="247" y="192"/>
                  </a:lnTo>
                  <a:lnTo>
                    <a:pt x="247" y="185"/>
                  </a:lnTo>
                  <a:lnTo>
                    <a:pt x="248" y="181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58" y="180"/>
                  </a:lnTo>
                  <a:lnTo>
                    <a:pt x="265" y="185"/>
                  </a:lnTo>
                  <a:lnTo>
                    <a:pt x="270" y="191"/>
                  </a:lnTo>
                  <a:lnTo>
                    <a:pt x="276" y="198"/>
                  </a:lnTo>
                  <a:lnTo>
                    <a:pt x="285" y="214"/>
                  </a:lnTo>
                  <a:lnTo>
                    <a:pt x="290" y="221"/>
                  </a:lnTo>
                  <a:lnTo>
                    <a:pt x="296" y="226"/>
                  </a:lnTo>
                  <a:lnTo>
                    <a:pt x="296" y="226"/>
                  </a:lnTo>
                  <a:lnTo>
                    <a:pt x="301" y="226"/>
                  </a:lnTo>
                  <a:lnTo>
                    <a:pt x="306" y="226"/>
                  </a:lnTo>
                  <a:lnTo>
                    <a:pt x="310" y="228"/>
                  </a:lnTo>
                  <a:lnTo>
                    <a:pt x="313" y="229"/>
                  </a:lnTo>
                  <a:lnTo>
                    <a:pt x="318" y="235"/>
                  </a:lnTo>
                  <a:lnTo>
                    <a:pt x="322" y="240"/>
                  </a:lnTo>
                  <a:lnTo>
                    <a:pt x="322" y="240"/>
                  </a:lnTo>
                  <a:lnTo>
                    <a:pt x="322" y="244"/>
                  </a:lnTo>
                  <a:lnTo>
                    <a:pt x="322" y="247"/>
                  </a:lnTo>
                  <a:lnTo>
                    <a:pt x="320" y="251"/>
                  </a:lnTo>
                  <a:lnTo>
                    <a:pt x="315" y="256"/>
                  </a:lnTo>
                  <a:lnTo>
                    <a:pt x="314" y="261"/>
                  </a:lnTo>
                  <a:lnTo>
                    <a:pt x="314" y="261"/>
                  </a:lnTo>
                  <a:lnTo>
                    <a:pt x="290" y="263"/>
                  </a:lnTo>
                  <a:lnTo>
                    <a:pt x="266" y="264"/>
                  </a:lnTo>
                  <a:lnTo>
                    <a:pt x="241" y="268"/>
                  </a:lnTo>
                  <a:lnTo>
                    <a:pt x="217" y="273"/>
                  </a:lnTo>
                  <a:lnTo>
                    <a:pt x="193" y="278"/>
                  </a:lnTo>
                  <a:lnTo>
                    <a:pt x="171" y="285"/>
                  </a:lnTo>
                  <a:lnTo>
                    <a:pt x="150" y="294"/>
                  </a:lnTo>
                  <a:lnTo>
                    <a:pt x="130" y="302"/>
                  </a:lnTo>
                  <a:lnTo>
                    <a:pt x="130" y="302"/>
                  </a:lnTo>
                  <a:lnTo>
                    <a:pt x="117" y="310"/>
                  </a:lnTo>
                  <a:lnTo>
                    <a:pt x="112" y="313"/>
                  </a:lnTo>
                  <a:lnTo>
                    <a:pt x="106" y="317"/>
                  </a:lnTo>
                  <a:lnTo>
                    <a:pt x="101" y="319"/>
                  </a:lnTo>
                  <a:lnTo>
                    <a:pt x="95" y="317"/>
                  </a:lnTo>
                  <a:lnTo>
                    <a:pt x="88" y="315"/>
                  </a:lnTo>
                  <a:lnTo>
                    <a:pt x="81" y="308"/>
                  </a:lnTo>
                  <a:lnTo>
                    <a:pt x="81" y="308"/>
                  </a:lnTo>
                  <a:lnTo>
                    <a:pt x="85" y="291"/>
                  </a:lnTo>
                  <a:lnTo>
                    <a:pt x="88" y="273"/>
                  </a:lnTo>
                  <a:lnTo>
                    <a:pt x="91" y="254"/>
                  </a:lnTo>
                  <a:lnTo>
                    <a:pt x="91" y="236"/>
                  </a:lnTo>
                  <a:lnTo>
                    <a:pt x="91" y="216"/>
                  </a:lnTo>
                  <a:lnTo>
                    <a:pt x="89" y="198"/>
                  </a:lnTo>
                  <a:lnTo>
                    <a:pt x="87" y="180"/>
                  </a:lnTo>
                  <a:lnTo>
                    <a:pt x="84" y="162"/>
                  </a:lnTo>
                  <a:lnTo>
                    <a:pt x="75" y="125"/>
                  </a:lnTo>
                  <a:lnTo>
                    <a:pt x="64" y="91"/>
                  </a:lnTo>
                  <a:lnTo>
                    <a:pt x="50" y="59"/>
                  </a:lnTo>
                  <a:lnTo>
                    <a:pt x="43" y="45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25" y="32"/>
                  </a:lnTo>
                  <a:lnTo>
                    <a:pt x="15" y="32"/>
                  </a:lnTo>
                  <a:lnTo>
                    <a:pt x="8" y="3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7" y="16"/>
                  </a:lnTo>
                  <a:lnTo>
                    <a:pt x="9" y="11"/>
                  </a:lnTo>
                  <a:lnTo>
                    <a:pt x="14" y="9"/>
                  </a:lnTo>
                  <a:lnTo>
                    <a:pt x="23" y="4"/>
                  </a:lnTo>
                  <a:lnTo>
                    <a:pt x="35" y="2"/>
                  </a:lnTo>
                  <a:lnTo>
                    <a:pt x="47" y="2"/>
                  </a:lnTo>
                  <a:lnTo>
                    <a:pt x="60" y="0"/>
                  </a:lnTo>
                  <a:lnTo>
                    <a:pt x="8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1" name="Freeform 67"/>
            <p:cNvSpPr>
              <a:spLocks noEditPoints="1"/>
            </p:cNvSpPr>
            <p:nvPr/>
          </p:nvSpPr>
          <p:spPr bwMode="auto">
            <a:xfrm>
              <a:off x="4843463" y="3228975"/>
              <a:ext cx="133350" cy="1793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2"/>
                </a:cxn>
                <a:cxn ang="0">
                  <a:pos x="80" y="2"/>
                </a:cxn>
                <a:cxn ang="0">
                  <a:pos x="110" y="2"/>
                </a:cxn>
                <a:cxn ang="0">
                  <a:pos x="135" y="2"/>
                </a:cxn>
                <a:cxn ang="0">
                  <a:pos x="155" y="7"/>
                </a:cxn>
                <a:cxn ang="0">
                  <a:pos x="173" y="16"/>
                </a:cxn>
                <a:cxn ang="0">
                  <a:pos x="185" y="30"/>
                </a:cxn>
                <a:cxn ang="0">
                  <a:pos x="202" y="48"/>
                </a:cxn>
                <a:cxn ang="0">
                  <a:pos x="223" y="82"/>
                </a:cxn>
                <a:cxn ang="0">
                  <a:pos x="240" y="122"/>
                </a:cxn>
                <a:cxn ang="0">
                  <a:pos x="250" y="165"/>
                </a:cxn>
                <a:cxn ang="0">
                  <a:pos x="251" y="205"/>
                </a:cxn>
                <a:cxn ang="0">
                  <a:pos x="249" y="218"/>
                </a:cxn>
                <a:cxn ang="0">
                  <a:pos x="242" y="245"/>
                </a:cxn>
                <a:cxn ang="0">
                  <a:pos x="228" y="273"/>
                </a:cxn>
                <a:cxn ang="0">
                  <a:pos x="211" y="297"/>
                </a:cxn>
                <a:cxn ang="0">
                  <a:pos x="190" y="318"/>
                </a:cxn>
                <a:cxn ang="0">
                  <a:pos x="163" y="332"/>
                </a:cxn>
                <a:cxn ang="0">
                  <a:pos x="135" y="337"/>
                </a:cxn>
                <a:cxn ang="0">
                  <a:pos x="103" y="332"/>
                </a:cxn>
                <a:cxn ang="0">
                  <a:pos x="86" y="323"/>
                </a:cxn>
                <a:cxn ang="0">
                  <a:pos x="73" y="313"/>
                </a:cxn>
                <a:cxn ang="0">
                  <a:pos x="52" y="288"/>
                </a:cxn>
                <a:cxn ang="0">
                  <a:pos x="37" y="277"/>
                </a:cxn>
                <a:cxn ang="0">
                  <a:pos x="23" y="242"/>
                </a:cxn>
                <a:cxn ang="0">
                  <a:pos x="10" y="204"/>
                </a:cxn>
                <a:cxn ang="0">
                  <a:pos x="1" y="163"/>
                </a:cxn>
                <a:cxn ang="0">
                  <a:pos x="1" y="121"/>
                </a:cxn>
                <a:cxn ang="0">
                  <a:pos x="6" y="101"/>
                </a:cxn>
                <a:cxn ang="0">
                  <a:pos x="20" y="66"/>
                </a:cxn>
                <a:cxn ang="0">
                  <a:pos x="41" y="38"/>
                </a:cxn>
                <a:cxn ang="0">
                  <a:pos x="65" y="14"/>
                </a:cxn>
                <a:cxn ang="0">
                  <a:pos x="77" y="4"/>
                </a:cxn>
                <a:cxn ang="0">
                  <a:pos x="167" y="301"/>
                </a:cxn>
                <a:cxn ang="0">
                  <a:pos x="187" y="287"/>
                </a:cxn>
                <a:cxn ang="0">
                  <a:pos x="202" y="270"/>
                </a:cxn>
                <a:cxn ang="0">
                  <a:pos x="213" y="249"/>
                </a:cxn>
                <a:cxn ang="0">
                  <a:pos x="220" y="225"/>
                </a:cxn>
                <a:cxn ang="0">
                  <a:pos x="223" y="201"/>
                </a:cxn>
                <a:cxn ang="0">
                  <a:pos x="223" y="174"/>
                </a:cxn>
                <a:cxn ang="0">
                  <a:pos x="212" y="124"/>
                </a:cxn>
                <a:cxn ang="0">
                  <a:pos x="197" y="89"/>
                </a:cxn>
                <a:cxn ang="0">
                  <a:pos x="183" y="68"/>
                </a:cxn>
                <a:cxn ang="0">
                  <a:pos x="166" y="51"/>
                </a:cxn>
                <a:cxn ang="0">
                  <a:pos x="147" y="38"/>
                </a:cxn>
                <a:cxn ang="0">
                  <a:pos x="128" y="31"/>
                </a:cxn>
                <a:cxn ang="0">
                  <a:pos x="105" y="30"/>
                </a:cxn>
                <a:cxn ang="0">
                  <a:pos x="82" y="34"/>
                </a:cxn>
                <a:cxn ang="0">
                  <a:pos x="69" y="40"/>
                </a:cxn>
                <a:cxn ang="0">
                  <a:pos x="28" y="106"/>
                </a:cxn>
                <a:cxn ang="0">
                  <a:pos x="25" y="124"/>
                </a:cxn>
                <a:cxn ang="0">
                  <a:pos x="24" y="163"/>
                </a:cxn>
                <a:cxn ang="0">
                  <a:pos x="31" y="202"/>
                </a:cxn>
                <a:cxn ang="0">
                  <a:pos x="44" y="240"/>
                </a:cxn>
                <a:cxn ang="0">
                  <a:pos x="63" y="273"/>
                </a:cxn>
                <a:cxn ang="0">
                  <a:pos x="87" y="297"/>
                </a:cxn>
                <a:cxn ang="0">
                  <a:pos x="108" y="306"/>
                </a:cxn>
                <a:cxn ang="0">
                  <a:pos x="124" y="311"/>
                </a:cxn>
                <a:cxn ang="0">
                  <a:pos x="140" y="309"/>
                </a:cxn>
                <a:cxn ang="0">
                  <a:pos x="157" y="305"/>
                </a:cxn>
                <a:cxn ang="0">
                  <a:pos x="167" y="301"/>
                </a:cxn>
              </a:cxnLst>
              <a:rect l="0" t="0" r="r" b="b"/>
              <a:pathLst>
                <a:path w="251" h="337">
                  <a:moveTo>
                    <a:pt x="77" y="4"/>
                  </a:moveTo>
                  <a:lnTo>
                    <a:pt x="77" y="4"/>
                  </a:lnTo>
                  <a:lnTo>
                    <a:pt x="77" y="3"/>
                  </a:lnTo>
                  <a:lnTo>
                    <a:pt x="77" y="2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96" y="2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55" y="7"/>
                  </a:lnTo>
                  <a:lnTo>
                    <a:pt x="166" y="11"/>
                  </a:lnTo>
                  <a:lnTo>
                    <a:pt x="173" y="16"/>
                  </a:lnTo>
                  <a:lnTo>
                    <a:pt x="173" y="16"/>
                  </a:lnTo>
                  <a:lnTo>
                    <a:pt x="185" y="30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213" y="63"/>
                  </a:lnTo>
                  <a:lnTo>
                    <a:pt x="223" y="82"/>
                  </a:lnTo>
                  <a:lnTo>
                    <a:pt x="233" y="101"/>
                  </a:lnTo>
                  <a:lnTo>
                    <a:pt x="240" y="122"/>
                  </a:lnTo>
                  <a:lnTo>
                    <a:pt x="246" y="143"/>
                  </a:lnTo>
                  <a:lnTo>
                    <a:pt x="250" y="165"/>
                  </a:lnTo>
                  <a:lnTo>
                    <a:pt x="251" y="186"/>
                  </a:lnTo>
                  <a:lnTo>
                    <a:pt x="251" y="205"/>
                  </a:lnTo>
                  <a:lnTo>
                    <a:pt x="251" y="205"/>
                  </a:lnTo>
                  <a:lnTo>
                    <a:pt x="249" y="218"/>
                  </a:lnTo>
                  <a:lnTo>
                    <a:pt x="246" y="232"/>
                  </a:lnTo>
                  <a:lnTo>
                    <a:pt x="242" y="245"/>
                  </a:lnTo>
                  <a:lnTo>
                    <a:pt x="235" y="259"/>
                  </a:lnTo>
                  <a:lnTo>
                    <a:pt x="228" y="273"/>
                  </a:lnTo>
                  <a:lnTo>
                    <a:pt x="220" y="285"/>
                  </a:lnTo>
                  <a:lnTo>
                    <a:pt x="211" y="297"/>
                  </a:lnTo>
                  <a:lnTo>
                    <a:pt x="201" y="308"/>
                  </a:lnTo>
                  <a:lnTo>
                    <a:pt x="190" y="318"/>
                  </a:lnTo>
                  <a:lnTo>
                    <a:pt x="177" y="326"/>
                  </a:lnTo>
                  <a:lnTo>
                    <a:pt x="163" y="332"/>
                  </a:lnTo>
                  <a:lnTo>
                    <a:pt x="149" y="336"/>
                  </a:lnTo>
                  <a:lnTo>
                    <a:pt x="135" y="337"/>
                  </a:lnTo>
                  <a:lnTo>
                    <a:pt x="119" y="336"/>
                  </a:lnTo>
                  <a:lnTo>
                    <a:pt x="103" y="332"/>
                  </a:lnTo>
                  <a:lnTo>
                    <a:pt x="86" y="323"/>
                  </a:lnTo>
                  <a:lnTo>
                    <a:pt x="86" y="323"/>
                  </a:lnTo>
                  <a:lnTo>
                    <a:pt x="79" y="319"/>
                  </a:lnTo>
                  <a:lnTo>
                    <a:pt x="73" y="313"/>
                  </a:lnTo>
                  <a:lnTo>
                    <a:pt x="62" y="301"/>
                  </a:lnTo>
                  <a:lnTo>
                    <a:pt x="52" y="288"/>
                  </a:lnTo>
                  <a:lnTo>
                    <a:pt x="45" y="282"/>
                  </a:lnTo>
                  <a:lnTo>
                    <a:pt x="37" y="277"/>
                  </a:lnTo>
                  <a:lnTo>
                    <a:pt x="37" y="277"/>
                  </a:lnTo>
                  <a:lnTo>
                    <a:pt x="23" y="242"/>
                  </a:lnTo>
                  <a:lnTo>
                    <a:pt x="16" y="223"/>
                  </a:lnTo>
                  <a:lnTo>
                    <a:pt x="10" y="204"/>
                  </a:lnTo>
                  <a:lnTo>
                    <a:pt x="4" y="184"/>
                  </a:lnTo>
                  <a:lnTo>
                    <a:pt x="1" y="163"/>
                  </a:lnTo>
                  <a:lnTo>
                    <a:pt x="0" y="142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6" y="101"/>
                  </a:lnTo>
                  <a:lnTo>
                    <a:pt x="11" y="83"/>
                  </a:lnTo>
                  <a:lnTo>
                    <a:pt x="20" y="66"/>
                  </a:lnTo>
                  <a:lnTo>
                    <a:pt x="30" y="51"/>
                  </a:lnTo>
                  <a:lnTo>
                    <a:pt x="41" y="38"/>
                  </a:lnTo>
                  <a:lnTo>
                    <a:pt x="52" y="26"/>
                  </a:lnTo>
                  <a:lnTo>
                    <a:pt x="65" y="14"/>
                  </a:lnTo>
                  <a:lnTo>
                    <a:pt x="77" y="4"/>
                  </a:lnTo>
                  <a:lnTo>
                    <a:pt x="77" y="4"/>
                  </a:lnTo>
                  <a:close/>
                  <a:moveTo>
                    <a:pt x="167" y="301"/>
                  </a:moveTo>
                  <a:lnTo>
                    <a:pt x="167" y="301"/>
                  </a:lnTo>
                  <a:lnTo>
                    <a:pt x="177" y="294"/>
                  </a:lnTo>
                  <a:lnTo>
                    <a:pt x="187" y="287"/>
                  </a:lnTo>
                  <a:lnTo>
                    <a:pt x="195" y="278"/>
                  </a:lnTo>
                  <a:lnTo>
                    <a:pt x="202" y="270"/>
                  </a:lnTo>
                  <a:lnTo>
                    <a:pt x="208" y="260"/>
                  </a:lnTo>
                  <a:lnTo>
                    <a:pt x="213" y="249"/>
                  </a:lnTo>
                  <a:lnTo>
                    <a:pt x="218" y="238"/>
                  </a:lnTo>
                  <a:lnTo>
                    <a:pt x="220" y="225"/>
                  </a:lnTo>
                  <a:lnTo>
                    <a:pt x="222" y="214"/>
                  </a:lnTo>
                  <a:lnTo>
                    <a:pt x="223" y="201"/>
                  </a:lnTo>
                  <a:lnTo>
                    <a:pt x="223" y="187"/>
                  </a:lnTo>
                  <a:lnTo>
                    <a:pt x="223" y="174"/>
                  </a:lnTo>
                  <a:lnTo>
                    <a:pt x="219" y="149"/>
                  </a:lnTo>
                  <a:lnTo>
                    <a:pt x="212" y="124"/>
                  </a:lnTo>
                  <a:lnTo>
                    <a:pt x="202" y="100"/>
                  </a:lnTo>
                  <a:lnTo>
                    <a:pt x="197" y="89"/>
                  </a:lnTo>
                  <a:lnTo>
                    <a:pt x="190" y="77"/>
                  </a:lnTo>
                  <a:lnTo>
                    <a:pt x="183" y="68"/>
                  </a:lnTo>
                  <a:lnTo>
                    <a:pt x="174" y="59"/>
                  </a:lnTo>
                  <a:lnTo>
                    <a:pt x="166" y="51"/>
                  </a:lnTo>
                  <a:lnTo>
                    <a:pt x="157" y="44"/>
                  </a:lnTo>
                  <a:lnTo>
                    <a:pt x="147" y="38"/>
                  </a:lnTo>
                  <a:lnTo>
                    <a:pt x="138" y="34"/>
                  </a:lnTo>
                  <a:lnTo>
                    <a:pt x="128" y="31"/>
                  </a:lnTo>
                  <a:lnTo>
                    <a:pt x="117" y="30"/>
                  </a:lnTo>
                  <a:lnTo>
                    <a:pt x="105" y="30"/>
                  </a:lnTo>
                  <a:lnTo>
                    <a:pt x="93" y="31"/>
                  </a:lnTo>
                  <a:lnTo>
                    <a:pt x="82" y="34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48" y="73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5" y="124"/>
                  </a:lnTo>
                  <a:lnTo>
                    <a:pt x="24" y="143"/>
                  </a:lnTo>
                  <a:lnTo>
                    <a:pt x="24" y="163"/>
                  </a:lnTo>
                  <a:lnTo>
                    <a:pt x="27" y="183"/>
                  </a:lnTo>
                  <a:lnTo>
                    <a:pt x="31" y="202"/>
                  </a:lnTo>
                  <a:lnTo>
                    <a:pt x="37" y="222"/>
                  </a:lnTo>
                  <a:lnTo>
                    <a:pt x="44" y="240"/>
                  </a:lnTo>
                  <a:lnTo>
                    <a:pt x="53" y="257"/>
                  </a:lnTo>
                  <a:lnTo>
                    <a:pt x="63" y="273"/>
                  </a:lnTo>
                  <a:lnTo>
                    <a:pt x="74" y="285"/>
                  </a:lnTo>
                  <a:lnTo>
                    <a:pt x="87" y="297"/>
                  </a:lnTo>
                  <a:lnTo>
                    <a:pt x="101" y="304"/>
                  </a:lnTo>
                  <a:lnTo>
                    <a:pt x="108" y="306"/>
                  </a:lnTo>
                  <a:lnTo>
                    <a:pt x="115" y="309"/>
                  </a:lnTo>
                  <a:lnTo>
                    <a:pt x="124" y="311"/>
                  </a:lnTo>
                  <a:lnTo>
                    <a:pt x="132" y="311"/>
                  </a:lnTo>
                  <a:lnTo>
                    <a:pt x="140" y="309"/>
                  </a:lnTo>
                  <a:lnTo>
                    <a:pt x="149" y="308"/>
                  </a:lnTo>
                  <a:lnTo>
                    <a:pt x="157" y="305"/>
                  </a:lnTo>
                  <a:lnTo>
                    <a:pt x="167" y="301"/>
                  </a:lnTo>
                  <a:lnTo>
                    <a:pt x="167" y="30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Freeform 68"/>
            <p:cNvSpPr/>
            <p:nvPr/>
          </p:nvSpPr>
          <p:spPr bwMode="auto">
            <a:xfrm>
              <a:off x="4195763" y="3238500"/>
              <a:ext cx="125413" cy="179388"/>
            </a:xfrm>
            <a:custGeom>
              <a:avLst/>
              <a:gdLst/>
              <a:ahLst/>
              <a:cxnLst>
                <a:cxn ang="0">
                  <a:pos x="209" y="3"/>
                </a:cxn>
                <a:cxn ang="0">
                  <a:pos x="213" y="19"/>
                </a:cxn>
                <a:cxn ang="0">
                  <a:pos x="211" y="42"/>
                </a:cxn>
                <a:cxn ang="0">
                  <a:pos x="206" y="54"/>
                </a:cxn>
                <a:cxn ang="0">
                  <a:pos x="199" y="61"/>
                </a:cxn>
                <a:cxn ang="0">
                  <a:pos x="191" y="64"/>
                </a:cxn>
                <a:cxn ang="0">
                  <a:pos x="180" y="60"/>
                </a:cxn>
                <a:cxn ang="0">
                  <a:pos x="168" y="49"/>
                </a:cxn>
                <a:cxn ang="0">
                  <a:pos x="163" y="40"/>
                </a:cxn>
                <a:cxn ang="0">
                  <a:pos x="129" y="42"/>
                </a:cxn>
                <a:cxn ang="0">
                  <a:pos x="98" y="53"/>
                </a:cxn>
                <a:cxn ang="0">
                  <a:pos x="73" y="71"/>
                </a:cxn>
                <a:cxn ang="0">
                  <a:pos x="52" y="97"/>
                </a:cxn>
                <a:cxn ang="0">
                  <a:pos x="36" y="126"/>
                </a:cxn>
                <a:cxn ang="0">
                  <a:pos x="28" y="157"/>
                </a:cxn>
                <a:cxn ang="0">
                  <a:pos x="27" y="188"/>
                </a:cxn>
                <a:cxn ang="0">
                  <a:pos x="32" y="217"/>
                </a:cxn>
                <a:cxn ang="0">
                  <a:pos x="39" y="233"/>
                </a:cxn>
                <a:cxn ang="0">
                  <a:pos x="59" y="262"/>
                </a:cxn>
                <a:cxn ang="0">
                  <a:pos x="83" y="289"/>
                </a:cxn>
                <a:cxn ang="0">
                  <a:pos x="111" y="307"/>
                </a:cxn>
                <a:cxn ang="0">
                  <a:pos x="125" y="310"/>
                </a:cxn>
                <a:cxn ang="0">
                  <a:pos x="135" y="311"/>
                </a:cxn>
                <a:cxn ang="0">
                  <a:pos x="159" y="310"/>
                </a:cxn>
                <a:cxn ang="0">
                  <a:pos x="184" y="299"/>
                </a:cxn>
                <a:cxn ang="0">
                  <a:pos x="222" y="281"/>
                </a:cxn>
                <a:cxn ang="0">
                  <a:pos x="236" y="276"/>
                </a:cxn>
                <a:cxn ang="0">
                  <a:pos x="233" y="290"/>
                </a:cxn>
                <a:cxn ang="0">
                  <a:pos x="225" y="304"/>
                </a:cxn>
                <a:cxn ang="0">
                  <a:pos x="213" y="316"/>
                </a:cxn>
                <a:cxn ang="0">
                  <a:pos x="182" y="334"/>
                </a:cxn>
                <a:cxn ang="0">
                  <a:pos x="147" y="341"/>
                </a:cxn>
                <a:cxn ang="0">
                  <a:pos x="131" y="339"/>
                </a:cxn>
                <a:cxn ang="0">
                  <a:pos x="125" y="337"/>
                </a:cxn>
                <a:cxn ang="0">
                  <a:pos x="100" y="323"/>
                </a:cxn>
                <a:cxn ang="0">
                  <a:pos x="86" y="314"/>
                </a:cxn>
                <a:cxn ang="0">
                  <a:pos x="56" y="293"/>
                </a:cxn>
                <a:cxn ang="0">
                  <a:pos x="29" y="264"/>
                </a:cxn>
                <a:cxn ang="0">
                  <a:pos x="10" y="230"/>
                </a:cxn>
                <a:cxn ang="0">
                  <a:pos x="3" y="212"/>
                </a:cxn>
                <a:cxn ang="0">
                  <a:pos x="0" y="175"/>
                </a:cxn>
                <a:cxn ang="0">
                  <a:pos x="7" y="136"/>
                </a:cxn>
                <a:cxn ang="0">
                  <a:pos x="21" y="98"/>
                </a:cxn>
                <a:cxn ang="0">
                  <a:pos x="43" y="64"/>
                </a:cxn>
                <a:cxn ang="0">
                  <a:pos x="72" y="38"/>
                </a:cxn>
                <a:cxn ang="0">
                  <a:pos x="105" y="19"/>
                </a:cxn>
                <a:cxn ang="0">
                  <a:pos x="124" y="17"/>
                </a:cxn>
                <a:cxn ang="0">
                  <a:pos x="142" y="15"/>
                </a:cxn>
                <a:cxn ang="0">
                  <a:pos x="163" y="18"/>
                </a:cxn>
                <a:cxn ang="0">
                  <a:pos x="184" y="26"/>
                </a:cxn>
                <a:cxn ang="0">
                  <a:pos x="185" y="15"/>
                </a:cxn>
                <a:cxn ang="0">
                  <a:pos x="189" y="4"/>
                </a:cxn>
                <a:cxn ang="0">
                  <a:pos x="198" y="0"/>
                </a:cxn>
                <a:cxn ang="0">
                  <a:pos x="209" y="3"/>
                </a:cxn>
              </a:cxnLst>
              <a:rect l="0" t="0" r="r" b="b"/>
              <a:pathLst>
                <a:path w="236" h="341">
                  <a:moveTo>
                    <a:pt x="209" y="3"/>
                  </a:moveTo>
                  <a:lnTo>
                    <a:pt x="209" y="3"/>
                  </a:lnTo>
                  <a:lnTo>
                    <a:pt x="212" y="11"/>
                  </a:lnTo>
                  <a:lnTo>
                    <a:pt x="213" y="19"/>
                  </a:lnTo>
                  <a:lnTo>
                    <a:pt x="212" y="35"/>
                  </a:lnTo>
                  <a:lnTo>
                    <a:pt x="211" y="42"/>
                  </a:lnTo>
                  <a:lnTo>
                    <a:pt x="209" y="49"/>
                  </a:lnTo>
                  <a:lnTo>
                    <a:pt x="206" y="54"/>
                  </a:lnTo>
                  <a:lnTo>
                    <a:pt x="204" y="59"/>
                  </a:lnTo>
                  <a:lnTo>
                    <a:pt x="199" y="61"/>
                  </a:lnTo>
                  <a:lnTo>
                    <a:pt x="195" y="64"/>
                  </a:lnTo>
                  <a:lnTo>
                    <a:pt x="191" y="64"/>
                  </a:lnTo>
                  <a:lnTo>
                    <a:pt x="185" y="63"/>
                  </a:lnTo>
                  <a:lnTo>
                    <a:pt x="180" y="60"/>
                  </a:lnTo>
                  <a:lnTo>
                    <a:pt x="174" y="56"/>
                  </a:lnTo>
                  <a:lnTo>
                    <a:pt x="168" y="49"/>
                  </a:lnTo>
                  <a:lnTo>
                    <a:pt x="163" y="40"/>
                  </a:lnTo>
                  <a:lnTo>
                    <a:pt x="163" y="40"/>
                  </a:lnTo>
                  <a:lnTo>
                    <a:pt x="146" y="39"/>
                  </a:lnTo>
                  <a:lnTo>
                    <a:pt x="129" y="42"/>
                  </a:lnTo>
                  <a:lnTo>
                    <a:pt x="114" y="46"/>
                  </a:lnTo>
                  <a:lnTo>
                    <a:pt x="98" y="53"/>
                  </a:lnTo>
                  <a:lnTo>
                    <a:pt x="86" y="61"/>
                  </a:lnTo>
                  <a:lnTo>
                    <a:pt x="73" y="71"/>
                  </a:lnTo>
                  <a:lnTo>
                    <a:pt x="62" y="84"/>
                  </a:lnTo>
                  <a:lnTo>
                    <a:pt x="52" y="97"/>
                  </a:lnTo>
                  <a:lnTo>
                    <a:pt x="43" y="111"/>
                  </a:lnTo>
                  <a:lnTo>
                    <a:pt x="36" y="126"/>
                  </a:lnTo>
                  <a:lnTo>
                    <a:pt x="31" y="142"/>
                  </a:lnTo>
                  <a:lnTo>
                    <a:pt x="28" y="157"/>
                  </a:lnTo>
                  <a:lnTo>
                    <a:pt x="27" y="172"/>
                  </a:lnTo>
                  <a:lnTo>
                    <a:pt x="27" y="188"/>
                  </a:lnTo>
                  <a:lnTo>
                    <a:pt x="28" y="203"/>
                  </a:lnTo>
                  <a:lnTo>
                    <a:pt x="32" y="217"/>
                  </a:lnTo>
                  <a:lnTo>
                    <a:pt x="32" y="217"/>
                  </a:lnTo>
                  <a:lnTo>
                    <a:pt x="39" y="233"/>
                  </a:lnTo>
                  <a:lnTo>
                    <a:pt x="48" y="248"/>
                  </a:lnTo>
                  <a:lnTo>
                    <a:pt x="59" y="262"/>
                  </a:lnTo>
                  <a:lnTo>
                    <a:pt x="70" y="276"/>
                  </a:lnTo>
                  <a:lnTo>
                    <a:pt x="83" y="289"/>
                  </a:lnTo>
                  <a:lnTo>
                    <a:pt x="97" y="299"/>
                  </a:lnTo>
                  <a:lnTo>
                    <a:pt x="111" y="307"/>
                  </a:lnTo>
                  <a:lnTo>
                    <a:pt x="118" y="309"/>
                  </a:lnTo>
                  <a:lnTo>
                    <a:pt x="125" y="310"/>
                  </a:lnTo>
                  <a:lnTo>
                    <a:pt x="125" y="310"/>
                  </a:lnTo>
                  <a:lnTo>
                    <a:pt x="135" y="311"/>
                  </a:lnTo>
                  <a:lnTo>
                    <a:pt x="143" y="311"/>
                  </a:lnTo>
                  <a:lnTo>
                    <a:pt x="159" y="310"/>
                  </a:lnTo>
                  <a:lnTo>
                    <a:pt x="171" y="304"/>
                  </a:lnTo>
                  <a:lnTo>
                    <a:pt x="184" y="299"/>
                  </a:lnTo>
                  <a:lnTo>
                    <a:pt x="208" y="286"/>
                  </a:lnTo>
                  <a:lnTo>
                    <a:pt x="222" y="281"/>
                  </a:lnTo>
                  <a:lnTo>
                    <a:pt x="236" y="276"/>
                  </a:lnTo>
                  <a:lnTo>
                    <a:pt x="236" y="276"/>
                  </a:lnTo>
                  <a:lnTo>
                    <a:pt x="234" y="283"/>
                  </a:lnTo>
                  <a:lnTo>
                    <a:pt x="233" y="290"/>
                  </a:lnTo>
                  <a:lnTo>
                    <a:pt x="229" y="297"/>
                  </a:lnTo>
                  <a:lnTo>
                    <a:pt x="225" y="304"/>
                  </a:lnTo>
                  <a:lnTo>
                    <a:pt x="219" y="310"/>
                  </a:lnTo>
                  <a:lnTo>
                    <a:pt x="213" y="316"/>
                  </a:lnTo>
                  <a:lnTo>
                    <a:pt x="199" y="325"/>
                  </a:lnTo>
                  <a:lnTo>
                    <a:pt x="182" y="334"/>
                  </a:lnTo>
                  <a:lnTo>
                    <a:pt x="166" y="338"/>
                  </a:lnTo>
                  <a:lnTo>
                    <a:pt x="147" y="341"/>
                  </a:lnTo>
                  <a:lnTo>
                    <a:pt x="139" y="341"/>
                  </a:lnTo>
                  <a:lnTo>
                    <a:pt x="131" y="339"/>
                  </a:lnTo>
                  <a:lnTo>
                    <a:pt x="131" y="339"/>
                  </a:lnTo>
                  <a:lnTo>
                    <a:pt x="125" y="337"/>
                  </a:lnTo>
                  <a:lnTo>
                    <a:pt x="116" y="332"/>
                  </a:lnTo>
                  <a:lnTo>
                    <a:pt x="100" y="323"/>
                  </a:lnTo>
                  <a:lnTo>
                    <a:pt x="100" y="323"/>
                  </a:lnTo>
                  <a:lnTo>
                    <a:pt x="86" y="314"/>
                  </a:lnTo>
                  <a:lnTo>
                    <a:pt x="72" y="304"/>
                  </a:lnTo>
                  <a:lnTo>
                    <a:pt x="56" y="293"/>
                  </a:lnTo>
                  <a:lnTo>
                    <a:pt x="42" y="279"/>
                  </a:lnTo>
                  <a:lnTo>
                    <a:pt x="29" y="264"/>
                  </a:lnTo>
                  <a:lnTo>
                    <a:pt x="18" y="247"/>
                  </a:lnTo>
                  <a:lnTo>
                    <a:pt x="10" y="230"/>
                  </a:lnTo>
                  <a:lnTo>
                    <a:pt x="3" y="212"/>
                  </a:lnTo>
                  <a:lnTo>
                    <a:pt x="3" y="212"/>
                  </a:lnTo>
                  <a:lnTo>
                    <a:pt x="0" y="193"/>
                  </a:lnTo>
                  <a:lnTo>
                    <a:pt x="0" y="175"/>
                  </a:lnTo>
                  <a:lnTo>
                    <a:pt x="3" y="156"/>
                  </a:lnTo>
                  <a:lnTo>
                    <a:pt x="7" y="136"/>
                  </a:lnTo>
                  <a:lnTo>
                    <a:pt x="13" y="118"/>
                  </a:lnTo>
                  <a:lnTo>
                    <a:pt x="21" y="98"/>
                  </a:lnTo>
                  <a:lnTo>
                    <a:pt x="31" y="81"/>
                  </a:lnTo>
                  <a:lnTo>
                    <a:pt x="43" y="64"/>
                  </a:lnTo>
                  <a:lnTo>
                    <a:pt x="56" y="50"/>
                  </a:lnTo>
                  <a:lnTo>
                    <a:pt x="72" y="38"/>
                  </a:lnTo>
                  <a:lnTo>
                    <a:pt x="87" y="28"/>
                  </a:lnTo>
                  <a:lnTo>
                    <a:pt x="105" y="19"/>
                  </a:lnTo>
                  <a:lnTo>
                    <a:pt x="114" y="18"/>
                  </a:lnTo>
                  <a:lnTo>
                    <a:pt x="124" y="17"/>
                  </a:lnTo>
                  <a:lnTo>
                    <a:pt x="132" y="15"/>
                  </a:lnTo>
                  <a:lnTo>
                    <a:pt x="142" y="15"/>
                  </a:lnTo>
                  <a:lnTo>
                    <a:pt x="153" y="17"/>
                  </a:lnTo>
                  <a:lnTo>
                    <a:pt x="163" y="18"/>
                  </a:lnTo>
                  <a:lnTo>
                    <a:pt x="173" y="22"/>
                  </a:lnTo>
                  <a:lnTo>
                    <a:pt x="184" y="26"/>
                  </a:lnTo>
                  <a:lnTo>
                    <a:pt x="184" y="26"/>
                  </a:lnTo>
                  <a:lnTo>
                    <a:pt x="185" y="15"/>
                  </a:lnTo>
                  <a:lnTo>
                    <a:pt x="188" y="10"/>
                  </a:lnTo>
                  <a:lnTo>
                    <a:pt x="189" y="4"/>
                  </a:lnTo>
                  <a:lnTo>
                    <a:pt x="194" y="1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09" y="3"/>
                  </a:lnTo>
                  <a:lnTo>
                    <a:pt x="209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Freeform 69"/>
            <p:cNvSpPr>
              <a:spLocks noEditPoints="1"/>
            </p:cNvSpPr>
            <p:nvPr/>
          </p:nvSpPr>
          <p:spPr bwMode="auto">
            <a:xfrm>
              <a:off x="4645026" y="3246438"/>
              <a:ext cx="131763" cy="171450"/>
            </a:xfrm>
            <a:custGeom>
              <a:avLst/>
              <a:gdLst/>
              <a:ahLst/>
              <a:cxnLst>
                <a:cxn ang="0">
                  <a:pos x="48" y="18"/>
                </a:cxn>
                <a:cxn ang="0">
                  <a:pos x="66" y="8"/>
                </a:cxn>
                <a:cxn ang="0">
                  <a:pos x="85" y="2"/>
                </a:cxn>
                <a:cxn ang="0">
                  <a:pos x="103" y="0"/>
                </a:cxn>
                <a:cxn ang="0">
                  <a:pos x="141" y="5"/>
                </a:cxn>
                <a:cxn ang="0">
                  <a:pos x="174" y="19"/>
                </a:cxn>
                <a:cxn ang="0">
                  <a:pos x="188" y="29"/>
                </a:cxn>
                <a:cxn ang="0">
                  <a:pos x="222" y="84"/>
                </a:cxn>
                <a:cxn ang="0">
                  <a:pos x="249" y="137"/>
                </a:cxn>
                <a:cxn ang="0">
                  <a:pos x="250" y="155"/>
                </a:cxn>
                <a:cxn ang="0">
                  <a:pos x="247" y="190"/>
                </a:cxn>
                <a:cxn ang="0">
                  <a:pos x="242" y="226"/>
                </a:cxn>
                <a:cxn ang="0">
                  <a:pos x="232" y="255"/>
                </a:cxn>
                <a:cxn ang="0">
                  <a:pos x="215" y="282"/>
                </a:cxn>
                <a:cxn ang="0">
                  <a:pos x="194" y="303"/>
                </a:cxn>
                <a:cxn ang="0">
                  <a:pos x="166" y="317"/>
                </a:cxn>
                <a:cxn ang="0">
                  <a:pos x="132" y="322"/>
                </a:cxn>
                <a:cxn ang="0">
                  <a:pos x="113" y="322"/>
                </a:cxn>
                <a:cxn ang="0">
                  <a:pos x="93" y="317"/>
                </a:cxn>
                <a:cxn ang="0">
                  <a:pos x="69" y="308"/>
                </a:cxn>
                <a:cxn ang="0">
                  <a:pos x="52" y="293"/>
                </a:cxn>
                <a:cxn ang="0">
                  <a:pos x="24" y="255"/>
                </a:cxn>
                <a:cxn ang="0">
                  <a:pos x="6" y="210"/>
                </a:cxn>
                <a:cxn ang="0">
                  <a:pos x="0" y="157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6" y="71"/>
                </a:cxn>
                <a:cxn ang="0">
                  <a:pos x="45" y="32"/>
                </a:cxn>
                <a:cxn ang="0">
                  <a:pos x="48" y="18"/>
                </a:cxn>
                <a:cxn ang="0">
                  <a:pos x="26" y="140"/>
                </a:cxn>
                <a:cxn ang="0">
                  <a:pos x="28" y="202"/>
                </a:cxn>
                <a:cxn ang="0">
                  <a:pos x="34" y="231"/>
                </a:cxn>
                <a:cxn ang="0">
                  <a:pos x="48" y="259"/>
                </a:cxn>
                <a:cxn ang="0">
                  <a:pos x="56" y="268"/>
                </a:cxn>
                <a:cxn ang="0">
                  <a:pos x="73" y="282"/>
                </a:cxn>
                <a:cxn ang="0">
                  <a:pos x="93" y="292"/>
                </a:cxn>
                <a:cxn ang="0">
                  <a:pos x="115" y="296"/>
                </a:cxn>
                <a:cxn ang="0">
                  <a:pos x="136" y="297"/>
                </a:cxn>
                <a:cxn ang="0">
                  <a:pos x="158" y="293"/>
                </a:cxn>
                <a:cxn ang="0">
                  <a:pos x="177" y="283"/>
                </a:cxn>
                <a:cxn ang="0">
                  <a:pos x="195" y="271"/>
                </a:cxn>
                <a:cxn ang="0">
                  <a:pos x="202" y="262"/>
                </a:cxn>
                <a:cxn ang="0">
                  <a:pos x="212" y="244"/>
                </a:cxn>
                <a:cxn ang="0">
                  <a:pos x="218" y="221"/>
                </a:cxn>
                <a:cxn ang="0">
                  <a:pos x="222" y="178"/>
                </a:cxn>
                <a:cxn ang="0">
                  <a:pos x="222" y="164"/>
                </a:cxn>
                <a:cxn ang="0">
                  <a:pos x="218" y="137"/>
                </a:cxn>
                <a:cxn ang="0">
                  <a:pos x="209" y="112"/>
                </a:cxn>
                <a:cxn ang="0">
                  <a:pos x="197" y="88"/>
                </a:cxn>
                <a:cxn ang="0">
                  <a:pos x="181" y="67"/>
                </a:cxn>
                <a:cxn ang="0">
                  <a:pos x="160" y="49"/>
                </a:cxn>
                <a:cxn ang="0">
                  <a:pos x="138" y="36"/>
                </a:cxn>
                <a:cxn ang="0">
                  <a:pos x="111" y="28"/>
                </a:cxn>
                <a:cxn ang="0">
                  <a:pos x="99" y="26"/>
                </a:cxn>
                <a:cxn ang="0">
                  <a:pos x="96" y="25"/>
                </a:cxn>
                <a:cxn ang="0">
                  <a:pos x="94" y="26"/>
                </a:cxn>
                <a:cxn ang="0">
                  <a:pos x="80" y="36"/>
                </a:cxn>
                <a:cxn ang="0">
                  <a:pos x="56" y="61"/>
                </a:cxn>
                <a:cxn ang="0">
                  <a:pos x="41" y="92"/>
                </a:cxn>
                <a:cxn ang="0">
                  <a:pos x="26" y="140"/>
                </a:cxn>
              </a:cxnLst>
              <a:rect l="0" t="0" r="r" b="b"/>
              <a:pathLst>
                <a:path w="250" h="322">
                  <a:moveTo>
                    <a:pt x="48" y="18"/>
                  </a:moveTo>
                  <a:lnTo>
                    <a:pt x="48" y="18"/>
                  </a:lnTo>
                  <a:lnTo>
                    <a:pt x="56" y="12"/>
                  </a:lnTo>
                  <a:lnTo>
                    <a:pt x="66" y="8"/>
                  </a:lnTo>
                  <a:lnTo>
                    <a:pt x="75" y="5"/>
                  </a:lnTo>
                  <a:lnTo>
                    <a:pt x="85" y="2"/>
                  </a:lnTo>
                  <a:lnTo>
                    <a:pt x="93" y="1"/>
                  </a:lnTo>
                  <a:lnTo>
                    <a:pt x="103" y="0"/>
                  </a:lnTo>
                  <a:lnTo>
                    <a:pt x="122" y="1"/>
                  </a:lnTo>
                  <a:lnTo>
                    <a:pt x="141" y="5"/>
                  </a:lnTo>
                  <a:lnTo>
                    <a:pt x="158" y="11"/>
                  </a:lnTo>
                  <a:lnTo>
                    <a:pt x="174" y="19"/>
                  </a:lnTo>
                  <a:lnTo>
                    <a:pt x="188" y="29"/>
                  </a:lnTo>
                  <a:lnTo>
                    <a:pt x="188" y="29"/>
                  </a:lnTo>
                  <a:lnTo>
                    <a:pt x="205" y="56"/>
                  </a:lnTo>
                  <a:lnTo>
                    <a:pt x="222" y="84"/>
                  </a:lnTo>
                  <a:lnTo>
                    <a:pt x="236" y="112"/>
                  </a:lnTo>
                  <a:lnTo>
                    <a:pt x="249" y="137"/>
                  </a:lnTo>
                  <a:lnTo>
                    <a:pt x="249" y="137"/>
                  </a:lnTo>
                  <a:lnTo>
                    <a:pt x="250" y="155"/>
                  </a:lnTo>
                  <a:lnTo>
                    <a:pt x="249" y="174"/>
                  </a:lnTo>
                  <a:lnTo>
                    <a:pt x="247" y="190"/>
                  </a:lnTo>
                  <a:lnTo>
                    <a:pt x="246" y="209"/>
                  </a:lnTo>
                  <a:lnTo>
                    <a:pt x="242" y="226"/>
                  </a:lnTo>
                  <a:lnTo>
                    <a:pt x="238" y="241"/>
                  </a:lnTo>
                  <a:lnTo>
                    <a:pt x="232" y="255"/>
                  </a:lnTo>
                  <a:lnTo>
                    <a:pt x="225" y="269"/>
                  </a:lnTo>
                  <a:lnTo>
                    <a:pt x="215" y="282"/>
                  </a:lnTo>
                  <a:lnTo>
                    <a:pt x="205" y="293"/>
                  </a:lnTo>
                  <a:lnTo>
                    <a:pt x="194" y="303"/>
                  </a:lnTo>
                  <a:lnTo>
                    <a:pt x="181" y="311"/>
                  </a:lnTo>
                  <a:lnTo>
                    <a:pt x="166" y="317"/>
                  </a:lnTo>
                  <a:lnTo>
                    <a:pt x="150" y="321"/>
                  </a:lnTo>
                  <a:lnTo>
                    <a:pt x="132" y="322"/>
                  </a:lnTo>
                  <a:lnTo>
                    <a:pt x="113" y="322"/>
                  </a:lnTo>
                  <a:lnTo>
                    <a:pt x="113" y="322"/>
                  </a:lnTo>
                  <a:lnTo>
                    <a:pt x="103" y="320"/>
                  </a:lnTo>
                  <a:lnTo>
                    <a:pt x="93" y="317"/>
                  </a:lnTo>
                  <a:lnTo>
                    <a:pt x="83" y="311"/>
                  </a:lnTo>
                  <a:lnTo>
                    <a:pt x="69" y="308"/>
                  </a:lnTo>
                  <a:lnTo>
                    <a:pt x="69" y="308"/>
                  </a:lnTo>
                  <a:lnTo>
                    <a:pt x="52" y="293"/>
                  </a:lnTo>
                  <a:lnTo>
                    <a:pt x="37" y="275"/>
                  </a:lnTo>
                  <a:lnTo>
                    <a:pt x="24" y="255"/>
                  </a:lnTo>
                  <a:lnTo>
                    <a:pt x="14" y="233"/>
                  </a:lnTo>
                  <a:lnTo>
                    <a:pt x="6" y="210"/>
                  </a:lnTo>
                  <a:lnTo>
                    <a:pt x="2" y="185"/>
                  </a:lnTo>
                  <a:lnTo>
                    <a:pt x="0" y="157"/>
                  </a:lnTo>
                  <a:lnTo>
                    <a:pt x="2" y="127"/>
                  </a:lnTo>
                  <a:lnTo>
                    <a:pt x="2" y="127"/>
                  </a:lnTo>
                  <a:lnTo>
                    <a:pt x="6" y="112"/>
                  </a:lnTo>
                  <a:lnTo>
                    <a:pt x="10" y="98"/>
                  </a:lnTo>
                  <a:lnTo>
                    <a:pt x="17" y="84"/>
                  </a:lnTo>
                  <a:lnTo>
                    <a:pt x="26" y="71"/>
                  </a:lnTo>
                  <a:lnTo>
                    <a:pt x="40" y="44"/>
                  </a:lnTo>
                  <a:lnTo>
                    <a:pt x="45" y="32"/>
                  </a:lnTo>
                  <a:lnTo>
                    <a:pt x="48" y="18"/>
                  </a:lnTo>
                  <a:lnTo>
                    <a:pt x="48" y="18"/>
                  </a:lnTo>
                  <a:close/>
                  <a:moveTo>
                    <a:pt x="26" y="140"/>
                  </a:moveTo>
                  <a:lnTo>
                    <a:pt x="26" y="140"/>
                  </a:lnTo>
                  <a:lnTo>
                    <a:pt x="27" y="171"/>
                  </a:lnTo>
                  <a:lnTo>
                    <a:pt x="28" y="202"/>
                  </a:lnTo>
                  <a:lnTo>
                    <a:pt x="31" y="217"/>
                  </a:lnTo>
                  <a:lnTo>
                    <a:pt x="34" y="231"/>
                  </a:lnTo>
                  <a:lnTo>
                    <a:pt x="41" y="245"/>
                  </a:lnTo>
                  <a:lnTo>
                    <a:pt x="48" y="259"/>
                  </a:lnTo>
                  <a:lnTo>
                    <a:pt x="48" y="259"/>
                  </a:lnTo>
                  <a:lnTo>
                    <a:pt x="56" y="268"/>
                  </a:lnTo>
                  <a:lnTo>
                    <a:pt x="65" y="275"/>
                  </a:lnTo>
                  <a:lnTo>
                    <a:pt x="73" y="282"/>
                  </a:lnTo>
                  <a:lnTo>
                    <a:pt x="83" y="287"/>
                  </a:lnTo>
                  <a:lnTo>
                    <a:pt x="93" y="292"/>
                  </a:lnTo>
                  <a:lnTo>
                    <a:pt x="104" y="294"/>
                  </a:lnTo>
                  <a:lnTo>
                    <a:pt x="115" y="296"/>
                  </a:lnTo>
                  <a:lnTo>
                    <a:pt x="125" y="297"/>
                  </a:lnTo>
                  <a:lnTo>
                    <a:pt x="136" y="297"/>
                  </a:lnTo>
                  <a:lnTo>
                    <a:pt x="148" y="296"/>
                  </a:lnTo>
                  <a:lnTo>
                    <a:pt x="158" y="293"/>
                  </a:lnTo>
                  <a:lnTo>
                    <a:pt x="169" y="289"/>
                  </a:lnTo>
                  <a:lnTo>
                    <a:pt x="177" y="283"/>
                  </a:lnTo>
                  <a:lnTo>
                    <a:pt x="187" y="278"/>
                  </a:lnTo>
                  <a:lnTo>
                    <a:pt x="195" y="271"/>
                  </a:lnTo>
                  <a:lnTo>
                    <a:pt x="202" y="262"/>
                  </a:lnTo>
                  <a:lnTo>
                    <a:pt x="202" y="262"/>
                  </a:lnTo>
                  <a:lnTo>
                    <a:pt x="208" y="254"/>
                  </a:lnTo>
                  <a:lnTo>
                    <a:pt x="212" y="244"/>
                  </a:lnTo>
                  <a:lnTo>
                    <a:pt x="215" y="233"/>
                  </a:lnTo>
                  <a:lnTo>
                    <a:pt x="218" y="221"/>
                  </a:lnTo>
                  <a:lnTo>
                    <a:pt x="222" y="199"/>
                  </a:lnTo>
                  <a:lnTo>
                    <a:pt x="222" y="178"/>
                  </a:lnTo>
                  <a:lnTo>
                    <a:pt x="222" y="178"/>
                  </a:lnTo>
                  <a:lnTo>
                    <a:pt x="222" y="164"/>
                  </a:lnTo>
                  <a:lnTo>
                    <a:pt x="221" y="151"/>
                  </a:lnTo>
                  <a:lnTo>
                    <a:pt x="218" y="137"/>
                  </a:lnTo>
                  <a:lnTo>
                    <a:pt x="215" y="125"/>
                  </a:lnTo>
                  <a:lnTo>
                    <a:pt x="209" y="112"/>
                  </a:lnTo>
                  <a:lnTo>
                    <a:pt x="204" y="99"/>
                  </a:lnTo>
                  <a:lnTo>
                    <a:pt x="197" y="88"/>
                  </a:lnTo>
                  <a:lnTo>
                    <a:pt x="190" y="77"/>
                  </a:lnTo>
                  <a:lnTo>
                    <a:pt x="181" y="67"/>
                  </a:lnTo>
                  <a:lnTo>
                    <a:pt x="172" y="57"/>
                  </a:lnTo>
                  <a:lnTo>
                    <a:pt x="160" y="49"/>
                  </a:lnTo>
                  <a:lnTo>
                    <a:pt x="149" y="42"/>
                  </a:lnTo>
                  <a:lnTo>
                    <a:pt x="138" y="36"/>
                  </a:lnTo>
                  <a:lnTo>
                    <a:pt x="125" y="30"/>
                  </a:lnTo>
                  <a:lnTo>
                    <a:pt x="111" y="28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7" y="25"/>
                  </a:lnTo>
                  <a:lnTo>
                    <a:pt x="96" y="25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87" y="30"/>
                  </a:lnTo>
                  <a:lnTo>
                    <a:pt x="80" y="36"/>
                  </a:lnTo>
                  <a:lnTo>
                    <a:pt x="68" y="49"/>
                  </a:lnTo>
                  <a:lnTo>
                    <a:pt x="56" y="61"/>
                  </a:lnTo>
                  <a:lnTo>
                    <a:pt x="48" y="77"/>
                  </a:lnTo>
                  <a:lnTo>
                    <a:pt x="41" y="92"/>
                  </a:lnTo>
                  <a:lnTo>
                    <a:pt x="35" y="108"/>
                  </a:lnTo>
                  <a:lnTo>
                    <a:pt x="26" y="140"/>
                  </a:lnTo>
                  <a:lnTo>
                    <a:pt x="26" y="1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Freeform 70"/>
            <p:cNvSpPr/>
            <p:nvPr/>
          </p:nvSpPr>
          <p:spPr bwMode="auto">
            <a:xfrm>
              <a:off x="4408488" y="3249613"/>
              <a:ext cx="161925" cy="174625"/>
            </a:xfrm>
            <a:custGeom>
              <a:avLst/>
              <a:gdLst/>
              <a:ahLst/>
              <a:cxnLst>
                <a:cxn ang="0">
                  <a:pos x="78" y="13"/>
                </a:cxn>
                <a:cxn ang="0">
                  <a:pos x="69" y="21"/>
                </a:cxn>
                <a:cxn ang="0">
                  <a:pos x="50" y="27"/>
                </a:cxn>
                <a:cxn ang="0">
                  <a:pos x="69" y="138"/>
                </a:cxn>
                <a:cxn ang="0">
                  <a:pos x="128" y="157"/>
                </a:cxn>
                <a:cxn ang="0">
                  <a:pos x="193" y="156"/>
                </a:cxn>
                <a:cxn ang="0">
                  <a:pos x="235" y="146"/>
                </a:cxn>
                <a:cxn ang="0">
                  <a:pos x="241" y="84"/>
                </a:cxn>
                <a:cxn ang="0">
                  <a:pos x="243" y="32"/>
                </a:cxn>
                <a:cxn ang="0">
                  <a:pos x="241" y="28"/>
                </a:cxn>
                <a:cxn ang="0">
                  <a:pos x="222" y="21"/>
                </a:cxn>
                <a:cxn ang="0">
                  <a:pos x="222" y="14"/>
                </a:cxn>
                <a:cxn ang="0">
                  <a:pos x="232" y="7"/>
                </a:cxn>
                <a:cxn ang="0">
                  <a:pos x="264" y="7"/>
                </a:cxn>
                <a:cxn ang="0">
                  <a:pos x="291" y="16"/>
                </a:cxn>
                <a:cxn ang="0">
                  <a:pos x="291" y="21"/>
                </a:cxn>
                <a:cxn ang="0">
                  <a:pos x="284" y="31"/>
                </a:cxn>
                <a:cxn ang="0">
                  <a:pos x="270" y="32"/>
                </a:cxn>
                <a:cxn ang="0">
                  <a:pos x="259" y="142"/>
                </a:cxn>
                <a:cxn ang="0">
                  <a:pos x="262" y="236"/>
                </a:cxn>
                <a:cxn ang="0">
                  <a:pos x="278" y="303"/>
                </a:cxn>
                <a:cxn ang="0">
                  <a:pos x="297" y="305"/>
                </a:cxn>
                <a:cxn ang="0">
                  <a:pos x="306" y="312"/>
                </a:cxn>
                <a:cxn ang="0">
                  <a:pos x="305" y="329"/>
                </a:cxn>
                <a:cxn ang="0">
                  <a:pos x="271" y="329"/>
                </a:cxn>
                <a:cxn ang="0">
                  <a:pos x="232" y="320"/>
                </a:cxn>
                <a:cxn ang="0">
                  <a:pos x="248" y="310"/>
                </a:cxn>
                <a:cxn ang="0">
                  <a:pos x="246" y="280"/>
                </a:cxn>
                <a:cxn ang="0">
                  <a:pos x="233" y="232"/>
                </a:cxn>
                <a:cxn ang="0">
                  <a:pos x="232" y="173"/>
                </a:cxn>
                <a:cxn ang="0">
                  <a:pos x="190" y="184"/>
                </a:cxn>
                <a:cxn ang="0">
                  <a:pos x="127" y="181"/>
                </a:cxn>
                <a:cxn ang="0">
                  <a:pos x="66" y="170"/>
                </a:cxn>
                <a:cxn ang="0">
                  <a:pos x="66" y="209"/>
                </a:cxn>
                <a:cxn ang="0">
                  <a:pos x="55" y="266"/>
                </a:cxn>
                <a:cxn ang="0">
                  <a:pos x="57" y="299"/>
                </a:cxn>
                <a:cxn ang="0">
                  <a:pos x="64" y="315"/>
                </a:cxn>
                <a:cxn ang="0">
                  <a:pos x="44" y="324"/>
                </a:cxn>
                <a:cxn ang="0">
                  <a:pos x="17" y="323"/>
                </a:cxn>
                <a:cxn ang="0">
                  <a:pos x="6" y="315"/>
                </a:cxn>
                <a:cxn ang="0">
                  <a:pos x="12" y="303"/>
                </a:cxn>
                <a:cxn ang="0">
                  <a:pos x="24" y="295"/>
                </a:cxn>
                <a:cxn ang="0">
                  <a:pos x="24" y="285"/>
                </a:cxn>
                <a:cxn ang="0">
                  <a:pos x="23" y="274"/>
                </a:cxn>
                <a:cxn ang="0">
                  <a:pos x="37" y="219"/>
                </a:cxn>
                <a:cxn ang="0">
                  <a:pos x="43" y="124"/>
                </a:cxn>
                <a:cxn ang="0">
                  <a:pos x="29" y="46"/>
                </a:cxn>
                <a:cxn ang="0">
                  <a:pos x="22" y="32"/>
                </a:cxn>
                <a:cxn ang="0">
                  <a:pos x="7" y="34"/>
                </a:cxn>
                <a:cxn ang="0">
                  <a:pos x="6" y="25"/>
                </a:cxn>
                <a:cxn ang="0">
                  <a:pos x="34" y="4"/>
                </a:cxn>
                <a:cxn ang="0">
                  <a:pos x="64" y="0"/>
                </a:cxn>
                <a:cxn ang="0">
                  <a:pos x="79" y="7"/>
                </a:cxn>
              </a:cxnLst>
              <a:rect l="0" t="0" r="r" b="b"/>
              <a:pathLst>
                <a:path w="308" h="330">
                  <a:moveTo>
                    <a:pt x="79" y="7"/>
                  </a:moveTo>
                  <a:lnTo>
                    <a:pt x="79" y="7"/>
                  </a:lnTo>
                  <a:lnTo>
                    <a:pt x="78" y="13"/>
                  </a:lnTo>
                  <a:lnTo>
                    <a:pt x="76" y="17"/>
                  </a:lnTo>
                  <a:lnTo>
                    <a:pt x="72" y="20"/>
                  </a:lnTo>
                  <a:lnTo>
                    <a:pt x="69" y="21"/>
                  </a:lnTo>
                  <a:lnTo>
                    <a:pt x="59" y="24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9" y="82"/>
                  </a:lnTo>
                  <a:lnTo>
                    <a:pt x="69" y="138"/>
                  </a:lnTo>
                  <a:lnTo>
                    <a:pt x="69" y="138"/>
                  </a:lnTo>
                  <a:lnTo>
                    <a:pt x="87" y="146"/>
                  </a:lnTo>
                  <a:lnTo>
                    <a:pt x="107" y="153"/>
                  </a:lnTo>
                  <a:lnTo>
                    <a:pt x="128" y="157"/>
                  </a:lnTo>
                  <a:lnTo>
                    <a:pt x="149" y="159"/>
                  </a:lnTo>
                  <a:lnTo>
                    <a:pt x="172" y="159"/>
                  </a:lnTo>
                  <a:lnTo>
                    <a:pt x="193" y="156"/>
                  </a:lnTo>
                  <a:lnTo>
                    <a:pt x="215" y="152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6" y="129"/>
                  </a:lnTo>
                  <a:lnTo>
                    <a:pt x="238" y="112"/>
                  </a:lnTo>
                  <a:lnTo>
                    <a:pt x="241" y="84"/>
                  </a:lnTo>
                  <a:lnTo>
                    <a:pt x="245" y="58"/>
                  </a:lnTo>
                  <a:lnTo>
                    <a:pt x="245" y="45"/>
                  </a:lnTo>
                  <a:lnTo>
                    <a:pt x="243" y="32"/>
                  </a:lnTo>
                  <a:lnTo>
                    <a:pt x="243" y="32"/>
                  </a:lnTo>
                  <a:lnTo>
                    <a:pt x="242" y="30"/>
                  </a:lnTo>
                  <a:lnTo>
                    <a:pt x="241" y="28"/>
                  </a:lnTo>
                  <a:lnTo>
                    <a:pt x="233" y="25"/>
                  </a:lnTo>
                  <a:lnTo>
                    <a:pt x="226" y="23"/>
                  </a:lnTo>
                  <a:lnTo>
                    <a:pt x="222" y="21"/>
                  </a:lnTo>
                  <a:lnTo>
                    <a:pt x="221" y="18"/>
                  </a:lnTo>
                  <a:lnTo>
                    <a:pt x="221" y="18"/>
                  </a:lnTo>
                  <a:lnTo>
                    <a:pt x="222" y="14"/>
                  </a:lnTo>
                  <a:lnTo>
                    <a:pt x="225" y="11"/>
                  </a:lnTo>
                  <a:lnTo>
                    <a:pt x="228" y="9"/>
                  </a:lnTo>
                  <a:lnTo>
                    <a:pt x="232" y="7"/>
                  </a:lnTo>
                  <a:lnTo>
                    <a:pt x="242" y="6"/>
                  </a:lnTo>
                  <a:lnTo>
                    <a:pt x="253" y="6"/>
                  </a:lnTo>
                  <a:lnTo>
                    <a:pt x="264" y="7"/>
                  </a:lnTo>
                  <a:lnTo>
                    <a:pt x="276" y="10"/>
                  </a:lnTo>
                  <a:lnTo>
                    <a:pt x="284" y="13"/>
                  </a:lnTo>
                  <a:lnTo>
                    <a:pt x="291" y="16"/>
                  </a:lnTo>
                  <a:lnTo>
                    <a:pt x="291" y="16"/>
                  </a:lnTo>
                  <a:lnTo>
                    <a:pt x="291" y="18"/>
                  </a:lnTo>
                  <a:lnTo>
                    <a:pt x="291" y="21"/>
                  </a:lnTo>
                  <a:lnTo>
                    <a:pt x="290" y="25"/>
                  </a:lnTo>
                  <a:lnTo>
                    <a:pt x="287" y="28"/>
                  </a:lnTo>
                  <a:lnTo>
                    <a:pt x="284" y="31"/>
                  </a:lnTo>
                  <a:lnTo>
                    <a:pt x="280" y="32"/>
                  </a:lnTo>
                  <a:lnTo>
                    <a:pt x="276" y="34"/>
                  </a:lnTo>
                  <a:lnTo>
                    <a:pt x="270" y="32"/>
                  </a:lnTo>
                  <a:lnTo>
                    <a:pt x="270" y="32"/>
                  </a:lnTo>
                  <a:lnTo>
                    <a:pt x="262" y="108"/>
                  </a:lnTo>
                  <a:lnTo>
                    <a:pt x="259" y="142"/>
                  </a:lnTo>
                  <a:lnTo>
                    <a:pt x="257" y="174"/>
                  </a:lnTo>
                  <a:lnTo>
                    <a:pt x="259" y="205"/>
                  </a:lnTo>
                  <a:lnTo>
                    <a:pt x="262" y="236"/>
                  </a:lnTo>
                  <a:lnTo>
                    <a:pt x="269" y="270"/>
                  </a:lnTo>
                  <a:lnTo>
                    <a:pt x="278" y="303"/>
                  </a:lnTo>
                  <a:lnTo>
                    <a:pt x="278" y="303"/>
                  </a:lnTo>
                  <a:lnTo>
                    <a:pt x="285" y="305"/>
                  </a:lnTo>
                  <a:lnTo>
                    <a:pt x="291" y="305"/>
                  </a:lnTo>
                  <a:lnTo>
                    <a:pt x="297" y="305"/>
                  </a:lnTo>
                  <a:lnTo>
                    <a:pt x="305" y="306"/>
                  </a:lnTo>
                  <a:lnTo>
                    <a:pt x="305" y="306"/>
                  </a:lnTo>
                  <a:lnTo>
                    <a:pt x="306" y="312"/>
                  </a:lnTo>
                  <a:lnTo>
                    <a:pt x="308" y="317"/>
                  </a:lnTo>
                  <a:lnTo>
                    <a:pt x="306" y="323"/>
                  </a:lnTo>
                  <a:lnTo>
                    <a:pt x="305" y="329"/>
                  </a:lnTo>
                  <a:lnTo>
                    <a:pt x="305" y="329"/>
                  </a:lnTo>
                  <a:lnTo>
                    <a:pt x="288" y="330"/>
                  </a:lnTo>
                  <a:lnTo>
                    <a:pt x="271" y="329"/>
                  </a:lnTo>
                  <a:lnTo>
                    <a:pt x="253" y="326"/>
                  </a:lnTo>
                  <a:lnTo>
                    <a:pt x="232" y="320"/>
                  </a:lnTo>
                  <a:lnTo>
                    <a:pt x="232" y="320"/>
                  </a:lnTo>
                  <a:lnTo>
                    <a:pt x="236" y="315"/>
                  </a:lnTo>
                  <a:lnTo>
                    <a:pt x="241" y="312"/>
                  </a:lnTo>
                  <a:lnTo>
                    <a:pt x="248" y="310"/>
                  </a:lnTo>
                  <a:lnTo>
                    <a:pt x="256" y="309"/>
                  </a:lnTo>
                  <a:lnTo>
                    <a:pt x="256" y="309"/>
                  </a:lnTo>
                  <a:lnTo>
                    <a:pt x="246" y="280"/>
                  </a:lnTo>
                  <a:lnTo>
                    <a:pt x="241" y="266"/>
                  </a:lnTo>
                  <a:lnTo>
                    <a:pt x="238" y="249"/>
                  </a:lnTo>
                  <a:lnTo>
                    <a:pt x="233" y="232"/>
                  </a:lnTo>
                  <a:lnTo>
                    <a:pt x="232" y="214"/>
                  </a:lnTo>
                  <a:lnTo>
                    <a:pt x="232" y="194"/>
                  </a:lnTo>
                  <a:lnTo>
                    <a:pt x="232" y="173"/>
                  </a:lnTo>
                  <a:lnTo>
                    <a:pt x="232" y="173"/>
                  </a:lnTo>
                  <a:lnTo>
                    <a:pt x="211" y="180"/>
                  </a:lnTo>
                  <a:lnTo>
                    <a:pt x="190" y="184"/>
                  </a:lnTo>
                  <a:lnTo>
                    <a:pt x="169" y="184"/>
                  </a:lnTo>
                  <a:lnTo>
                    <a:pt x="148" y="184"/>
                  </a:lnTo>
                  <a:lnTo>
                    <a:pt x="127" y="181"/>
                  </a:lnTo>
                  <a:lnTo>
                    <a:pt x="107" y="178"/>
                  </a:lnTo>
                  <a:lnTo>
                    <a:pt x="66" y="170"/>
                  </a:lnTo>
                  <a:lnTo>
                    <a:pt x="66" y="170"/>
                  </a:lnTo>
                  <a:lnTo>
                    <a:pt x="68" y="180"/>
                  </a:lnTo>
                  <a:lnTo>
                    <a:pt x="68" y="190"/>
                  </a:lnTo>
                  <a:lnTo>
                    <a:pt x="66" y="209"/>
                  </a:lnTo>
                  <a:lnTo>
                    <a:pt x="64" y="229"/>
                  </a:lnTo>
                  <a:lnTo>
                    <a:pt x="59" y="247"/>
                  </a:lnTo>
                  <a:lnTo>
                    <a:pt x="55" y="266"/>
                  </a:lnTo>
                  <a:lnTo>
                    <a:pt x="54" y="282"/>
                  </a:lnTo>
                  <a:lnTo>
                    <a:pt x="55" y="291"/>
                  </a:lnTo>
                  <a:lnTo>
                    <a:pt x="57" y="299"/>
                  </a:lnTo>
                  <a:lnTo>
                    <a:pt x="59" y="308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59" y="319"/>
                  </a:lnTo>
                  <a:lnTo>
                    <a:pt x="52" y="323"/>
                  </a:lnTo>
                  <a:lnTo>
                    <a:pt x="44" y="324"/>
                  </a:lnTo>
                  <a:lnTo>
                    <a:pt x="36" y="326"/>
                  </a:lnTo>
                  <a:lnTo>
                    <a:pt x="26" y="324"/>
                  </a:lnTo>
                  <a:lnTo>
                    <a:pt x="17" y="323"/>
                  </a:lnTo>
                  <a:lnTo>
                    <a:pt x="12" y="319"/>
                  </a:lnTo>
                  <a:lnTo>
                    <a:pt x="6" y="315"/>
                  </a:lnTo>
                  <a:lnTo>
                    <a:pt x="6" y="315"/>
                  </a:lnTo>
                  <a:lnTo>
                    <a:pt x="6" y="310"/>
                  </a:lnTo>
                  <a:lnTo>
                    <a:pt x="9" y="306"/>
                  </a:lnTo>
                  <a:lnTo>
                    <a:pt x="12" y="303"/>
                  </a:lnTo>
                  <a:lnTo>
                    <a:pt x="14" y="302"/>
                  </a:lnTo>
                  <a:lnTo>
                    <a:pt x="22" y="298"/>
                  </a:lnTo>
                  <a:lnTo>
                    <a:pt x="24" y="295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4" y="285"/>
                  </a:lnTo>
                  <a:lnTo>
                    <a:pt x="24" y="282"/>
                  </a:lnTo>
                  <a:lnTo>
                    <a:pt x="24" y="278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31" y="247"/>
                  </a:lnTo>
                  <a:lnTo>
                    <a:pt x="37" y="219"/>
                  </a:lnTo>
                  <a:lnTo>
                    <a:pt x="41" y="187"/>
                  </a:lnTo>
                  <a:lnTo>
                    <a:pt x="43" y="156"/>
                  </a:lnTo>
                  <a:lnTo>
                    <a:pt x="43" y="124"/>
                  </a:lnTo>
                  <a:lnTo>
                    <a:pt x="38" y="91"/>
                  </a:lnTo>
                  <a:lnTo>
                    <a:pt x="33" y="61"/>
                  </a:lnTo>
                  <a:lnTo>
                    <a:pt x="29" y="46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22" y="32"/>
                  </a:lnTo>
                  <a:lnTo>
                    <a:pt x="19" y="31"/>
                  </a:lnTo>
                  <a:lnTo>
                    <a:pt x="14" y="32"/>
                  </a:lnTo>
                  <a:lnTo>
                    <a:pt x="7" y="3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6" y="25"/>
                  </a:lnTo>
                  <a:lnTo>
                    <a:pt x="14" y="17"/>
                  </a:lnTo>
                  <a:lnTo>
                    <a:pt x="24" y="11"/>
                  </a:lnTo>
                  <a:lnTo>
                    <a:pt x="34" y="4"/>
                  </a:lnTo>
                  <a:lnTo>
                    <a:pt x="47" y="2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9" y="2"/>
                  </a:lnTo>
                  <a:lnTo>
                    <a:pt x="73" y="3"/>
                  </a:lnTo>
                  <a:lnTo>
                    <a:pt x="79" y="7"/>
                  </a:lnTo>
                  <a:lnTo>
                    <a:pt x="79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Freeform 71"/>
            <p:cNvSpPr>
              <a:spLocks noEditPoints="1"/>
            </p:cNvSpPr>
            <p:nvPr/>
          </p:nvSpPr>
          <p:spPr bwMode="auto">
            <a:xfrm>
              <a:off x="3684588" y="1465263"/>
              <a:ext cx="1762125" cy="2154238"/>
            </a:xfrm>
            <a:custGeom>
              <a:avLst/>
              <a:gdLst/>
              <a:ahLst/>
              <a:cxnLst>
                <a:cxn ang="0">
                  <a:pos x="651" y="3966"/>
                </a:cxn>
                <a:cxn ang="0">
                  <a:pos x="7" y="1720"/>
                </a:cxn>
                <a:cxn ang="0">
                  <a:pos x="2310" y="143"/>
                </a:cxn>
                <a:cxn ang="0">
                  <a:pos x="2162" y="2515"/>
                </a:cxn>
                <a:cxn ang="0">
                  <a:pos x="2939" y="2498"/>
                </a:cxn>
                <a:cxn ang="0">
                  <a:pos x="3002" y="739"/>
                </a:cxn>
                <a:cxn ang="0">
                  <a:pos x="150" y="1017"/>
                </a:cxn>
                <a:cxn ang="0">
                  <a:pos x="497" y="2560"/>
                </a:cxn>
                <a:cxn ang="0">
                  <a:pos x="665" y="2133"/>
                </a:cxn>
                <a:cxn ang="0">
                  <a:pos x="323" y="1288"/>
                </a:cxn>
                <a:cxn ang="0">
                  <a:pos x="923" y="1052"/>
                </a:cxn>
                <a:cxn ang="0">
                  <a:pos x="1630" y="1142"/>
                </a:cxn>
                <a:cxn ang="0">
                  <a:pos x="1426" y="967"/>
                </a:cxn>
                <a:cxn ang="0">
                  <a:pos x="1808" y="333"/>
                </a:cxn>
                <a:cxn ang="0">
                  <a:pos x="2059" y="1261"/>
                </a:cxn>
                <a:cxn ang="0">
                  <a:pos x="2334" y="1817"/>
                </a:cxn>
                <a:cxn ang="0">
                  <a:pos x="2496" y="2599"/>
                </a:cxn>
                <a:cxn ang="0">
                  <a:pos x="2680" y="2673"/>
                </a:cxn>
                <a:cxn ang="0">
                  <a:pos x="2451" y="2387"/>
                </a:cxn>
                <a:cxn ang="0">
                  <a:pos x="2654" y="2432"/>
                </a:cxn>
                <a:cxn ang="0">
                  <a:pos x="2383" y="2640"/>
                </a:cxn>
                <a:cxn ang="0">
                  <a:pos x="1749" y="313"/>
                </a:cxn>
                <a:cxn ang="0">
                  <a:pos x="1427" y="821"/>
                </a:cxn>
                <a:cxn ang="0">
                  <a:pos x="1899" y="475"/>
                </a:cxn>
                <a:cxn ang="0">
                  <a:pos x="434" y="1230"/>
                </a:cxn>
                <a:cxn ang="0">
                  <a:pos x="271" y="1604"/>
                </a:cxn>
                <a:cxn ang="0">
                  <a:pos x="647" y="2143"/>
                </a:cxn>
                <a:cxn ang="0">
                  <a:pos x="605" y="2006"/>
                </a:cxn>
                <a:cxn ang="0">
                  <a:pos x="709" y="1778"/>
                </a:cxn>
                <a:cxn ang="0">
                  <a:pos x="681" y="1601"/>
                </a:cxn>
                <a:cxn ang="0">
                  <a:pos x="880" y="1288"/>
                </a:cxn>
                <a:cxn ang="0">
                  <a:pos x="952" y="1724"/>
                </a:cxn>
                <a:cxn ang="0">
                  <a:pos x="907" y="1070"/>
                </a:cxn>
                <a:cxn ang="0">
                  <a:pos x="1722" y="1125"/>
                </a:cxn>
                <a:cxn ang="0">
                  <a:pos x="1020" y="1734"/>
                </a:cxn>
                <a:cxn ang="0">
                  <a:pos x="2132" y="1473"/>
                </a:cxn>
                <a:cxn ang="0">
                  <a:pos x="1488" y="2315"/>
                </a:cxn>
                <a:cxn ang="0">
                  <a:pos x="1836" y="1344"/>
                </a:cxn>
                <a:cxn ang="0">
                  <a:pos x="1333" y="1450"/>
                </a:cxn>
                <a:cxn ang="0">
                  <a:pos x="2344" y="1519"/>
                </a:cxn>
                <a:cxn ang="0">
                  <a:pos x="834" y="1703"/>
                </a:cxn>
                <a:cxn ang="0">
                  <a:pos x="891" y="2102"/>
                </a:cxn>
                <a:cxn ang="0">
                  <a:pos x="1565" y="1692"/>
                </a:cxn>
                <a:cxn ang="0">
                  <a:pos x="2260" y="1765"/>
                </a:cxn>
                <a:cxn ang="0">
                  <a:pos x="1037" y="1933"/>
                </a:cxn>
                <a:cxn ang="0">
                  <a:pos x="2284" y="2485"/>
                </a:cxn>
                <a:cxn ang="0">
                  <a:pos x="1044" y="1908"/>
                </a:cxn>
                <a:cxn ang="0">
                  <a:pos x="950" y="2016"/>
                </a:cxn>
                <a:cxn ang="0">
                  <a:pos x="914" y="2314"/>
                </a:cxn>
                <a:cxn ang="0">
                  <a:pos x="707" y="2386"/>
                </a:cxn>
                <a:cxn ang="0">
                  <a:pos x="970" y="2419"/>
                </a:cxn>
                <a:cxn ang="0">
                  <a:pos x="1032" y="2456"/>
                </a:cxn>
                <a:cxn ang="0">
                  <a:pos x="1929" y="2388"/>
                </a:cxn>
                <a:cxn ang="0">
                  <a:pos x="2723" y="2588"/>
                </a:cxn>
                <a:cxn ang="0">
                  <a:pos x="620" y="2468"/>
                </a:cxn>
                <a:cxn ang="0">
                  <a:pos x="688" y="2741"/>
                </a:cxn>
                <a:cxn ang="0">
                  <a:pos x="1356" y="2579"/>
                </a:cxn>
                <a:cxn ang="0">
                  <a:pos x="589" y="2498"/>
                </a:cxn>
                <a:cxn ang="0">
                  <a:pos x="1290" y="2588"/>
                </a:cxn>
                <a:cxn ang="0">
                  <a:pos x="744" y="2972"/>
                </a:cxn>
                <a:cxn ang="0">
                  <a:pos x="377" y="3710"/>
                </a:cxn>
                <a:cxn ang="0">
                  <a:pos x="151" y="3680"/>
                </a:cxn>
                <a:cxn ang="0">
                  <a:pos x="2821" y="3850"/>
                </a:cxn>
              </a:cxnLst>
              <a:rect l="0" t="0" r="r" b="b"/>
              <a:pathLst>
                <a:path w="3331" h="4069">
                  <a:moveTo>
                    <a:pt x="2739" y="2913"/>
                  </a:moveTo>
                  <a:lnTo>
                    <a:pt x="2739" y="2913"/>
                  </a:lnTo>
                  <a:lnTo>
                    <a:pt x="2751" y="2918"/>
                  </a:lnTo>
                  <a:lnTo>
                    <a:pt x="2762" y="2923"/>
                  </a:lnTo>
                  <a:lnTo>
                    <a:pt x="2772" y="2932"/>
                  </a:lnTo>
                  <a:lnTo>
                    <a:pt x="2781" y="2942"/>
                  </a:lnTo>
                  <a:lnTo>
                    <a:pt x="2788" y="2951"/>
                  </a:lnTo>
                  <a:lnTo>
                    <a:pt x="2793" y="2964"/>
                  </a:lnTo>
                  <a:lnTo>
                    <a:pt x="2796" y="2975"/>
                  </a:lnTo>
                  <a:lnTo>
                    <a:pt x="2799" y="2988"/>
                  </a:lnTo>
                  <a:lnTo>
                    <a:pt x="2800" y="3002"/>
                  </a:lnTo>
                  <a:lnTo>
                    <a:pt x="2799" y="3015"/>
                  </a:lnTo>
                  <a:lnTo>
                    <a:pt x="2796" y="3027"/>
                  </a:lnTo>
                  <a:lnTo>
                    <a:pt x="2792" y="3038"/>
                  </a:lnTo>
                  <a:lnTo>
                    <a:pt x="2786" y="3050"/>
                  </a:lnTo>
                  <a:lnTo>
                    <a:pt x="2779" y="3059"/>
                  </a:lnTo>
                  <a:lnTo>
                    <a:pt x="2769" y="3069"/>
                  </a:lnTo>
                  <a:lnTo>
                    <a:pt x="2758" y="3076"/>
                  </a:lnTo>
                  <a:lnTo>
                    <a:pt x="2758" y="3076"/>
                  </a:lnTo>
                  <a:lnTo>
                    <a:pt x="2767" y="3106"/>
                  </a:lnTo>
                  <a:lnTo>
                    <a:pt x="2778" y="3134"/>
                  </a:lnTo>
                  <a:lnTo>
                    <a:pt x="2789" y="3162"/>
                  </a:lnTo>
                  <a:lnTo>
                    <a:pt x="2802" y="3189"/>
                  </a:lnTo>
                  <a:lnTo>
                    <a:pt x="2828" y="3243"/>
                  </a:lnTo>
                  <a:lnTo>
                    <a:pt x="2841" y="3273"/>
                  </a:lnTo>
                  <a:lnTo>
                    <a:pt x="2855" y="3302"/>
                  </a:lnTo>
                  <a:lnTo>
                    <a:pt x="2855" y="3302"/>
                  </a:lnTo>
                  <a:lnTo>
                    <a:pt x="2920" y="3462"/>
                  </a:lnTo>
                  <a:lnTo>
                    <a:pt x="2986" y="3625"/>
                  </a:lnTo>
                  <a:lnTo>
                    <a:pt x="2986" y="3625"/>
                  </a:lnTo>
                  <a:lnTo>
                    <a:pt x="3002" y="3624"/>
                  </a:lnTo>
                  <a:lnTo>
                    <a:pt x="3019" y="3627"/>
                  </a:lnTo>
                  <a:lnTo>
                    <a:pt x="3033" y="3631"/>
                  </a:lnTo>
                  <a:lnTo>
                    <a:pt x="3047" y="3638"/>
                  </a:lnTo>
                  <a:lnTo>
                    <a:pt x="3059" y="3646"/>
                  </a:lnTo>
                  <a:lnTo>
                    <a:pt x="3068" y="3656"/>
                  </a:lnTo>
                  <a:lnTo>
                    <a:pt x="3077" y="3666"/>
                  </a:lnTo>
                  <a:lnTo>
                    <a:pt x="3084" y="3679"/>
                  </a:lnTo>
                  <a:lnTo>
                    <a:pt x="3088" y="3691"/>
                  </a:lnTo>
                  <a:lnTo>
                    <a:pt x="3091" y="3704"/>
                  </a:lnTo>
                  <a:lnTo>
                    <a:pt x="3092" y="3717"/>
                  </a:lnTo>
                  <a:lnTo>
                    <a:pt x="3091" y="3731"/>
                  </a:lnTo>
                  <a:lnTo>
                    <a:pt x="3087" y="3743"/>
                  </a:lnTo>
                  <a:lnTo>
                    <a:pt x="3080" y="3754"/>
                  </a:lnTo>
                  <a:lnTo>
                    <a:pt x="3071" y="3766"/>
                  </a:lnTo>
                  <a:lnTo>
                    <a:pt x="3060" y="3776"/>
                  </a:lnTo>
                  <a:lnTo>
                    <a:pt x="3060" y="3776"/>
                  </a:lnTo>
                  <a:lnTo>
                    <a:pt x="3050" y="3778"/>
                  </a:lnTo>
                  <a:lnTo>
                    <a:pt x="3040" y="3783"/>
                  </a:lnTo>
                  <a:lnTo>
                    <a:pt x="3032" y="3788"/>
                  </a:lnTo>
                  <a:lnTo>
                    <a:pt x="3022" y="3795"/>
                  </a:lnTo>
                  <a:lnTo>
                    <a:pt x="3007" y="3808"/>
                  </a:lnTo>
                  <a:lnTo>
                    <a:pt x="2997" y="3813"/>
                  </a:lnTo>
                  <a:lnTo>
                    <a:pt x="2988" y="3819"/>
                  </a:lnTo>
                  <a:lnTo>
                    <a:pt x="2988" y="3819"/>
                  </a:lnTo>
                  <a:lnTo>
                    <a:pt x="2966" y="3829"/>
                  </a:lnTo>
                  <a:lnTo>
                    <a:pt x="2942" y="3839"/>
                  </a:lnTo>
                  <a:lnTo>
                    <a:pt x="2896" y="3856"/>
                  </a:lnTo>
                  <a:lnTo>
                    <a:pt x="2847" y="3870"/>
                  </a:lnTo>
                  <a:lnTo>
                    <a:pt x="2799" y="3886"/>
                  </a:lnTo>
                  <a:lnTo>
                    <a:pt x="2799" y="3886"/>
                  </a:lnTo>
                  <a:lnTo>
                    <a:pt x="2771" y="3898"/>
                  </a:lnTo>
                  <a:lnTo>
                    <a:pt x="2743" y="3909"/>
                  </a:lnTo>
                  <a:lnTo>
                    <a:pt x="2713" y="3920"/>
                  </a:lnTo>
                  <a:lnTo>
                    <a:pt x="2684" y="3930"/>
                  </a:lnTo>
                  <a:lnTo>
                    <a:pt x="2684" y="3930"/>
                  </a:lnTo>
                  <a:lnTo>
                    <a:pt x="2598" y="3950"/>
                  </a:lnTo>
                  <a:lnTo>
                    <a:pt x="2513" y="3971"/>
                  </a:lnTo>
                  <a:lnTo>
                    <a:pt x="2513" y="3971"/>
                  </a:lnTo>
                  <a:lnTo>
                    <a:pt x="2416" y="3993"/>
                  </a:lnTo>
                  <a:lnTo>
                    <a:pt x="2315" y="4014"/>
                  </a:lnTo>
                  <a:lnTo>
                    <a:pt x="2261" y="4024"/>
                  </a:lnTo>
                  <a:lnTo>
                    <a:pt x="2207" y="4034"/>
                  </a:lnTo>
                  <a:lnTo>
                    <a:pt x="2150" y="4042"/>
                  </a:lnTo>
                  <a:lnTo>
                    <a:pt x="2094" y="4049"/>
                  </a:lnTo>
                  <a:lnTo>
                    <a:pt x="2094" y="4049"/>
                  </a:lnTo>
                  <a:lnTo>
                    <a:pt x="2065" y="4052"/>
                  </a:lnTo>
                  <a:lnTo>
                    <a:pt x="2035" y="4056"/>
                  </a:lnTo>
                  <a:lnTo>
                    <a:pt x="2006" y="4061"/>
                  </a:lnTo>
                  <a:lnTo>
                    <a:pt x="1978" y="4063"/>
                  </a:lnTo>
                  <a:lnTo>
                    <a:pt x="1978" y="4063"/>
                  </a:lnTo>
                  <a:lnTo>
                    <a:pt x="1891" y="4068"/>
                  </a:lnTo>
                  <a:lnTo>
                    <a:pt x="1805" y="4070"/>
                  </a:lnTo>
                  <a:lnTo>
                    <a:pt x="1721" y="4070"/>
                  </a:lnTo>
                  <a:lnTo>
                    <a:pt x="1635" y="4069"/>
                  </a:lnTo>
                  <a:lnTo>
                    <a:pt x="1548" y="4066"/>
                  </a:lnTo>
                  <a:lnTo>
                    <a:pt x="1461" y="4063"/>
                  </a:lnTo>
                  <a:lnTo>
                    <a:pt x="1279" y="4055"/>
                  </a:lnTo>
                  <a:lnTo>
                    <a:pt x="1279" y="4055"/>
                  </a:lnTo>
                  <a:lnTo>
                    <a:pt x="1215" y="4051"/>
                  </a:lnTo>
                  <a:lnTo>
                    <a:pt x="1152" y="4045"/>
                  </a:lnTo>
                  <a:lnTo>
                    <a:pt x="1089" y="4038"/>
                  </a:lnTo>
                  <a:lnTo>
                    <a:pt x="1029" y="4031"/>
                  </a:lnTo>
                  <a:lnTo>
                    <a:pt x="1029" y="4031"/>
                  </a:lnTo>
                  <a:lnTo>
                    <a:pt x="998" y="4027"/>
                  </a:lnTo>
                  <a:lnTo>
                    <a:pt x="968" y="4021"/>
                  </a:lnTo>
                  <a:lnTo>
                    <a:pt x="909" y="4010"/>
                  </a:lnTo>
                  <a:lnTo>
                    <a:pt x="849" y="3999"/>
                  </a:lnTo>
                  <a:lnTo>
                    <a:pt x="820" y="3995"/>
                  </a:lnTo>
                  <a:lnTo>
                    <a:pt x="790" y="3990"/>
                  </a:lnTo>
                  <a:lnTo>
                    <a:pt x="790" y="3990"/>
                  </a:lnTo>
                  <a:lnTo>
                    <a:pt x="770" y="3988"/>
                  </a:lnTo>
                  <a:lnTo>
                    <a:pt x="754" y="3983"/>
                  </a:lnTo>
                  <a:lnTo>
                    <a:pt x="724" y="3976"/>
                  </a:lnTo>
                  <a:lnTo>
                    <a:pt x="724" y="3976"/>
                  </a:lnTo>
                  <a:lnTo>
                    <a:pt x="713" y="3975"/>
                  </a:lnTo>
                  <a:lnTo>
                    <a:pt x="700" y="3975"/>
                  </a:lnTo>
                  <a:lnTo>
                    <a:pt x="689" y="3975"/>
                  </a:lnTo>
                  <a:lnTo>
                    <a:pt x="678" y="3973"/>
                  </a:lnTo>
                  <a:lnTo>
                    <a:pt x="678" y="3973"/>
                  </a:lnTo>
                  <a:lnTo>
                    <a:pt x="664" y="3971"/>
                  </a:lnTo>
                  <a:lnTo>
                    <a:pt x="651" y="3966"/>
                  </a:lnTo>
                  <a:lnTo>
                    <a:pt x="627" y="3958"/>
                  </a:lnTo>
                  <a:lnTo>
                    <a:pt x="602" y="3950"/>
                  </a:lnTo>
                  <a:lnTo>
                    <a:pt x="591" y="3947"/>
                  </a:lnTo>
                  <a:lnTo>
                    <a:pt x="578" y="3944"/>
                  </a:lnTo>
                  <a:lnTo>
                    <a:pt x="578" y="3944"/>
                  </a:lnTo>
                  <a:lnTo>
                    <a:pt x="544" y="3938"/>
                  </a:lnTo>
                  <a:lnTo>
                    <a:pt x="512" y="3931"/>
                  </a:lnTo>
                  <a:lnTo>
                    <a:pt x="480" y="3923"/>
                  </a:lnTo>
                  <a:lnTo>
                    <a:pt x="448" y="3913"/>
                  </a:lnTo>
                  <a:lnTo>
                    <a:pt x="383" y="3891"/>
                  </a:lnTo>
                  <a:lnTo>
                    <a:pt x="317" y="3868"/>
                  </a:lnTo>
                  <a:lnTo>
                    <a:pt x="317" y="3868"/>
                  </a:lnTo>
                  <a:lnTo>
                    <a:pt x="285" y="3857"/>
                  </a:lnTo>
                  <a:lnTo>
                    <a:pt x="254" y="3843"/>
                  </a:lnTo>
                  <a:lnTo>
                    <a:pt x="223" y="3827"/>
                  </a:lnTo>
                  <a:lnTo>
                    <a:pt x="195" y="3811"/>
                  </a:lnTo>
                  <a:lnTo>
                    <a:pt x="195" y="3811"/>
                  </a:lnTo>
                  <a:lnTo>
                    <a:pt x="161" y="3790"/>
                  </a:lnTo>
                  <a:lnTo>
                    <a:pt x="147" y="3780"/>
                  </a:lnTo>
                  <a:lnTo>
                    <a:pt x="132" y="3767"/>
                  </a:lnTo>
                  <a:lnTo>
                    <a:pt x="132" y="3767"/>
                  </a:lnTo>
                  <a:lnTo>
                    <a:pt x="129" y="3760"/>
                  </a:lnTo>
                  <a:lnTo>
                    <a:pt x="126" y="3754"/>
                  </a:lnTo>
                  <a:lnTo>
                    <a:pt x="119" y="3742"/>
                  </a:lnTo>
                  <a:lnTo>
                    <a:pt x="113" y="3729"/>
                  </a:lnTo>
                  <a:lnTo>
                    <a:pt x="112" y="3724"/>
                  </a:lnTo>
                  <a:lnTo>
                    <a:pt x="111" y="3718"/>
                  </a:lnTo>
                  <a:lnTo>
                    <a:pt x="111" y="3718"/>
                  </a:lnTo>
                  <a:lnTo>
                    <a:pt x="111" y="3708"/>
                  </a:lnTo>
                  <a:lnTo>
                    <a:pt x="112" y="3700"/>
                  </a:lnTo>
                  <a:lnTo>
                    <a:pt x="115" y="3691"/>
                  </a:lnTo>
                  <a:lnTo>
                    <a:pt x="118" y="3683"/>
                  </a:lnTo>
                  <a:lnTo>
                    <a:pt x="122" y="3676"/>
                  </a:lnTo>
                  <a:lnTo>
                    <a:pt x="126" y="3669"/>
                  </a:lnTo>
                  <a:lnTo>
                    <a:pt x="132" y="3662"/>
                  </a:lnTo>
                  <a:lnTo>
                    <a:pt x="139" y="3656"/>
                  </a:lnTo>
                  <a:lnTo>
                    <a:pt x="146" y="3652"/>
                  </a:lnTo>
                  <a:lnTo>
                    <a:pt x="154" y="3648"/>
                  </a:lnTo>
                  <a:lnTo>
                    <a:pt x="163" y="3645"/>
                  </a:lnTo>
                  <a:lnTo>
                    <a:pt x="171" y="3642"/>
                  </a:lnTo>
                  <a:lnTo>
                    <a:pt x="182" y="3639"/>
                  </a:lnTo>
                  <a:lnTo>
                    <a:pt x="192" y="3639"/>
                  </a:lnTo>
                  <a:lnTo>
                    <a:pt x="203" y="3638"/>
                  </a:lnTo>
                  <a:lnTo>
                    <a:pt x="216" y="3639"/>
                  </a:lnTo>
                  <a:lnTo>
                    <a:pt x="216" y="3639"/>
                  </a:lnTo>
                  <a:lnTo>
                    <a:pt x="295" y="3492"/>
                  </a:lnTo>
                  <a:lnTo>
                    <a:pt x="334" y="3416"/>
                  </a:lnTo>
                  <a:lnTo>
                    <a:pt x="373" y="3339"/>
                  </a:lnTo>
                  <a:lnTo>
                    <a:pt x="411" y="3262"/>
                  </a:lnTo>
                  <a:lnTo>
                    <a:pt x="448" y="3183"/>
                  </a:lnTo>
                  <a:lnTo>
                    <a:pt x="483" y="3102"/>
                  </a:lnTo>
                  <a:lnTo>
                    <a:pt x="518" y="3020"/>
                  </a:lnTo>
                  <a:lnTo>
                    <a:pt x="518" y="3020"/>
                  </a:lnTo>
                  <a:lnTo>
                    <a:pt x="514" y="3012"/>
                  </a:lnTo>
                  <a:lnTo>
                    <a:pt x="511" y="3001"/>
                  </a:lnTo>
                  <a:lnTo>
                    <a:pt x="509" y="2991"/>
                  </a:lnTo>
                  <a:lnTo>
                    <a:pt x="509" y="2981"/>
                  </a:lnTo>
                  <a:lnTo>
                    <a:pt x="509" y="2970"/>
                  </a:lnTo>
                  <a:lnTo>
                    <a:pt x="511" y="2960"/>
                  </a:lnTo>
                  <a:lnTo>
                    <a:pt x="512" y="2950"/>
                  </a:lnTo>
                  <a:lnTo>
                    <a:pt x="516" y="2940"/>
                  </a:lnTo>
                  <a:lnTo>
                    <a:pt x="519" y="2932"/>
                  </a:lnTo>
                  <a:lnTo>
                    <a:pt x="525" y="2923"/>
                  </a:lnTo>
                  <a:lnTo>
                    <a:pt x="530" y="2915"/>
                  </a:lnTo>
                  <a:lnTo>
                    <a:pt x="536" y="2908"/>
                  </a:lnTo>
                  <a:lnTo>
                    <a:pt x="543" y="2902"/>
                  </a:lnTo>
                  <a:lnTo>
                    <a:pt x="551" y="2897"/>
                  </a:lnTo>
                  <a:lnTo>
                    <a:pt x="560" y="2892"/>
                  </a:lnTo>
                  <a:lnTo>
                    <a:pt x="570" y="2890"/>
                  </a:lnTo>
                  <a:lnTo>
                    <a:pt x="570" y="2890"/>
                  </a:lnTo>
                  <a:lnTo>
                    <a:pt x="544" y="2866"/>
                  </a:lnTo>
                  <a:lnTo>
                    <a:pt x="519" y="2842"/>
                  </a:lnTo>
                  <a:lnTo>
                    <a:pt x="469" y="2788"/>
                  </a:lnTo>
                  <a:lnTo>
                    <a:pt x="469" y="2788"/>
                  </a:lnTo>
                  <a:lnTo>
                    <a:pt x="436" y="2756"/>
                  </a:lnTo>
                  <a:lnTo>
                    <a:pt x="404" y="2721"/>
                  </a:lnTo>
                  <a:lnTo>
                    <a:pt x="375" y="2685"/>
                  </a:lnTo>
                  <a:lnTo>
                    <a:pt x="361" y="2666"/>
                  </a:lnTo>
                  <a:lnTo>
                    <a:pt x="346" y="2647"/>
                  </a:lnTo>
                  <a:lnTo>
                    <a:pt x="346" y="2647"/>
                  </a:lnTo>
                  <a:lnTo>
                    <a:pt x="316" y="2599"/>
                  </a:lnTo>
                  <a:lnTo>
                    <a:pt x="286" y="2551"/>
                  </a:lnTo>
                  <a:lnTo>
                    <a:pt x="258" y="2502"/>
                  </a:lnTo>
                  <a:lnTo>
                    <a:pt x="230" y="2454"/>
                  </a:lnTo>
                  <a:lnTo>
                    <a:pt x="230" y="2454"/>
                  </a:lnTo>
                  <a:lnTo>
                    <a:pt x="219" y="2432"/>
                  </a:lnTo>
                  <a:lnTo>
                    <a:pt x="208" y="2409"/>
                  </a:lnTo>
                  <a:lnTo>
                    <a:pt x="196" y="2386"/>
                  </a:lnTo>
                  <a:lnTo>
                    <a:pt x="184" y="2362"/>
                  </a:lnTo>
                  <a:lnTo>
                    <a:pt x="184" y="2362"/>
                  </a:lnTo>
                  <a:lnTo>
                    <a:pt x="179" y="2355"/>
                  </a:lnTo>
                  <a:lnTo>
                    <a:pt x="177" y="2345"/>
                  </a:lnTo>
                  <a:lnTo>
                    <a:pt x="170" y="2325"/>
                  </a:lnTo>
                  <a:lnTo>
                    <a:pt x="163" y="2304"/>
                  </a:lnTo>
                  <a:lnTo>
                    <a:pt x="154" y="2283"/>
                  </a:lnTo>
                  <a:lnTo>
                    <a:pt x="154" y="2283"/>
                  </a:lnTo>
                  <a:lnTo>
                    <a:pt x="139" y="2255"/>
                  </a:lnTo>
                  <a:lnTo>
                    <a:pt x="129" y="2238"/>
                  </a:lnTo>
                  <a:lnTo>
                    <a:pt x="119" y="2220"/>
                  </a:lnTo>
                  <a:lnTo>
                    <a:pt x="119" y="2220"/>
                  </a:lnTo>
                  <a:lnTo>
                    <a:pt x="108" y="2190"/>
                  </a:lnTo>
                  <a:lnTo>
                    <a:pt x="98" y="2159"/>
                  </a:lnTo>
                  <a:lnTo>
                    <a:pt x="78" y="2098"/>
                  </a:lnTo>
                  <a:lnTo>
                    <a:pt x="78" y="2098"/>
                  </a:lnTo>
                  <a:lnTo>
                    <a:pt x="67" y="2056"/>
                  </a:lnTo>
                  <a:lnTo>
                    <a:pt x="56" y="2013"/>
                  </a:lnTo>
                  <a:lnTo>
                    <a:pt x="47" y="1970"/>
                  </a:lnTo>
                  <a:lnTo>
                    <a:pt x="42" y="1924"/>
                  </a:lnTo>
                  <a:lnTo>
                    <a:pt x="42" y="1924"/>
                  </a:lnTo>
                  <a:lnTo>
                    <a:pt x="35" y="1872"/>
                  </a:lnTo>
                  <a:lnTo>
                    <a:pt x="25" y="1821"/>
                  </a:lnTo>
                  <a:lnTo>
                    <a:pt x="7" y="1720"/>
                  </a:lnTo>
                  <a:lnTo>
                    <a:pt x="7" y="1720"/>
                  </a:lnTo>
                  <a:lnTo>
                    <a:pt x="3" y="1685"/>
                  </a:lnTo>
                  <a:lnTo>
                    <a:pt x="0" y="1650"/>
                  </a:lnTo>
                  <a:lnTo>
                    <a:pt x="0" y="1615"/>
                  </a:lnTo>
                  <a:lnTo>
                    <a:pt x="1" y="1581"/>
                  </a:lnTo>
                  <a:lnTo>
                    <a:pt x="4" y="1546"/>
                  </a:lnTo>
                  <a:lnTo>
                    <a:pt x="8" y="1514"/>
                  </a:lnTo>
                  <a:lnTo>
                    <a:pt x="15" y="1450"/>
                  </a:lnTo>
                  <a:lnTo>
                    <a:pt x="15" y="1450"/>
                  </a:lnTo>
                  <a:lnTo>
                    <a:pt x="19" y="1415"/>
                  </a:lnTo>
                  <a:lnTo>
                    <a:pt x="25" y="1384"/>
                  </a:lnTo>
                  <a:lnTo>
                    <a:pt x="31" y="1355"/>
                  </a:lnTo>
                  <a:lnTo>
                    <a:pt x="35" y="1328"/>
                  </a:lnTo>
                  <a:lnTo>
                    <a:pt x="35" y="1328"/>
                  </a:lnTo>
                  <a:lnTo>
                    <a:pt x="40" y="1299"/>
                  </a:lnTo>
                  <a:lnTo>
                    <a:pt x="47" y="1269"/>
                  </a:lnTo>
                  <a:lnTo>
                    <a:pt x="54" y="1238"/>
                  </a:lnTo>
                  <a:lnTo>
                    <a:pt x="62" y="1209"/>
                  </a:lnTo>
                  <a:lnTo>
                    <a:pt x="62" y="1209"/>
                  </a:lnTo>
                  <a:lnTo>
                    <a:pt x="64" y="1194"/>
                  </a:lnTo>
                  <a:lnTo>
                    <a:pt x="66" y="1178"/>
                  </a:lnTo>
                  <a:lnTo>
                    <a:pt x="67" y="1164"/>
                  </a:lnTo>
                  <a:lnTo>
                    <a:pt x="70" y="1151"/>
                  </a:lnTo>
                  <a:lnTo>
                    <a:pt x="70" y="1151"/>
                  </a:lnTo>
                  <a:lnTo>
                    <a:pt x="74" y="1143"/>
                  </a:lnTo>
                  <a:lnTo>
                    <a:pt x="78" y="1136"/>
                  </a:lnTo>
                  <a:lnTo>
                    <a:pt x="84" y="1129"/>
                  </a:lnTo>
                  <a:lnTo>
                    <a:pt x="88" y="1122"/>
                  </a:lnTo>
                  <a:lnTo>
                    <a:pt x="88" y="1122"/>
                  </a:lnTo>
                  <a:lnTo>
                    <a:pt x="120" y="1031"/>
                  </a:lnTo>
                  <a:lnTo>
                    <a:pt x="137" y="987"/>
                  </a:lnTo>
                  <a:lnTo>
                    <a:pt x="154" y="945"/>
                  </a:lnTo>
                  <a:lnTo>
                    <a:pt x="154" y="945"/>
                  </a:lnTo>
                  <a:lnTo>
                    <a:pt x="174" y="906"/>
                  </a:lnTo>
                  <a:lnTo>
                    <a:pt x="195" y="866"/>
                  </a:lnTo>
                  <a:lnTo>
                    <a:pt x="217" y="828"/>
                  </a:lnTo>
                  <a:lnTo>
                    <a:pt x="241" y="791"/>
                  </a:lnTo>
                  <a:lnTo>
                    <a:pt x="266" y="753"/>
                  </a:lnTo>
                  <a:lnTo>
                    <a:pt x="293" y="718"/>
                  </a:lnTo>
                  <a:lnTo>
                    <a:pt x="320" y="682"/>
                  </a:lnTo>
                  <a:lnTo>
                    <a:pt x="346" y="649"/>
                  </a:lnTo>
                  <a:lnTo>
                    <a:pt x="346" y="649"/>
                  </a:lnTo>
                  <a:lnTo>
                    <a:pt x="373" y="615"/>
                  </a:lnTo>
                  <a:lnTo>
                    <a:pt x="401" y="581"/>
                  </a:lnTo>
                  <a:lnTo>
                    <a:pt x="401" y="581"/>
                  </a:lnTo>
                  <a:lnTo>
                    <a:pt x="415" y="566"/>
                  </a:lnTo>
                  <a:lnTo>
                    <a:pt x="428" y="548"/>
                  </a:lnTo>
                  <a:lnTo>
                    <a:pt x="441" y="529"/>
                  </a:lnTo>
                  <a:lnTo>
                    <a:pt x="450" y="510"/>
                  </a:lnTo>
                  <a:lnTo>
                    <a:pt x="450" y="510"/>
                  </a:lnTo>
                  <a:lnTo>
                    <a:pt x="453" y="507"/>
                  </a:lnTo>
                  <a:lnTo>
                    <a:pt x="455" y="507"/>
                  </a:lnTo>
                  <a:lnTo>
                    <a:pt x="457" y="510"/>
                  </a:lnTo>
                  <a:lnTo>
                    <a:pt x="459" y="511"/>
                  </a:lnTo>
                  <a:lnTo>
                    <a:pt x="460" y="513"/>
                  </a:lnTo>
                  <a:lnTo>
                    <a:pt x="463" y="511"/>
                  </a:lnTo>
                  <a:lnTo>
                    <a:pt x="466" y="510"/>
                  </a:lnTo>
                  <a:lnTo>
                    <a:pt x="466" y="510"/>
                  </a:lnTo>
                  <a:lnTo>
                    <a:pt x="491" y="480"/>
                  </a:lnTo>
                  <a:lnTo>
                    <a:pt x="518" y="454"/>
                  </a:lnTo>
                  <a:lnTo>
                    <a:pt x="546" y="427"/>
                  </a:lnTo>
                  <a:lnTo>
                    <a:pt x="574" y="402"/>
                  </a:lnTo>
                  <a:lnTo>
                    <a:pt x="634" y="354"/>
                  </a:lnTo>
                  <a:lnTo>
                    <a:pt x="695" y="306"/>
                  </a:lnTo>
                  <a:lnTo>
                    <a:pt x="695" y="306"/>
                  </a:lnTo>
                  <a:lnTo>
                    <a:pt x="704" y="296"/>
                  </a:lnTo>
                  <a:lnTo>
                    <a:pt x="714" y="284"/>
                  </a:lnTo>
                  <a:lnTo>
                    <a:pt x="724" y="273"/>
                  </a:lnTo>
                  <a:lnTo>
                    <a:pt x="735" y="263"/>
                  </a:lnTo>
                  <a:lnTo>
                    <a:pt x="735" y="263"/>
                  </a:lnTo>
                  <a:lnTo>
                    <a:pt x="758" y="246"/>
                  </a:lnTo>
                  <a:lnTo>
                    <a:pt x="783" y="230"/>
                  </a:lnTo>
                  <a:lnTo>
                    <a:pt x="808" y="216"/>
                  </a:lnTo>
                  <a:lnTo>
                    <a:pt x="835" y="202"/>
                  </a:lnTo>
                  <a:lnTo>
                    <a:pt x="891" y="176"/>
                  </a:lnTo>
                  <a:lnTo>
                    <a:pt x="950" y="149"/>
                  </a:lnTo>
                  <a:lnTo>
                    <a:pt x="950" y="149"/>
                  </a:lnTo>
                  <a:lnTo>
                    <a:pt x="999" y="128"/>
                  </a:lnTo>
                  <a:lnTo>
                    <a:pt x="1051" y="108"/>
                  </a:lnTo>
                  <a:lnTo>
                    <a:pt x="1106" y="91"/>
                  </a:lnTo>
                  <a:lnTo>
                    <a:pt x="1162" y="76"/>
                  </a:lnTo>
                  <a:lnTo>
                    <a:pt x="1218" y="62"/>
                  </a:lnTo>
                  <a:lnTo>
                    <a:pt x="1277" y="49"/>
                  </a:lnTo>
                  <a:lnTo>
                    <a:pt x="1336" y="38"/>
                  </a:lnTo>
                  <a:lnTo>
                    <a:pt x="1397" y="27"/>
                  </a:lnTo>
                  <a:lnTo>
                    <a:pt x="1397" y="27"/>
                  </a:lnTo>
                  <a:lnTo>
                    <a:pt x="1432" y="21"/>
                  </a:lnTo>
                  <a:lnTo>
                    <a:pt x="1467" y="17"/>
                  </a:lnTo>
                  <a:lnTo>
                    <a:pt x="1536" y="10"/>
                  </a:lnTo>
                  <a:lnTo>
                    <a:pt x="1603" y="6"/>
                  </a:lnTo>
                  <a:lnTo>
                    <a:pt x="1667" y="2"/>
                  </a:lnTo>
                  <a:lnTo>
                    <a:pt x="1667" y="2"/>
                  </a:lnTo>
                  <a:lnTo>
                    <a:pt x="1700" y="0"/>
                  </a:lnTo>
                  <a:lnTo>
                    <a:pt x="1735" y="0"/>
                  </a:lnTo>
                  <a:lnTo>
                    <a:pt x="1771" y="2"/>
                  </a:lnTo>
                  <a:lnTo>
                    <a:pt x="1804" y="4"/>
                  </a:lnTo>
                  <a:lnTo>
                    <a:pt x="1804" y="4"/>
                  </a:lnTo>
                  <a:lnTo>
                    <a:pt x="1820" y="7"/>
                  </a:lnTo>
                  <a:lnTo>
                    <a:pt x="1839" y="13"/>
                  </a:lnTo>
                  <a:lnTo>
                    <a:pt x="1856" y="17"/>
                  </a:lnTo>
                  <a:lnTo>
                    <a:pt x="1874" y="21"/>
                  </a:lnTo>
                  <a:lnTo>
                    <a:pt x="1874" y="21"/>
                  </a:lnTo>
                  <a:lnTo>
                    <a:pt x="1978" y="37"/>
                  </a:lnTo>
                  <a:lnTo>
                    <a:pt x="2027" y="45"/>
                  </a:lnTo>
                  <a:lnTo>
                    <a:pt x="2073" y="56"/>
                  </a:lnTo>
                  <a:lnTo>
                    <a:pt x="2073" y="56"/>
                  </a:lnTo>
                  <a:lnTo>
                    <a:pt x="2098" y="63"/>
                  </a:lnTo>
                  <a:lnTo>
                    <a:pt x="2122" y="72"/>
                  </a:lnTo>
                  <a:lnTo>
                    <a:pt x="2171" y="89"/>
                  </a:lnTo>
                  <a:lnTo>
                    <a:pt x="2274" y="129"/>
                  </a:lnTo>
                  <a:lnTo>
                    <a:pt x="2274" y="129"/>
                  </a:lnTo>
                  <a:lnTo>
                    <a:pt x="2310" y="143"/>
                  </a:lnTo>
                  <a:lnTo>
                    <a:pt x="2346" y="159"/>
                  </a:lnTo>
                  <a:lnTo>
                    <a:pt x="2382" y="174"/>
                  </a:lnTo>
                  <a:lnTo>
                    <a:pt x="2417" y="191"/>
                  </a:lnTo>
                  <a:lnTo>
                    <a:pt x="2451" y="208"/>
                  </a:lnTo>
                  <a:lnTo>
                    <a:pt x="2484" y="226"/>
                  </a:lnTo>
                  <a:lnTo>
                    <a:pt x="2518" y="246"/>
                  </a:lnTo>
                  <a:lnTo>
                    <a:pt x="2549" y="265"/>
                  </a:lnTo>
                  <a:lnTo>
                    <a:pt x="2549" y="265"/>
                  </a:lnTo>
                  <a:lnTo>
                    <a:pt x="2566" y="273"/>
                  </a:lnTo>
                  <a:lnTo>
                    <a:pt x="2581" y="280"/>
                  </a:lnTo>
                  <a:lnTo>
                    <a:pt x="2612" y="296"/>
                  </a:lnTo>
                  <a:lnTo>
                    <a:pt x="2642" y="316"/>
                  </a:lnTo>
                  <a:lnTo>
                    <a:pt x="2670" y="337"/>
                  </a:lnTo>
                  <a:lnTo>
                    <a:pt x="2698" y="360"/>
                  </a:lnTo>
                  <a:lnTo>
                    <a:pt x="2725" y="382"/>
                  </a:lnTo>
                  <a:lnTo>
                    <a:pt x="2776" y="428"/>
                  </a:lnTo>
                  <a:lnTo>
                    <a:pt x="2776" y="428"/>
                  </a:lnTo>
                  <a:lnTo>
                    <a:pt x="2803" y="451"/>
                  </a:lnTo>
                  <a:lnTo>
                    <a:pt x="2827" y="473"/>
                  </a:lnTo>
                  <a:lnTo>
                    <a:pt x="2875" y="521"/>
                  </a:lnTo>
                  <a:lnTo>
                    <a:pt x="2875" y="521"/>
                  </a:lnTo>
                  <a:lnTo>
                    <a:pt x="2904" y="550"/>
                  </a:lnTo>
                  <a:lnTo>
                    <a:pt x="2932" y="583"/>
                  </a:lnTo>
                  <a:lnTo>
                    <a:pt x="2959" y="616"/>
                  </a:lnTo>
                  <a:lnTo>
                    <a:pt x="2986" y="652"/>
                  </a:lnTo>
                  <a:lnTo>
                    <a:pt x="3011" y="687"/>
                  </a:lnTo>
                  <a:lnTo>
                    <a:pt x="3036" y="723"/>
                  </a:lnTo>
                  <a:lnTo>
                    <a:pt x="3084" y="793"/>
                  </a:lnTo>
                  <a:lnTo>
                    <a:pt x="3084" y="793"/>
                  </a:lnTo>
                  <a:lnTo>
                    <a:pt x="3126" y="879"/>
                  </a:lnTo>
                  <a:lnTo>
                    <a:pt x="3146" y="923"/>
                  </a:lnTo>
                  <a:lnTo>
                    <a:pt x="3167" y="967"/>
                  </a:lnTo>
                  <a:lnTo>
                    <a:pt x="3185" y="1012"/>
                  </a:lnTo>
                  <a:lnTo>
                    <a:pt x="3205" y="1059"/>
                  </a:lnTo>
                  <a:lnTo>
                    <a:pt x="3221" y="1106"/>
                  </a:lnTo>
                  <a:lnTo>
                    <a:pt x="3238" y="1154"/>
                  </a:lnTo>
                  <a:lnTo>
                    <a:pt x="3254" y="1202"/>
                  </a:lnTo>
                  <a:lnTo>
                    <a:pt x="3269" y="1253"/>
                  </a:lnTo>
                  <a:lnTo>
                    <a:pt x="3283" y="1302"/>
                  </a:lnTo>
                  <a:lnTo>
                    <a:pt x="3294" y="1352"/>
                  </a:lnTo>
                  <a:lnTo>
                    <a:pt x="3306" y="1404"/>
                  </a:lnTo>
                  <a:lnTo>
                    <a:pt x="3314" y="1455"/>
                  </a:lnTo>
                  <a:lnTo>
                    <a:pt x="3323" y="1508"/>
                  </a:lnTo>
                  <a:lnTo>
                    <a:pt x="3328" y="1560"/>
                  </a:lnTo>
                  <a:lnTo>
                    <a:pt x="3328" y="1560"/>
                  </a:lnTo>
                  <a:lnTo>
                    <a:pt x="3330" y="1589"/>
                  </a:lnTo>
                  <a:lnTo>
                    <a:pt x="3331" y="1619"/>
                  </a:lnTo>
                  <a:lnTo>
                    <a:pt x="3331" y="1677"/>
                  </a:lnTo>
                  <a:lnTo>
                    <a:pt x="3328" y="1733"/>
                  </a:lnTo>
                  <a:lnTo>
                    <a:pt x="3324" y="1789"/>
                  </a:lnTo>
                  <a:lnTo>
                    <a:pt x="3313" y="1901"/>
                  </a:lnTo>
                  <a:lnTo>
                    <a:pt x="3310" y="1956"/>
                  </a:lnTo>
                  <a:lnTo>
                    <a:pt x="3307" y="2013"/>
                  </a:lnTo>
                  <a:lnTo>
                    <a:pt x="3307" y="2013"/>
                  </a:lnTo>
                  <a:lnTo>
                    <a:pt x="3300" y="2026"/>
                  </a:lnTo>
                  <a:lnTo>
                    <a:pt x="3296" y="2037"/>
                  </a:lnTo>
                  <a:lnTo>
                    <a:pt x="3294" y="2051"/>
                  </a:lnTo>
                  <a:lnTo>
                    <a:pt x="3296" y="2068"/>
                  </a:lnTo>
                  <a:lnTo>
                    <a:pt x="3296" y="2068"/>
                  </a:lnTo>
                  <a:lnTo>
                    <a:pt x="3282" y="2102"/>
                  </a:lnTo>
                  <a:lnTo>
                    <a:pt x="3269" y="2137"/>
                  </a:lnTo>
                  <a:lnTo>
                    <a:pt x="3244" y="2204"/>
                  </a:lnTo>
                  <a:lnTo>
                    <a:pt x="3220" y="2272"/>
                  </a:lnTo>
                  <a:lnTo>
                    <a:pt x="3206" y="2304"/>
                  </a:lnTo>
                  <a:lnTo>
                    <a:pt x="3191" y="2335"/>
                  </a:lnTo>
                  <a:lnTo>
                    <a:pt x="3191" y="2335"/>
                  </a:lnTo>
                  <a:lnTo>
                    <a:pt x="3175" y="2366"/>
                  </a:lnTo>
                  <a:lnTo>
                    <a:pt x="3158" y="2397"/>
                  </a:lnTo>
                  <a:lnTo>
                    <a:pt x="3125" y="2456"/>
                  </a:lnTo>
                  <a:lnTo>
                    <a:pt x="3091" y="2515"/>
                  </a:lnTo>
                  <a:lnTo>
                    <a:pt x="3057" y="2574"/>
                  </a:lnTo>
                  <a:lnTo>
                    <a:pt x="3057" y="2574"/>
                  </a:lnTo>
                  <a:lnTo>
                    <a:pt x="3045" y="2589"/>
                  </a:lnTo>
                  <a:lnTo>
                    <a:pt x="3031" y="2605"/>
                  </a:lnTo>
                  <a:lnTo>
                    <a:pt x="3007" y="2638"/>
                  </a:lnTo>
                  <a:lnTo>
                    <a:pt x="2983" y="2671"/>
                  </a:lnTo>
                  <a:lnTo>
                    <a:pt x="2970" y="2686"/>
                  </a:lnTo>
                  <a:lnTo>
                    <a:pt x="2956" y="2701"/>
                  </a:lnTo>
                  <a:lnTo>
                    <a:pt x="2956" y="2701"/>
                  </a:lnTo>
                  <a:lnTo>
                    <a:pt x="2899" y="2759"/>
                  </a:lnTo>
                  <a:lnTo>
                    <a:pt x="2871" y="2788"/>
                  </a:lnTo>
                  <a:lnTo>
                    <a:pt x="2858" y="2804"/>
                  </a:lnTo>
                  <a:lnTo>
                    <a:pt x="2845" y="2821"/>
                  </a:lnTo>
                  <a:lnTo>
                    <a:pt x="2845" y="2821"/>
                  </a:lnTo>
                  <a:lnTo>
                    <a:pt x="2830" y="2829"/>
                  </a:lnTo>
                  <a:lnTo>
                    <a:pt x="2816" y="2840"/>
                  </a:lnTo>
                  <a:lnTo>
                    <a:pt x="2803" y="2853"/>
                  </a:lnTo>
                  <a:lnTo>
                    <a:pt x="2791" y="2866"/>
                  </a:lnTo>
                  <a:lnTo>
                    <a:pt x="2767" y="2891"/>
                  </a:lnTo>
                  <a:lnTo>
                    <a:pt x="2753" y="2902"/>
                  </a:lnTo>
                  <a:lnTo>
                    <a:pt x="2739" y="2913"/>
                  </a:lnTo>
                  <a:lnTo>
                    <a:pt x="2739" y="2913"/>
                  </a:lnTo>
                  <a:close/>
                  <a:moveTo>
                    <a:pt x="2296" y="2498"/>
                  </a:moveTo>
                  <a:lnTo>
                    <a:pt x="2296" y="2498"/>
                  </a:lnTo>
                  <a:lnTo>
                    <a:pt x="2289" y="2508"/>
                  </a:lnTo>
                  <a:lnTo>
                    <a:pt x="2282" y="2515"/>
                  </a:lnTo>
                  <a:lnTo>
                    <a:pt x="2274" y="2519"/>
                  </a:lnTo>
                  <a:lnTo>
                    <a:pt x="2264" y="2520"/>
                  </a:lnTo>
                  <a:lnTo>
                    <a:pt x="2254" y="2520"/>
                  </a:lnTo>
                  <a:lnTo>
                    <a:pt x="2243" y="2518"/>
                  </a:lnTo>
                  <a:lnTo>
                    <a:pt x="2233" y="2513"/>
                  </a:lnTo>
                  <a:lnTo>
                    <a:pt x="2222" y="2509"/>
                  </a:lnTo>
                  <a:lnTo>
                    <a:pt x="2176" y="2485"/>
                  </a:lnTo>
                  <a:lnTo>
                    <a:pt x="2164" y="2480"/>
                  </a:lnTo>
                  <a:lnTo>
                    <a:pt x="2153" y="2475"/>
                  </a:lnTo>
                  <a:lnTo>
                    <a:pt x="2142" y="2473"/>
                  </a:lnTo>
                  <a:lnTo>
                    <a:pt x="2132" y="2473"/>
                  </a:lnTo>
                  <a:lnTo>
                    <a:pt x="2132" y="2473"/>
                  </a:lnTo>
                  <a:lnTo>
                    <a:pt x="2138" y="2481"/>
                  </a:lnTo>
                  <a:lnTo>
                    <a:pt x="2143" y="2491"/>
                  </a:lnTo>
                  <a:lnTo>
                    <a:pt x="2156" y="2506"/>
                  </a:lnTo>
                  <a:lnTo>
                    <a:pt x="2162" y="2515"/>
                  </a:lnTo>
                  <a:lnTo>
                    <a:pt x="2166" y="2525"/>
                  </a:lnTo>
                  <a:lnTo>
                    <a:pt x="2167" y="2534"/>
                  </a:lnTo>
                  <a:lnTo>
                    <a:pt x="2166" y="2544"/>
                  </a:lnTo>
                  <a:lnTo>
                    <a:pt x="2166" y="2544"/>
                  </a:lnTo>
                  <a:lnTo>
                    <a:pt x="2163" y="2553"/>
                  </a:lnTo>
                  <a:lnTo>
                    <a:pt x="2159" y="2560"/>
                  </a:lnTo>
                  <a:lnTo>
                    <a:pt x="2152" y="2567"/>
                  </a:lnTo>
                  <a:lnTo>
                    <a:pt x="2143" y="2572"/>
                  </a:lnTo>
                  <a:lnTo>
                    <a:pt x="2127" y="2582"/>
                  </a:lnTo>
                  <a:lnTo>
                    <a:pt x="2108" y="2591"/>
                  </a:lnTo>
                  <a:lnTo>
                    <a:pt x="2108" y="2591"/>
                  </a:lnTo>
                  <a:lnTo>
                    <a:pt x="2112" y="2612"/>
                  </a:lnTo>
                  <a:lnTo>
                    <a:pt x="2118" y="2630"/>
                  </a:lnTo>
                  <a:lnTo>
                    <a:pt x="2127" y="2648"/>
                  </a:lnTo>
                  <a:lnTo>
                    <a:pt x="2136" y="2664"/>
                  </a:lnTo>
                  <a:lnTo>
                    <a:pt x="2146" y="2678"/>
                  </a:lnTo>
                  <a:lnTo>
                    <a:pt x="2157" y="2690"/>
                  </a:lnTo>
                  <a:lnTo>
                    <a:pt x="2170" y="2703"/>
                  </a:lnTo>
                  <a:lnTo>
                    <a:pt x="2184" y="2713"/>
                  </a:lnTo>
                  <a:lnTo>
                    <a:pt x="2184" y="2713"/>
                  </a:lnTo>
                  <a:lnTo>
                    <a:pt x="2204" y="2727"/>
                  </a:lnTo>
                  <a:lnTo>
                    <a:pt x="2225" y="2738"/>
                  </a:lnTo>
                  <a:lnTo>
                    <a:pt x="2246" y="2749"/>
                  </a:lnTo>
                  <a:lnTo>
                    <a:pt x="2267" y="2759"/>
                  </a:lnTo>
                  <a:lnTo>
                    <a:pt x="2312" y="2777"/>
                  </a:lnTo>
                  <a:lnTo>
                    <a:pt x="2358" y="2794"/>
                  </a:lnTo>
                  <a:lnTo>
                    <a:pt x="2403" y="2811"/>
                  </a:lnTo>
                  <a:lnTo>
                    <a:pt x="2447" y="2829"/>
                  </a:lnTo>
                  <a:lnTo>
                    <a:pt x="2466" y="2839"/>
                  </a:lnTo>
                  <a:lnTo>
                    <a:pt x="2487" y="2850"/>
                  </a:lnTo>
                  <a:lnTo>
                    <a:pt x="2506" y="2862"/>
                  </a:lnTo>
                  <a:lnTo>
                    <a:pt x="2524" y="2876"/>
                  </a:lnTo>
                  <a:lnTo>
                    <a:pt x="2524" y="2876"/>
                  </a:lnTo>
                  <a:lnTo>
                    <a:pt x="2527" y="2888"/>
                  </a:lnTo>
                  <a:lnTo>
                    <a:pt x="2532" y="2899"/>
                  </a:lnTo>
                  <a:lnTo>
                    <a:pt x="2532" y="2899"/>
                  </a:lnTo>
                  <a:lnTo>
                    <a:pt x="2591" y="2860"/>
                  </a:lnTo>
                  <a:lnTo>
                    <a:pt x="2621" y="2839"/>
                  </a:lnTo>
                  <a:lnTo>
                    <a:pt x="2649" y="2818"/>
                  </a:lnTo>
                  <a:lnTo>
                    <a:pt x="2675" y="2796"/>
                  </a:lnTo>
                  <a:lnTo>
                    <a:pt x="2701" y="2770"/>
                  </a:lnTo>
                  <a:lnTo>
                    <a:pt x="2723" y="2745"/>
                  </a:lnTo>
                  <a:lnTo>
                    <a:pt x="2734" y="2731"/>
                  </a:lnTo>
                  <a:lnTo>
                    <a:pt x="2744" y="2715"/>
                  </a:lnTo>
                  <a:lnTo>
                    <a:pt x="2744" y="2715"/>
                  </a:lnTo>
                  <a:lnTo>
                    <a:pt x="2782" y="2672"/>
                  </a:lnTo>
                  <a:lnTo>
                    <a:pt x="2819" y="2628"/>
                  </a:lnTo>
                  <a:lnTo>
                    <a:pt x="2852" y="2582"/>
                  </a:lnTo>
                  <a:lnTo>
                    <a:pt x="2886" y="2533"/>
                  </a:lnTo>
                  <a:lnTo>
                    <a:pt x="2917" y="2484"/>
                  </a:lnTo>
                  <a:lnTo>
                    <a:pt x="2946" y="2432"/>
                  </a:lnTo>
                  <a:lnTo>
                    <a:pt x="2974" y="2379"/>
                  </a:lnTo>
                  <a:lnTo>
                    <a:pt x="3000" y="2324"/>
                  </a:lnTo>
                  <a:lnTo>
                    <a:pt x="3000" y="2324"/>
                  </a:lnTo>
                  <a:lnTo>
                    <a:pt x="3002" y="2324"/>
                  </a:lnTo>
                  <a:lnTo>
                    <a:pt x="3005" y="2322"/>
                  </a:lnTo>
                  <a:lnTo>
                    <a:pt x="3008" y="2320"/>
                  </a:lnTo>
                  <a:lnTo>
                    <a:pt x="3010" y="2314"/>
                  </a:lnTo>
                  <a:lnTo>
                    <a:pt x="3011" y="2313"/>
                  </a:lnTo>
                  <a:lnTo>
                    <a:pt x="3014" y="2313"/>
                  </a:lnTo>
                  <a:lnTo>
                    <a:pt x="3014" y="2313"/>
                  </a:lnTo>
                  <a:lnTo>
                    <a:pt x="3029" y="2280"/>
                  </a:lnTo>
                  <a:lnTo>
                    <a:pt x="3045" y="2249"/>
                  </a:lnTo>
                  <a:lnTo>
                    <a:pt x="3078" y="2185"/>
                  </a:lnTo>
                  <a:lnTo>
                    <a:pt x="3094" y="2152"/>
                  </a:lnTo>
                  <a:lnTo>
                    <a:pt x="3108" y="2119"/>
                  </a:lnTo>
                  <a:lnTo>
                    <a:pt x="3122" y="2084"/>
                  </a:lnTo>
                  <a:lnTo>
                    <a:pt x="3133" y="2049"/>
                  </a:lnTo>
                  <a:lnTo>
                    <a:pt x="3133" y="2049"/>
                  </a:lnTo>
                  <a:lnTo>
                    <a:pt x="3139" y="2028"/>
                  </a:lnTo>
                  <a:lnTo>
                    <a:pt x="3143" y="2006"/>
                  </a:lnTo>
                  <a:lnTo>
                    <a:pt x="3150" y="1964"/>
                  </a:lnTo>
                  <a:lnTo>
                    <a:pt x="3154" y="1943"/>
                  </a:lnTo>
                  <a:lnTo>
                    <a:pt x="3158" y="1922"/>
                  </a:lnTo>
                  <a:lnTo>
                    <a:pt x="3165" y="1903"/>
                  </a:lnTo>
                  <a:lnTo>
                    <a:pt x="3174" y="1883"/>
                  </a:lnTo>
                  <a:lnTo>
                    <a:pt x="3174" y="1883"/>
                  </a:lnTo>
                  <a:lnTo>
                    <a:pt x="3175" y="1898"/>
                  </a:lnTo>
                  <a:lnTo>
                    <a:pt x="3177" y="1914"/>
                  </a:lnTo>
                  <a:lnTo>
                    <a:pt x="3177" y="1929"/>
                  </a:lnTo>
                  <a:lnTo>
                    <a:pt x="3175" y="1945"/>
                  </a:lnTo>
                  <a:lnTo>
                    <a:pt x="3172" y="1973"/>
                  </a:lnTo>
                  <a:lnTo>
                    <a:pt x="3165" y="1999"/>
                  </a:lnTo>
                  <a:lnTo>
                    <a:pt x="3158" y="2025"/>
                  </a:lnTo>
                  <a:lnTo>
                    <a:pt x="3148" y="2050"/>
                  </a:lnTo>
                  <a:lnTo>
                    <a:pt x="3140" y="2075"/>
                  </a:lnTo>
                  <a:lnTo>
                    <a:pt x="3133" y="2101"/>
                  </a:lnTo>
                  <a:lnTo>
                    <a:pt x="3133" y="2101"/>
                  </a:lnTo>
                  <a:lnTo>
                    <a:pt x="3127" y="2117"/>
                  </a:lnTo>
                  <a:lnTo>
                    <a:pt x="3123" y="2130"/>
                  </a:lnTo>
                  <a:lnTo>
                    <a:pt x="3113" y="2152"/>
                  </a:lnTo>
                  <a:lnTo>
                    <a:pt x="3113" y="2152"/>
                  </a:lnTo>
                  <a:lnTo>
                    <a:pt x="3112" y="2157"/>
                  </a:lnTo>
                  <a:lnTo>
                    <a:pt x="3112" y="2161"/>
                  </a:lnTo>
                  <a:lnTo>
                    <a:pt x="3113" y="2165"/>
                  </a:lnTo>
                  <a:lnTo>
                    <a:pt x="3113" y="2169"/>
                  </a:lnTo>
                  <a:lnTo>
                    <a:pt x="3113" y="2169"/>
                  </a:lnTo>
                  <a:lnTo>
                    <a:pt x="3106" y="2185"/>
                  </a:lnTo>
                  <a:lnTo>
                    <a:pt x="3098" y="2200"/>
                  </a:lnTo>
                  <a:lnTo>
                    <a:pt x="3081" y="2231"/>
                  </a:lnTo>
                  <a:lnTo>
                    <a:pt x="3081" y="2231"/>
                  </a:lnTo>
                  <a:lnTo>
                    <a:pt x="3017" y="2348"/>
                  </a:lnTo>
                  <a:lnTo>
                    <a:pt x="3017" y="2348"/>
                  </a:lnTo>
                  <a:lnTo>
                    <a:pt x="3000" y="2383"/>
                  </a:lnTo>
                  <a:lnTo>
                    <a:pt x="2991" y="2401"/>
                  </a:lnTo>
                  <a:lnTo>
                    <a:pt x="2986" y="2419"/>
                  </a:lnTo>
                  <a:lnTo>
                    <a:pt x="2986" y="2419"/>
                  </a:lnTo>
                  <a:lnTo>
                    <a:pt x="2977" y="2428"/>
                  </a:lnTo>
                  <a:lnTo>
                    <a:pt x="2970" y="2436"/>
                  </a:lnTo>
                  <a:lnTo>
                    <a:pt x="2959" y="2456"/>
                  </a:lnTo>
                  <a:lnTo>
                    <a:pt x="2948" y="2477"/>
                  </a:lnTo>
                  <a:lnTo>
                    <a:pt x="2939" y="2498"/>
                  </a:lnTo>
                  <a:lnTo>
                    <a:pt x="2939" y="2498"/>
                  </a:lnTo>
                  <a:lnTo>
                    <a:pt x="2906" y="2541"/>
                  </a:lnTo>
                  <a:lnTo>
                    <a:pt x="2875" y="2586"/>
                  </a:lnTo>
                  <a:lnTo>
                    <a:pt x="2845" y="2630"/>
                  </a:lnTo>
                  <a:lnTo>
                    <a:pt x="2814" y="2673"/>
                  </a:lnTo>
                  <a:lnTo>
                    <a:pt x="2782" y="2715"/>
                  </a:lnTo>
                  <a:lnTo>
                    <a:pt x="2764" y="2735"/>
                  </a:lnTo>
                  <a:lnTo>
                    <a:pt x="2747" y="2755"/>
                  </a:lnTo>
                  <a:lnTo>
                    <a:pt x="2729" y="2774"/>
                  </a:lnTo>
                  <a:lnTo>
                    <a:pt x="2709" y="2793"/>
                  </a:lnTo>
                  <a:lnTo>
                    <a:pt x="2688" y="2810"/>
                  </a:lnTo>
                  <a:lnTo>
                    <a:pt x="2666" y="2826"/>
                  </a:lnTo>
                  <a:lnTo>
                    <a:pt x="2666" y="2826"/>
                  </a:lnTo>
                  <a:lnTo>
                    <a:pt x="2652" y="2842"/>
                  </a:lnTo>
                  <a:lnTo>
                    <a:pt x="2636" y="2856"/>
                  </a:lnTo>
                  <a:lnTo>
                    <a:pt x="2621" y="2869"/>
                  </a:lnTo>
                  <a:lnTo>
                    <a:pt x="2604" y="2881"/>
                  </a:lnTo>
                  <a:lnTo>
                    <a:pt x="2569" y="2905"/>
                  </a:lnTo>
                  <a:lnTo>
                    <a:pt x="2532" y="2927"/>
                  </a:lnTo>
                  <a:lnTo>
                    <a:pt x="2458" y="2971"/>
                  </a:lnTo>
                  <a:lnTo>
                    <a:pt x="2421" y="2993"/>
                  </a:lnTo>
                  <a:lnTo>
                    <a:pt x="2388" y="3017"/>
                  </a:lnTo>
                  <a:lnTo>
                    <a:pt x="2388" y="3017"/>
                  </a:lnTo>
                  <a:lnTo>
                    <a:pt x="2469" y="2998"/>
                  </a:lnTo>
                  <a:lnTo>
                    <a:pt x="2549" y="2977"/>
                  </a:lnTo>
                  <a:lnTo>
                    <a:pt x="2588" y="2965"/>
                  </a:lnTo>
                  <a:lnTo>
                    <a:pt x="2626" y="2953"/>
                  </a:lnTo>
                  <a:lnTo>
                    <a:pt x="2663" y="2942"/>
                  </a:lnTo>
                  <a:lnTo>
                    <a:pt x="2698" y="2927"/>
                  </a:lnTo>
                  <a:lnTo>
                    <a:pt x="2698" y="2927"/>
                  </a:lnTo>
                  <a:lnTo>
                    <a:pt x="2701" y="2919"/>
                  </a:lnTo>
                  <a:lnTo>
                    <a:pt x="2705" y="2911"/>
                  </a:lnTo>
                  <a:lnTo>
                    <a:pt x="2709" y="2904"/>
                  </a:lnTo>
                  <a:lnTo>
                    <a:pt x="2715" y="2897"/>
                  </a:lnTo>
                  <a:lnTo>
                    <a:pt x="2726" y="2885"/>
                  </a:lnTo>
                  <a:lnTo>
                    <a:pt x="2739" y="2874"/>
                  </a:lnTo>
                  <a:lnTo>
                    <a:pt x="2753" y="2864"/>
                  </a:lnTo>
                  <a:lnTo>
                    <a:pt x="2765" y="2853"/>
                  </a:lnTo>
                  <a:lnTo>
                    <a:pt x="2776" y="2840"/>
                  </a:lnTo>
                  <a:lnTo>
                    <a:pt x="2781" y="2833"/>
                  </a:lnTo>
                  <a:lnTo>
                    <a:pt x="2785" y="2826"/>
                  </a:lnTo>
                  <a:lnTo>
                    <a:pt x="2785" y="2826"/>
                  </a:lnTo>
                  <a:lnTo>
                    <a:pt x="2830" y="2788"/>
                  </a:lnTo>
                  <a:lnTo>
                    <a:pt x="2872" y="2748"/>
                  </a:lnTo>
                  <a:lnTo>
                    <a:pt x="2913" y="2706"/>
                  </a:lnTo>
                  <a:lnTo>
                    <a:pt x="2952" y="2662"/>
                  </a:lnTo>
                  <a:lnTo>
                    <a:pt x="2988" y="2616"/>
                  </a:lnTo>
                  <a:lnTo>
                    <a:pt x="3022" y="2567"/>
                  </a:lnTo>
                  <a:lnTo>
                    <a:pt x="3054" y="2516"/>
                  </a:lnTo>
                  <a:lnTo>
                    <a:pt x="3070" y="2491"/>
                  </a:lnTo>
                  <a:lnTo>
                    <a:pt x="3084" y="2463"/>
                  </a:lnTo>
                  <a:lnTo>
                    <a:pt x="3084" y="2463"/>
                  </a:lnTo>
                  <a:lnTo>
                    <a:pt x="3087" y="2464"/>
                  </a:lnTo>
                  <a:lnTo>
                    <a:pt x="3088" y="2463"/>
                  </a:lnTo>
                  <a:lnTo>
                    <a:pt x="3090" y="2460"/>
                  </a:lnTo>
                  <a:lnTo>
                    <a:pt x="3091" y="2457"/>
                  </a:lnTo>
                  <a:lnTo>
                    <a:pt x="3092" y="2457"/>
                  </a:lnTo>
                  <a:lnTo>
                    <a:pt x="3095" y="2457"/>
                  </a:lnTo>
                  <a:lnTo>
                    <a:pt x="3095" y="2457"/>
                  </a:lnTo>
                  <a:lnTo>
                    <a:pt x="3123" y="2402"/>
                  </a:lnTo>
                  <a:lnTo>
                    <a:pt x="3154" y="2346"/>
                  </a:lnTo>
                  <a:lnTo>
                    <a:pt x="3184" y="2287"/>
                  </a:lnTo>
                  <a:lnTo>
                    <a:pt x="3196" y="2259"/>
                  </a:lnTo>
                  <a:lnTo>
                    <a:pt x="3209" y="2231"/>
                  </a:lnTo>
                  <a:lnTo>
                    <a:pt x="3209" y="2231"/>
                  </a:lnTo>
                  <a:lnTo>
                    <a:pt x="3214" y="2202"/>
                  </a:lnTo>
                  <a:lnTo>
                    <a:pt x="3223" y="2174"/>
                  </a:lnTo>
                  <a:lnTo>
                    <a:pt x="3240" y="2116"/>
                  </a:lnTo>
                  <a:lnTo>
                    <a:pt x="3248" y="2086"/>
                  </a:lnTo>
                  <a:lnTo>
                    <a:pt x="3257" y="2056"/>
                  </a:lnTo>
                  <a:lnTo>
                    <a:pt x="3262" y="2025"/>
                  </a:lnTo>
                  <a:lnTo>
                    <a:pt x="3266" y="1992"/>
                  </a:lnTo>
                  <a:lnTo>
                    <a:pt x="3266" y="1992"/>
                  </a:lnTo>
                  <a:lnTo>
                    <a:pt x="3279" y="1938"/>
                  </a:lnTo>
                  <a:lnTo>
                    <a:pt x="3289" y="1882"/>
                  </a:lnTo>
                  <a:lnTo>
                    <a:pt x="3299" y="1824"/>
                  </a:lnTo>
                  <a:lnTo>
                    <a:pt x="3304" y="1766"/>
                  </a:lnTo>
                  <a:lnTo>
                    <a:pt x="3304" y="1766"/>
                  </a:lnTo>
                  <a:lnTo>
                    <a:pt x="3307" y="1721"/>
                  </a:lnTo>
                  <a:lnTo>
                    <a:pt x="3309" y="1677"/>
                  </a:lnTo>
                  <a:lnTo>
                    <a:pt x="3309" y="1632"/>
                  </a:lnTo>
                  <a:lnTo>
                    <a:pt x="3306" y="1587"/>
                  </a:lnTo>
                  <a:lnTo>
                    <a:pt x="3303" y="1542"/>
                  </a:lnTo>
                  <a:lnTo>
                    <a:pt x="3297" y="1498"/>
                  </a:lnTo>
                  <a:lnTo>
                    <a:pt x="3292" y="1455"/>
                  </a:lnTo>
                  <a:lnTo>
                    <a:pt x="3283" y="1411"/>
                  </a:lnTo>
                  <a:lnTo>
                    <a:pt x="3275" y="1368"/>
                  </a:lnTo>
                  <a:lnTo>
                    <a:pt x="3265" y="1326"/>
                  </a:lnTo>
                  <a:lnTo>
                    <a:pt x="3255" y="1285"/>
                  </a:lnTo>
                  <a:lnTo>
                    <a:pt x="3244" y="1244"/>
                  </a:lnTo>
                  <a:lnTo>
                    <a:pt x="3231" y="1203"/>
                  </a:lnTo>
                  <a:lnTo>
                    <a:pt x="3219" y="1164"/>
                  </a:lnTo>
                  <a:lnTo>
                    <a:pt x="3191" y="1087"/>
                  </a:lnTo>
                  <a:lnTo>
                    <a:pt x="3191" y="1087"/>
                  </a:lnTo>
                  <a:lnTo>
                    <a:pt x="3188" y="1078"/>
                  </a:lnTo>
                  <a:lnTo>
                    <a:pt x="3182" y="1070"/>
                  </a:lnTo>
                  <a:lnTo>
                    <a:pt x="3178" y="1062"/>
                  </a:lnTo>
                  <a:lnTo>
                    <a:pt x="3174" y="1052"/>
                  </a:lnTo>
                  <a:lnTo>
                    <a:pt x="3174" y="1052"/>
                  </a:lnTo>
                  <a:lnTo>
                    <a:pt x="3163" y="1019"/>
                  </a:lnTo>
                  <a:lnTo>
                    <a:pt x="3150" y="987"/>
                  </a:lnTo>
                  <a:lnTo>
                    <a:pt x="3136" y="956"/>
                  </a:lnTo>
                  <a:lnTo>
                    <a:pt x="3127" y="941"/>
                  </a:lnTo>
                  <a:lnTo>
                    <a:pt x="3119" y="927"/>
                  </a:lnTo>
                  <a:lnTo>
                    <a:pt x="3119" y="927"/>
                  </a:lnTo>
                  <a:lnTo>
                    <a:pt x="3109" y="900"/>
                  </a:lnTo>
                  <a:lnTo>
                    <a:pt x="3098" y="875"/>
                  </a:lnTo>
                  <a:lnTo>
                    <a:pt x="3084" y="851"/>
                  </a:lnTo>
                  <a:lnTo>
                    <a:pt x="3068" y="828"/>
                  </a:lnTo>
                  <a:lnTo>
                    <a:pt x="3035" y="784"/>
                  </a:lnTo>
                  <a:lnTo>
                    <a:pt x="3002" y="739"/>
                  </a:lnTo>
                  <a:lnTo>
                    <a:pt x="3002" y="739"/>
                  </a:lnTo>
                  <a:lnTo>
                    <a:pt x="2980" y="704"/>
                  </a:lnTo>
                  <a:lnTo>
                    <a:pt x="2959" y="668"/>
                  </a:lnTo>
                  <a:lnTo>
                    <a:pt x="2937" y="633"/>
                  </a:lnTo>
                  <a:lnTo>
                    <a:pt x="2925" y="615"/>
                  </a:lnTo>
                  <a:lnTo>
                    <a:pt x="2913" y="600"/>
                  </a:lnTo>
                  <a:lnTo>
                    <a:pt x="2913" y="600"/>
                  </a:lnTo>
                  <a:lnTo>
                    <a:pt x="2901" y="586"/>
                  </a:lnTo>
                  <a:lnTo>
                    <a:pt x="2889" y="573"/>
                  </a:lnTo>
                  <a:lnTo>
                    <a:pt x="2876" y="560"/>
                  </a:lnTo>
                  <a:lnTo>
                    <a:pt x="2864" y="546"/>
                  </a:lnTo>
                  <a:lnTo>
                    <a:pt x="2864" y="546"/>
                  </a:lnTo>
                  <a:lnTo>
                    <a:pt x="2848" y="529"/>
                  </a:lnTo>
                  <a:lnTo>
                    <a:pt x="2831" y="513"/>
                  </a:lnTo>
                  <a:lnTo>
                    <a:pt x="2799" y="482"/>
                  </a:lnTo>
                  <a:lnTo>
                    <a:pt x="2765" y="454"/>
                  </a:lnTo>
                  <a:lnTo>
                    <a:pt x="2730" y="426"/>
                  </a:lnTo>
                  <a:lnTo>
                    <a:pt x="2730" y="426"/>
                  </a:lnTo>
                  <a:lnTo>
                    <a:pt x="2709" y="407"/>
                  </a:lnTo>
                  <a:lnTo>
                    <a:pt x="2689" y="389"/>
                  </a:lnTo>
                  <a:lnTo>
                    <a:pt x="2670" y="372"/>
                  </a:lnTo>
                  <a:lnTo>
                    <a:pt x="2649" y="355"/>
                  </a:lnTo>
                  <a:lnTo>
                    <a:pt x="2649" y="355"/>
                  </a:lnTo>
                  <a:lnTo>
                    <a:pt x="2616" y="333"/>
                  </a:lnTo>
                  <a:lnTo>
                    <a:pt x="2584" y="312"/>
                  </a:lnTo>
                  <a:lnTo>
                    <a:pt x="2552" y="291"/>
                  </a:lnTo>
                  <a:lnTo>
                    <a:pt x="2518" y="273"/>
                  </a:lnTo>
                  <a:lnTo>
                    <a:pt x="2483" y="253"/>
                  </a:lnTo>
                  <a:lnTo>
                    <a:pt x="2448" y="236"/>
                  </a:lnTo>
                  <a:lnTo>
                    <a:pt x="2378" y="202"/>
                  </a:lnTo>
                  <a:lnTo>
                    <a:pt x="2303" y="170"/>
                  </a:lnTo>
                  <a:lnTo>
                    <a:pt x="2229" y="139"/>
                  </a:lnTo>
                  <a:lnTo>
                    <a:pt x="2076" y="80"/>
                  </a:lnTo>
                  <a:lnTo>
                    <a:pt x="2076" y="80"/>
                  </a:lnTo>
                  <a:lnTo>
                    <a:pt x="2070" y="80"/>
                  </a:lnTo>
                  <a:lnTo>
                    <a:pt x="2066" y="82"/>
                  </a:lnTo>
                  <a:lnTo>
                    <a:pt x="2062" y="83"/>
                  </a:lnTo>
                  <a:lnTo>
                    <a:pt x="2056" y="83"/>
                  </a:lnTo>
                  <a:lnTo>
                    <a:pt x="2056" y="83"/>
                  </a:lnTo>
                  <a:lnTo>
                    <a:pt x="2041" y="75"/>
                  </a:lnTo>
                  <a:lnTo>
                    <a:pt x="2027" y="70"/>
                  </a:lnTo>
                  <a:lnTo>
                    <a:pt x="2011" y="66"/>
                  </a:lnTo>
                  <a:lnTo>
                    <a:pt x="1995" y="65"/>
                  </a:lnTo>
                  <a:lnTo>
                    <a:pt x="1964" y="62"/>
                  </a:lnTo>
                  <a:lnTo>
                    <a:pt x="1947" y="60"/>
                  </a:lnTo>
                  <a:lnTo>
                    <a:pt x="1931" y="59"/>
                  </a:lnTo>
                  <a:lnTo>
                    <a:pt x="1931" y="59"/>
                  </a:lnTo>
                  <a:lnTo>
                    <a:pt x="1913" y="56"/>
                  </a:lnTo>
                  <a:lnTo>
                    <a:pt x="1895" y="51"/>
                  </a:lnTo>
                  <a:lnTo>
                    <a:pt x="1858" y="41"/>
                  </a:lnTo>
                  <a:lnTo>
                    <a:pt x="1822" y="31"/>
                  </a:lnTo>
                  <a:lnTo>
                    <a:pt x="1804" y="28"/>
                  </a:lnTo>
                  <a:lnTo>
                    <a:pt x="1787" y="24"/>
                  </a:lnTo>
                  <a:lnTo>
                    <a:pt x="1787" y="24"/>
                  </a:lnTo>
                  <a:lnTo>
                    <a:pt x="1762" y="21"/>
                  </a:lnTo>
                  <a:lnTo>
                    <a:pt x="1738" y="20"/>
                  </a:lnTo>
                  <a:lnTo>
                    <a:pt x="1714" y="18"/>
                  </a:lnTo>
                  <a:lnTo>
                    <a:pt x="1689" y="18"/>
                  </a:lnTo>
                  <a:lnTo>
                    <a:pt x="1639" y="21"/>
                  </a:lnTo>
                  <a:lnTo>
                    <a:pt x="1590" y="27"/>
                  </a:lnTo>
                  <a:lnTo>
                    <a:pt x="1492" y="39"/>
                  </a:lnTo>
                  <a:lnTo>
                    <a:pt x="1443" y="44"/>
                  </a:lnTo>
                  <a:lnTo>
                    <a:pt x="1394" y="48"/>
                  </a:lnTo>
                  <a:lnTo>
                    <a:pt x="1394" y="48"/>
                  </a:lnTo>
                  <a:lnTo>
                    <a:pt x="1392" y="49"/>
                  </a:lnTo>
                  <a:lnTo>
                    <a:pt x="1391" y="51"/>
                  </a:lnTo>
                  <a:lnTo>
                    <a:pt x="1390" y="53"/>
                  </a:lnTo>
                  <a:lnTo>
                    <a:pt x="1385" y="53"/>
                  </a:lnTo>
                  <a:lnTo>
                    <a:pt x="1385" y="53"/>
                  </a:lnTo>
                  <a:lnTo>
                    <a:pt x="1321" y="65"/>
                  </a:lnTo>
                  <a:lnTo>
                    <a:pt x="1259" y="79"/>
                  </a:lnTo>
                  <a:lnTo>
                    <a:pt x="1199" y="93"/>
                  </a:lnTo>
                  <a:lnTo>
                    <a:pt x="1141" y="108"/>
                  </a:lnTo>
                  <a:lnTo>
                    <a:pt x="1085" y="125"/>
                  </a:lnTo>
                  <a:lnTo>
                    <a:pt x="1029" y="143"/>
                  </a:lnTo>
                  <a:lnTo>
                    <a:pt x="974" y="163"/>
                  </a:lnTo>
                  <a:lnTo>
                    <a:pt x="921" y="184"/>
                  </a:lnTo>
                  <a:lnTo>
                    <a:pt x="921" y="184"/>
                  </a:lnTo>
                  <a:lnTo>
                    <a:pt x="914" y="191"/>
                  </a:lnTo>
                  <a:lnTo>
                    <a:pt x="907" y="198"/>
                  </a:lnTo>
                  <a:lnTo>
                    <a:pt x="890" y="209"/>
                  </a:lnTo>
                  <a:lnTo>
                    <a:pt x="872" y="219"/>
                  </a:lnTo>
                  <a:lnTo>
                    <a:pt x="853" y="228"/>
                  </a:lnTo>
                  <a:lnTo>
                    <a:pt x="814" y="244"/>
                  </a:lnTo>
                  <a:lnTo>
                    <a:pt x="796" y="254"/>
                  </a:lnTo>
                  <a:lnTo>
                    <a:pt x="779" y="265"/>
                  </a:lnTo>
                  <a:lnTo>
                    <a:pt x="779" y="265"/>
                  </a:lnTo>
                  <a:lnTo>
                    <a:pt x="745" y="294"/>
                  </a:lnTo>
                  <a:lnTo>
                    <a:pt x="713" y="320"/>
                  </a:lnTo>
                  <a:lnTo>
                    <a:pt x="644" y="374"/>
                  </a:lnTo>
                  <a:lnTo>
                    <a:pt x="612" y="402"/>
                  </a:lnTo>
                  <a:lnTo>
                    <a:pt x="580" y="430"/>
                  </a:lnTo>
                  <a:lnTo>
                    <a:pt x="549" y="459"/>
                  </a:lnTo>
                  <a:lnTo>
                    <a:pt x="521" y="492"/>
                  </a:lnTo>
                  <a:lnTo>
                    <a:pt x="521" y="492"/>
                  </a:lnTo>
                  <a:lnTo>
                    <a:pt x="492" y="518"/>
                  </a:lnTo>
                  <a:lnTo>
                    <a:pt x="466" y="545"/>
                  </a:lnTo>
                  <a:lnTo>
                    <a:pt x="439" y="573"/>
                  </a:lnTo>
                  <a:lnTo>
                    <a:pt x="412" y="602"/>
                  </a:lnTo>
                  <a:lnTo>
                    <a:pt x="387" y="632"/>
                  </a:lnTo>
                  <a:lnTo>
                    <a:pt x="362" y="661"/>
                  </a:lnTo>
                  <a:lnTo>
                    <a:pt x="337" y="694"/>
                  </a:lnTo>
                  <a:lnTo>
                    <a:pt x="313" y="725"/>
                  </a:lnTo>
                  <a:lnTo>
                    <a:pt x="290" y="758"/>
                  </a:lnTo>
                  <a:lnTo>
                    <a:pt x="268" y="791"/>
                  </a:lnTo>
                  <a:lnTo>
                    <a:pt x="247" y="824"/>
                  </a:lnTo>
                  <a:lnTo>
                    <a:pt x="226" y="859"/>
                  </a:lnTo>
                  <a:lnTo>
                    <a:pt x="206" y="894"/>
                  </a:lnTo>
                  <a:lnTo>
                    <a:pt x="188" y="930"/>
                  </a:lnTo>
                  <a:lnTo>
                    <a:pt x="171" y="966"/>
                  </a:lnTo>
                  <a:lnTo>
                    <a:pt x="154" y="1003"/>
                  </a:lnTo>
                  <a:lnTo>
                    <a:pt x="154" y="1003"/>
                  </a:lnTo>
                  <a:lnTo>
                    <a:pt x="150" y="1017"/>
                  </a:lnTo>
                  <a:lnTo>
                    <a:pt x="147" y="1031"/>
                  </a:lnTo>
                  <a:lnTo>
                    <a:pt x="144" y="1045"/>
                  </a:lnTo>
                  <a:lnTo>
                    <a:pt x="140" y="1057"/>
                  </a:lnTo>
                  <a:lnTo>
                    <a:pt x="140" y="1057"/>
                  </a:lnTo>
                  <a:lnTo>
                    <a:pt x="133" y="1073"/>
                  </a:lnTo>
                  <a:lnTo>
                    <a:pt x="126" y="1087"/>
                  </a:lnTo>
                  <a:lnTo>
                    <a:pt x="118" y="1101"/>
                  </a:lnTo>
                  <a:lnTo>
                    <a:pt x="111" y="1116"/>
                  </a:lnTo>
                  <a:lnTo>
                    <a:pt x="111" y="1116"/>
                  </a:lnTo>
                  <a:lnTo>
                    <a:pt x="104" y="1137"/>
                  </a:lnTo>
                  <a:lnTo>
                    <a:pt x="97" y="1161"/>
                  </a:lnTo>
                  <a:lnTo>
                    <a:pt x="85" y="1215"/>
                  </a:lnTo>
                  <a:lnTo>
                    <a:pt x="64" y="1328"/>
                  </a:lnTo>
                  <a:lnTo>
                    <a:pt x="64" y="1328"/>
                  </a:lnTo>
                  <a:lnTo>
                    <a:pt x="50" y="1400"/>
                  </a:lnTo>
                  <a:lnTo>
                    <a:pt x="45" y="1436"/>
                  </a:lnTo>
                  <a:lnTo>
                    <a:pt x="42" y="1473"/>
                  </a:lnTo>
                  <a:lnTo>
                    <a:pt x="42" y="1473"/>
                  </a:lnTo>
                  <a:lnTo>
                    <a:pt x="42" y="1484"/>
                  </a:lnTo>
                  <a:lnTo>
                    <a:pt x="43" y="1495"/>
                  </a:lnTo>
                  <a:lnTo>
                    <a:pt x="45" y="1505"/>
                  </a:lnTo>
                  <a:lnTo>
                    <a:pt x="45" y="1516"/>
                  </a:lnTo>
                  <a:lnTo>
                    <a:pt x="45" y="1516"/>
                  </a:lnTo>
                  <a:lnTo>
                    <a:pt x="43" y="1523"/>
                  </a:lnTo>
                  <a:lnTo>
                    <a:pt x="40" y="1529"/>
                  </a:lnTo>
                  <a:lnTo>
                    <a:pt x="38" y="1536"/>
                  </a:lnTo>
                  <a:lnTo>
                    <a:pt x="35" y="1543"/>
                  </a:lnTo>
                  <a:lnTo>
                    <a:pt x="35" y="1543"/>
                  </a:lnTo>
                  <a:lnTo>
                    <a:pt x="33" y="1564"/>
                  </a:lnTo>
                  <a:lnTo>
                    <a:pt x="33" y="1587"/>
                  </a:lnTo>
                  <a:lnTo>
                    <a:pt x="35" y="1608"/>
                  </a:lnTo>
                  <a:lnTo>
                    <a:pt x="38" y="1630"/>
                  </a:lnTo>
                  <a:lnTo>
                    <a:pt x="43" y="1672"/>
                  </a:lnTo>
                  <a:lnTo>
                    <a:pt x="46" y="1693"/>
                  </a:lnTo>
                  <a:lnTo>
                    <a:pt x="47" y="1714"/>
                  </a:lnTo>
                  <a:lnTo>
                    <a:pt x="47" y="1714"/>
                  </a:lnTo>
                  <a:lnTo>
                    <a:pt x="47" y="1750"/>
                  </a:lnTo>
                  <a:lnTo>
                    <a:pt x="50" y="1785"/>
                  </a:lnTo>
                  <a:lnTo>
                    <a:pt x="53" y="1818"/>
                  </a:lnTo>
                  <a:lnTo>
                    <a:pt x="56" y="1852"/>
                  </a:lnTo>
                  <a:lnTo>
                    <a:pt x="60" y="1886"/>
                  </a:lnTo>
                  <a:lnTo>
                    <a:pt x="66" y="1919"/>
                  </a:lnTo>
                  <a:lnTo>
                    <a:pt x="78" y="1985"/>
                  </a:lnTo>
                  <a:lnTo>
                    <a:pt x="94" y="2051"/>
                  </a:lnTo>
                  <a:lnTo>
                    <a:pt x="113" y="2115"/>
                  </a:lnTo>
                  <a:lnTo>
                    <a:pt x="135" y="2176"/>
                  </a:lnTo>
                  <a:lnTo>
                    <a:pt x="157" y="2238"/>
                  </a:lnTo>
                  <a:lnTo>
                    <a:pt x="184" y="2297"/>
                  </a:lnTo>
                  <a:lnTo>
                    <a:pt x="210" y="2356"/>
                  </a:lnTo>
                  <a:lnTo>
                    <a:pt x="240" y="2412"/>
                  </a:lnTo>
                  <a:lnTo>
                    <a:pt x="271" y="2468"/>
                  </a:lnTo>
                  <a:lnTo>
                    <a:pt x="303" y="2522"/>
                  </a:lnTo>
                  <a:lnTo>
                    <a:pt x="335" y="2575"/>
                  </a:lnTo>
                  <a:lnTo>
                    <a:pt x="369" y="2626"/>
                  </a:lnTo>
                  <a:lnTo>
                    <a:pt x="404" y="2675"/>
                  </a:lnTo>
                  <a:lnTo>
                    <a:pt x="404" y="2675"/>
                  </a:lnTo>
                  <a:lnTo>
                    <a:pt x="408" y="2685"/>
                  </a:lnTo>
                  <a:lnTo>
                    <a:pt x="410" y="2689"/>
                  </a:lnTo>
                  <a:lnTo>
                    <a:pt x="410" y="2696"/>
                  </a:lnTo>
                  <a:lnTo>
                    <a:pt x="410" y="2696"/>
                  </a:lnTo>
                  <a:lnTo>
                    <a:pt x="419" y="2703"/>
                  </a:lnTo>
                  <a:lnTo>
                    <a:pt x="427" y="2713"/>
                  </a:lnTo>
                  <a:lnTo>
                    <a:pt x="434" y="2723"/>
                  </a:lnTo>
                  <a:lnTo>
                    <a:pt x="439" y="2734"/>
                  </a:lnTo>
                  <a:lnTo>
                    <a:pt x="439" y="2734"/>
                  </a:lnTo>
                  <a:lnTo>
                    <a:pt x="446" y="2738"/>
                  </a:lnTo>
                  <a:lnTo>
                    <a:pt x="453" y="2744"/>
                  </a:lnTo>
                  <a:lnTo>
                    <a:pt x="466" y="2756"/>
                  </a:lnTo>
                  <a:lnTo>
                    <a:pt x="477" y="2769"/>
                  </a:lnTo>
                  <a:lnTo>
                    <a:pt x="484" y="2774"/>
                  </a:lnTo>
                  <a:lnTo>
                    <a:pt x="491" y="2780"/>
                  </a:lnTo>
                  <a:lnTo>
                    <a:pt x="491" y="2780"/>
                  </a:lnTo>
                  <a:lnTo>
                    <a:pt x="498" y="2790"/>
                  </a:lnTo>
                  <a:lnTo>
                    <a:pt x="504" y="2798"/>
                  </a:lnTo>
                  <a:lnTo>
                    <a:pt x="519" y="2815"/>
                  </a:lnTo>
                  <a:lnTo>
                    <a:pt x="536" y="2831"/>
                  </a:lnTo>
                  <a:lnTo>
                    <a:pt x="553" y="2845"/>
                  </a:lnTo>
                  <a:lnTo>
                    <a:pt x="588" y="2873"/>
                  </a:lnTo>
                  <a:lnTo>
                    <a:pt x="605" y="2888"/>
                  </a:lnTo>
                  <a:lnTo>
                    <a:pt x="619" y="2905"/>
                  </a:lnTo>
                  <a:lnTo>
                    <a:pt x="619" y="2905"/>
                  </a:lnTo>
                  <a:lnTo>
                    <a:pt x="648" y="2913"/>
                  </a:lnTo>
                  <a:lnTo>
                    <a:pt x="678" y="2925"/>
                  </a:lnTo>
                  <a:lnTo>
                    <a:pt x="735" y="2946"/>
                  </a:lnTo>
                  <a:lnTo>
                    <a:pt x="763" y="2956"/>
                  </a:lnTo>
                  <a:lnTo>
                    <a:pt x="793" y="2964"/>
                  </a:lnTo>
                  <a:lnTo>
                    <a:pt x="821" y="2971"/>
                  </a:lnTo>
                  <a:lnTo>
                    <a:pt x="852" y="2974"/>
                  </a:lnTo>
                  <a:lnTo>
                    <a:pt x="852" y="2974"/>
                  </a:lnTo>
                  <a:lnTo>
                    <a:pt x="811" y="2942"/>
                  </a:lnTo>
                  <a:lnTo>
                    <a:pt x="772" y="2909"/>
                  </a:lnTo>
                  <a:lnTo>
                    <a:pt x="734" y="2874"/>
                  </a:lnTo>
                  <a:lnTo>
                    <a:pt x="696" y="2838"/>
                  </a:lnTo>
                  <a:lnTo>
                    <a:pt x="661" y="2800"/>
                  </a:lnTo>
                  <a:lnTo>
                    <a:pt x="626" y="2762"/>
                  </a:lnTo>
                  <a:lnTo>
                    <a:pt x="592" y="2723"/>
                  </a:lnTo>
                  <a:lnTo>
                    <a:pt x="560" y="2682"/>
                  </a:lnTo>
                  <a:lnTo>
                    <a:pt x="528" y="2640"/>
                  </a:lnTo>
                  <a:lnTo>
                    <a:pt x="498" y="2598"/>
                  </a:lnTo>
                  <a:lnTo>
                    <a:pt x="469" y="2554"/>
                  </a:lnTo>
                  <a:lnTo>
                    <a:pt x="439" y="2511"/>
                  </a:lnTo>
                  <a:lnTo>
                    <a:pt x="412" y="2466"/>
                  </a:lnTo>
                  <a:lnTo>
                    <a:pt x="386" y="2419"/>
                  </a:lnTo>
                  <a:lnTo>
                    <a:pt x="362" y="2374"/>
                  </a:lnTo>
                  <a:lnTo>
                    <a:pt x="338" y="2327"/>
                  </a:lnTo>
                  <a:lnTo>
                    <a:pt x="338" y="2327"/>
                  </a:lnTo>
                  <a:lnTo>
                    <a:pt x="377" y="2386"/>
                  </a:lnTo>
                  <a:lnTo>
                    <a:pt x="415" y="2445"/>
                  </a:lnTo>
                  <a:lnTo>
                    <a:pt x="455" y="2502"/>
                  </a:lnTo>
                  <a:lnTo>
                    <a:pt x="476" y="2532"/>
                  </a:lnTo>
                  <a:lnTo>
                    <a:pt x="497" y="2560"/>
                  </a:lnTo>
                  <a:lnTo>
                    <a:pt x="497" y="2560"/>
                  </a:lnTo>
                  <a:lnTo>
                    <a:pt x="570" y="2652"/>
                  </a:lnTo>
                  <a:lnTo>
                    <a:pt x="608" y="2699"/>
                  </a:lnTo>
                  <a:lnTo>
                    <a:pt x="645" y="2745"/>
                  </a:lnTo>
                  <a:lnTo>
                    <a:pt x="645" y="2745"/>
                  </a:lnTo>
                  <a:lnTo>
                    <a:pt x="650" y="2744"/>
                  </a:lnTo>
                  <a:lnTo>
                    <a:pt x="653" y="2741"/>
                  </a:lnTo>
                  <a:lnTo>
                    <a:pt x="660" y="2732"/>
                  </a:lnTo>
                  <a:lnTo>
                    <a:pt x="662" y="2730"/>
                  </a:lnTo>
                  <a:lnTo>
                    <a:pt x="665" y="2727"/>
                  </a:lnTo>
                  <a:lnTo>
                    <a:pt x="669" y="2725"/>
                  </a:lnTo>
                  <a:lnTo>
                    <a:pt x="674" y="2728"/>
                  </a:lnTo>
                  <a:lnTo>
                    <a:pt x="674" y="2728"/>
                  </a:lnTo>
                  <a:lnTo>
                    <a:pt x="665" y="2714"/>
                  </a:lnTo>
                  <a:lnTo>
                    <a:pt x="655" y="2700"/>
                  </a:lnTo>
                  <a:lnTo>
                    <a:pt x="633" y="2675"/>
                  </a:lnTo>
                  <a:lnTo>
                    <a:pt x="610" y="2650"/>
                  </a:lnTo>
                  <a:lnTo>
                    <a:pt x="585" y="2626"/>
                  </a:lnTo>
                  <a:lnTo>
                    <a:pt x="561" y="2600"/>
                  </a:lnTo>
                  <a:lnTo>
                    <a:pt x="536" y="2575"/>
                  </a:lnTo>
                  <a:lnTo>
                    <a:pt x="514" y="2547"/>
                  </a:lnTo>
                  <a:lnTo>
                    <a:pt x="504" y="2533"/>
                  </a:lnTo>
                  <a:lnTo>
                    <a:pt x="494" y="2519"/>
                  </a:lnTo>
                  <a:lnTo>
                    <a:pt x="494" y="2519"/>
                  </a:lnTo>
                  <a:lnTo>
                    <a:pt x="500" y="2498"/>
                  </a:lnTo>
                  <a:lnTo>
                    <a:pt x="502" y="2477"/>
                  </a:lnTo>
                  <a:lnTo>
                    <a:pt x="502" y="2457"/>
                  </a:lnTo>
                  <a:lnTo>
                    <a:pt x="502" y="2437"/>
                  </a:lnTo>
                  <a:lnTo>
                    <a:pt x="504" y="2418"/>
                  </a:lnTo>
                  <a:lnTo>
                    <a:pt x="504" y="2398"/>
                  </a:lnTo>
                  <a:lnTo>
                    <a:pt x="507" y="2380"/>
                  </a:lnTo>
                  <a:lnTo>
                    <a:pt x="512" y="2362"/>
                  </a:lnTo>
                  <a:lnTo>
                    <a:pt x="512" y="2362"/>
                  </a:lnTo>
                  <a:lnTo>
                    <a:pt x="525" y="2363"/>
                  </a:lnTo>
                  <a:lnTo>
                    <a:pt x="539" y="2366"/>
                  </a:lnTo>
                  <a:lnTo>
                    <a:pt x="553" y="2370"/>
                  </a:lnTo>
                  <a:lnTo>
                    <a:pt x="565" y="2376"/>
                  </a:lnTo>
                  <a:lnTo>
                    <a:pt x="594" y="2387"/>
                  </a:lnTo>
                  <a:lnTo>
                    <a:pt x="609" y="2391"/>
                  </a:lnTo>
                  <a:lnTo>
                    <a:pt x="624" y="2394"/>
                  </a:lnTo>
                  <a:lnTo>
                    <a:pt x="624" y="2394"/>
                  </a:lnTo>
                  <a:lnTo>
                    <a:pt x="624" y="2374"/>
                  </a:lnTo>
                  <a:lnTo>
                    <a:pt x="626" y="2356"/>
                  </a:lnTo>
                  <a:lnTo>
                    <a:pt x="630" y="2321"/>
                  </a:lnTo>
                  <a:lnTo>
                    <a:pt x="634" y="2289"/>
                  </a:lnTo>
                  <a:lnTo>
                    <a:pt x="634" y="2275"/>
                  </a:lnTo>
                  <a:lnTo>
                    <a:pt x="634" y="2261"/>
                  </a:lnTo>
                  <a:lnTo>
                    <a:pt x="634" y="2261"/>
                  </a:lnTo>
                  <a:lnTo>
                    <a:pt x="640" y="2255"/>
                  </a:lnTo>
                  <a:lnTo>
                    <a:pt x="645" y="2251"/>
                  </a:lnTo>
                  <a:lnTo>
                    <a:pt x="654" y="2251"/>
                  </a:lnTo>
                  <a:lnTo>
                    <a:pt x="661" y="2251"/>
                  </a:lnTo>
                  <a:lnTo>
                    <a:pt x="671" y="2254"/>
                  </a:lnTo>
                  <a:lnTo>
                    <a:pt x="679" y="2256"/>
                  </a:lnTo>
                  <a:lnTo>
                    <a:pt x="700" y="2266"/>
                  </a:lnTo>
                  <a:lnTo>
                    <a:pt x="700" y="2266"/>
                  </a:lnTo>
                  <a:lnTo>
                    <a:pt x="723" y="2276"/>
                  </a:lnTo>
                  <a:lnTo>
                    <a:pt x="744" y="2287"/>
                  </a:lnTo>
                  <a:lnTo>
                    <a:pt x="763" y="2298"/>
                  </a:lnTo>
                  <a:lnTo>
                    <a:pt x="782" y="2307"/>
                  </a:lnTo>
                  <a:lnTo>
                    <a:pt x="782" y="2307"/>
                  </a:lnTo>
                  <a:lnTo>
                    <a:pt x="786" y="2287"/>
                  </a:lnTo>
                  <a:lnTo>
                    <a:pt x="787" y="2268"/>
                  </a:lnTo>
                  <a:lnTo>
                    <a:pt x="787" y="2230"/>
                  </a:lnTo>
                  <a:lnTo>
                    <a:pt x="789" y="2211"/>
                  </a:lnTo>
                  <a:lnTo>
                    <a:pt x="790" y="2193"/>
                  </a:lnTo>
                  <a:lnTo>
                    <a:pt x="794" y="2176"/>
                  </a:lnTo>
                  <a:lnTo>
                    <a:pt x="799" y="2169"/>
                  </a:lnTo>
                  <a:lnTo>
                    <a:pt x="801" y="2161"/>
                  </a:lnTo>
                  <a:lnTo>
                    <a:pt x="801" y="2161"/>
                  </a:lnTo>
                  <a:lnTo>
                    <a:pt x="829" y="2172"/>
                  </a:lnTo>
                  <a:lnTo>
                    <a:pt x="855" y="2185"/>
                  </a:lnTo>
                  <a:lnTo>
                    <a:pt x="881" y="2197"/>
                  </a:lnTo>
                  <a:lnTo>
                    <a:pt x="895" y="2203"/>
                  </a:lnTo>
                  <a:lnTo>
                    <a:pt x="909" y="2207"/>
                  </a:lnTo>
                  <a:lnTo>
                    <a:pt x="909" y="2207"/>
                  </a:lnTo>
                  <a:lnTo>
                    <a:pt x="901" y="2185"/>
                  </a:lnTo>
                  <a:lnTo>
                    <a:pt x="895" y="2164"/>
                  </a:lnTo>
                  <a:lnTo>
                    <a:pt x="888" y="2143"/>
                  </a:lnTo>
                  <a:lnTo>
                    <a:pt x="880" y="2123"/>
                  </a:lnTo>
                  <a:lnTo>
                    <a:pt x="880" y="2123"/>
                  </a:lnTo>
                  <a:lnTo>
                    <a:pt x="872" y="2126"/>
                  </a:lnTo>
                  <a:lnTo>
                    <a:pt x="863" y="2126"/>
                  </a:lnTo>
                  <a:lnTo>
                    <a:pt x="855" y="2126"/>
                  </a:lnTo>
                  <a:lnTo>
                    <a:pt x="848" y="2124"/>
                  </a:lnTo>
                  <a:lnTo>
                    <a:pt x="834" y="2120"/>
                  </a:lnTo>
                  <a:lnTo>
                    <a:pt x="820" y="2112"/>
                  </a:lnTo>
                  <a:lnTo>
                    <a:pt x="820" y="2112"/>
                  </a:lnTo>
                  <a:lnTo>
                    <a:pt x="814" y="2123"/>
                  </a:lnTo>
                  <a:lnTo>
                    <a:pt x="808" y="2131"/>
                  </a:lnTo>
                  <a:lnTo>
                    <a:pt x="800" y="2137"/>
                  </a:lnTo>
                  <a:lnTo>
                    <a:pt x="791" y="2140"/>
                  </a:lnTo>
                  <a:lnTo>
                    <a:pt x="780" y="2140"/>
                  </a:lnTo>
                  <a:lnTo>
                    <a:pt x="769" y="2138"/>
                  </a:lnTo>
                  <a:lnTo>
                    <a:pt x="756" y="2136"/>
                  </a:lnTo>
                  <a:lnTo>
                    <a:pt x="744" y="2133"/>
                  </a:lnTo>
                  <a:lnTo>
                    <a:pt x="744" y="2133"/>
                  </a:lnTo>
                  <a:lnTo>
                    <a:pt x="738" y="2130"/>
                  </a:lnTo>
                  <a:lnTo>
                    <a:pt x="734" y="2126"/>
                  </a:lnTo>
                  <a:lnTo>
                    <a:pt x="730" y="2122"/>
                  </a:lnTo>
                  <a:lnTo>
                    <a:pt x="727" y="2120"/>
                  </a:lnTo>
                  <a:lnTo>
                    <a:pt x="727" y="2120"/>
                  </a:lnTo>
                  <a:lnTo>
                    <a:pt x="721" y="2123"/>
                  </a:lnTo>
                  <a:lnTo>
                    <a:pt x="716" y="2127"/>
                  </a:lnTo>
                  <a:lnTo>
                    <a:pt x="707" y="2133"/>
                  </a:lnTo>
                  <a:lnTo>
                    <a:pt x="704" y="2134"/>
                  </a:lnTo>
                  <a:lnTo>
                    <a:pt x="700" y="2136"/>
                  </a:lnTo>
                  <a:lnTo>
                    <a:pt x="700" y="2136"/>
                  </a:lnTo>
                  <a:lnTo>
                    <a:pt x="690" y="2134"/>
                  </a:lnTo>
                  <a:lnTo>
                    <a:pt x="683" y="2133"/>
                  </a:lnTo>
                  <a:lnTo>
                    <a:pt x="675" y="2131"/>
                  </a:lnTo>
                  <a:lnTo>
                    <a:pt x="671" y="2131"/>
                  </a:lnTo>
                  <a:lnTo>
                    <a:pt x="665" y="2133"/>
                  </a:lnTo>
                  <a:lnTo>
                    <a:pt x="665" y="2133"/>
                  </a:lnTo>
                  <a:lnTo>
                    <a:pt x="665" y="2144"/>
                  </a:lnTo>
                  <a:lnTo>
                    <a:pt x="662" y="2154"/>
                  </a:lnTo>
                  <a:lnTo>
                    <a:pt x="658" y="2164"/>
                  </a:lnTo>
                  <a:lnTo>
                    <a:pt x="651" y="2172"/>
                  </a:lnTo>
                  <a:lnTo>
                    <a:pt x="644" y="2179"/>
                  </a:lnTo>
                  <a:lnTo>
                    <a:pt x="633" y="2186"/>
                  </a:lnTo>
                  <a:lnTo>
                    <a:pt x="622" y="2190"/>
                  </a:lnTo>
                  <a:lnTo>
                    <a:pt x="608" y="2193"/>
                  </a:lnTo>
                  <a:lnTo>
                    <a:pt x="608" y="2193"/>
                  </a:lnTo>
                  <a:lnTo>
                    <a:pt x="596" y="2186"/>
                  </a:lnTo>
                  <a:lnTo>
                    <a:pt x="587" y="2178"/>
                  </a:lnTo>
                  <a:lnTo>
                    <a:pt x="577" y="2169"/>
                  </a:lnTo>
                  <a:lnTo>
                    <a:pt x="567" y="2161"/>
                  </a:lnTo>
                  <a:lnTo>
                    <a:pt x="567" y="2161"/>
                  </a:lnTo>
                  <a:lnTo>
                    <a:pt x="554" y="2168"/>
                  </a:lnTo>
                  <a:lnTo>
                    <a:pt x="542" y="2172"/>
                  </a:lnTo>
                  <a:lnTo>
                    <a:pt x="528" y="2174"/>
                  </a:lnTo>
                  <a:lnTo>
                    <a:pt x="515" y="2174"/>
                  </a:lnTo>
                  <a:lnTo>
                    <a:pt x="502" y="2171"/>
                  </a:lnTo>
                  <a:lnTo>
                    <a:pt x="490" y="2165"/>
                  </a:lnTo>
                  <a:lnTo>
                    <a:pt x="478" y="2158"/>
                  </a:lnTo>
                  <a:lnTo>
                    <a:pt x="467" y="2150"/>
                  </a:lnTo>
                  <a:lnTo>
                    <a:pt x="456" y="2140"/>
                  </a:lnTo>
                  <a:lnTo>
                    <a:pt x="448" y="2130"/>
                  </a:lnTo>
                  <a:lnTo>
                    <a:pt x="439" y="2117"/>
                  </a:lnTo>
                  <a:lnTo>
                    <a:pt x="434" y="2106"/>
                  </a:lnTo>
                  <a:lnTo>
                    <a:pt x="428" y="2094"/>
                  </a:lnTo>
                  <a:lnTo>
                    <a:pt x="425" y="2079"/>
                  </a:lnTo>
                  <a:lnTo>
                    <a:pt x="424" y="2067"/>
                  </a:lnTo>
                  <a:lnTo>
                    <a:pt x="425" y="2054"/>
                  </a:lnTo>
                  <a:lnTo>
                    <a:pt x="425" y="2054"/>
                  </a:lnTo>
                  <a:lnTo>
                    <a:pt x="415" y="2051"/>
                  </a:lnTo>
                  <a:lnTo>
                    <a:pt x="405" y="2047"/>
                  </a:lnTo>
                  <a:lnTo>
                    <a:pt x="397" y="2042"/>
                  </a:lnTo>
                  <a:lnTo>
                    <a:pt x="390" y="2035"/>
                  </a:lnTo>
                  <a:lnTo>
                    <a:pt x="383" y="2026"/>
                  </a:lnTo>
                  <a:lnTo>
                    <a:pt x="377" y="2018"/>
                  </a:lnTo>
                  <a:lnTo>
                    <a:pt x="372" y="2008"/>
                  </a:lnTo>
                  <a:lnTo>
                    <a:pt x="368" y="1998"/>
                  </a:lnTo>
                  <a:lnTo>
                    <a:pt x="365" y="1988"/>
                  </a:lnTo>
                  <a:lnTo>
                    <a:pt x="363" y="1977"/>
                  </a:lnTo>
                  <a:lnTo>
                    <a:pt x="362" y="1966"/>
                  </a:lnTo>
                  <a:lnTo>
                    <a:pt x="362" y="1956"/>
                  </a:lnTo>
                  <a:lnTo>
                    <a:pt x="363" y="1945"/>
                  </a:lnTo>
                  <a:lnTo>
                    <a:pt x="366" y="1935"/>
                  </a:lnTo>
                  <a:lnTo>
                    <a:pt x="370" y="1926"/>
                  </a:lnTo>
                  <a:lnTo>
                    <a:pt x="375" y="1918"/>
                  </a:lnTo>
                  <a:lnTo>
                    <a:pt x="375" y="1918"/>
                  </a:lnTo>
                  <a:lnTo>
                    <a:pt x="363" y="1917"/>
                  </a:lnTo>
                  <a:lnTo>
                    <a:pt x="355" y="1914"/>
                  </a:lnTo>
                  <a:lnTo>
                    <a:pt x="346" y="1908"/>
                  </a:lnTo>
                  <a:lnTo>
                    <a:pt x="341" y="1903"/>
                  </a:lnTo>
                  <a:lnTo>
                    <a:pt x="341" y="1903"/>
                  </a:lnTo>
                  <a:lnTo>
                    <a:pt x="337" y="1883"/>
                  </a:lnTo>
                  <a:lnTo>
                    <a:pt x="335" y="1863"/>
                  </a:lnTo>
                  <a:lnTo>
                    <a:pt x="337" y="1853"/>
                  </a:lnTo>
                  <a:lnTo>
                    <a:pt x="338" y="1845"/>
                  </a:lnTo>
                  <a:lnTo>
                    <a:pt x="341" y="1837"/>
                  </a:lnTo>
                  <a:lnTo>
                    <a:pt x="346" y="1831"/>
                  </a:lnTo>
                  <a:lnTo>
                    <a:pt x="346" y="1831"/>
                  </a:lnTo>
                  <a:lnTo>
                    <a:pt x="331" y="1831"/>
                  </a:lnTo>
                  <a:lnTo>
                    <a:pt x="318" y="1827"/>
                  </a:lnTo>
                  <a:lnTo>
                    <a:pt x="306" y="1821"/>
                  </a:lnTo>
                  <a:lnTo>
                    <a:pt x="296" y="1814"/>
                  </a:lnTo>
                  <a:lnTo>
                    <a:pt x="286" y="1803"/>
                  </a:lnTo>
                  <a:lnTo>
                    <a:pt x="279" y="1792"/>
                  </a:lnTo>
                  <a:lnTo>
                    <a:pt x="273" y="1779"/>
                  </a:lnTo>
                  <a:lnTo>
                    <a:pt x="268" y="1765"/>
                  </a:lnTo>
                  <a:lnTo>
                    <a:pt x="265" y="1750"/>
                  </a:lnTo>
                  <a:lnTo>
                    <a:pt x="264" y="1734"/>
                  </a:lnTo>
                  <a:lnTo>
                    <a:pt x="264" y="1719"/>
                  </a:lnTo>
                  <a:lnTo>
                    <a:pt x="265" y="1705"/>
                  </a:lnTo>
                  <a:lnTo>
                    <a:pt x="268" y="1691"/>
                  </a:lnTo>
                  <a:lnTo>
                    <a:pt x="273" y="1678"/>
                  </a:lnTo>
                  <a:lnTo>
                    <a:pt x="279" y="1665"/>
                  </a:lnTo>
                  <a:lnTo>
                    <a:pt x="288" y="1655"/>
                  </a:lnTo>
                  <a:lnTo>
                    <a:pt x="288" y="1655"/>
                  </a:lnTo>
                  <a:lnTo>
                    <a:pt x="276" y="1650"/>
                  </a:lnTo>
                  <a:lnTo>
                    <a:pt x="265" y="1643"/>
                  </a:lnTo>
                  <a:lnTo>
                    <a:pt x="257" y="1633"/>
                  </a:lnTo>
                  <a:lnTo>
                    <a:pt x="251" y="1622"/>
                  </a:lnTo>
                  <a:lnTo>
                    <a:pt x="251" y="1622"/>
                  </a:lnTo>
                  <a:lnTo>
                    <a:pt x="255" y="1598"/>
                  </a:lnTo>
                  <a:lnTo>
                    <a:pt x="258" y="1588"/>
                  </a:lnTo>
                  <a:lnTo>
                    <a:pt x="262" y="1578"/>
                  </a:lnTo>
                  <a:lnTo>
                    <a:pt x="268" y="1570"/>
                  </a:lnTo>
                  <a:lnTo>
                    <a:pt x="273" y="1561"/>
                  </a:lnTo>
                  <a:lnTo>
                    <a:pt x="282" y="1556"/>
                  </a:lnTo>
                  <a:lnTo>
                    <a:pt x="290" y="1552"/>
                  </a:lnTo>
                  <a:lnTo>
                    <a:pt x="290" y="1552"/>
                  </a:lnTo>
                  <a:lnTo>
                    <a:pt x="286" y="1545"/>
                  </a:lnTo>
                  <a:lnTo>
                    <a:pt x="282" y="1538"/>
                  </a:lnTo>
                  <a:lnTo>
                    <a:pt x="278" y="1530"/>
                  </a:lnTo>
                  <a:lnTo>
                    <a:pt x="276" y="1522"/>
                  </a:lnTo>
                  <a:lnTo>
                    <a:pt x="273" y="1507"/>
                  </a:lnTo>
                  <a:lnTo>
                    <a:pt x="275" y="1490"/>
                  </a:lnTo>
                  <a:lnTo>
                    <a:pt x="278" y="1473"/>
                  </a:lnTo>
                  <a:lnTo>
                    <a:pt x="283" y="1457"/>
                  </a:lnTo>
                  <a:lnTo>
                    <a:pt x="290" y="1442"/>
                  </a:lnTo>
                  <a:lnTo>
                    <a:pt x="300" y="1429"/>
                  </a:lnTo>
                  <a:lnTo>
                    <a:pt x="300" y="1429"/>
                  </a:lnTo>
                  <a:lnTo>
                    <a:pt x="293" y="1415"/>
                  </a:lnTo>
                  <a:lnTo>
                    <a:pt x="289" y="1400"/>
                  </a:lnTo>
                  <a:lnTo>
                    <a:pt x="288" y="1384"/>
                  </a:lnTo>
                  <a:lnTo>
                    <a:pt x="288" y="1369"/>
                  </a:lnTo>
                  <a:lnTo>
                    <a:pt x="289" y="1354"/>
                  </a:lnTo>
                  <a:lnTo>
                    <a:pt x="292" y="1338"/>
                  </a:lnTo>
                  <a:lnTo>
                    <a:pt x="297" y="1324"/>
                  </a:lnTo>
                  <a:lnTo>
                    <a:pt x="304" y="1311"/>
                  </a:lnTo>
                  <a:lnTo>
                    <a:pt x="313" y="1299"/>
                  </a:lnTo>
                  <a:lnTo>
                    <a:pt x="323" y="1288"/>
                  </a:lnTo>
                  <a:lnTo>
                    <a:pt x="332" y="1278"/>
                  </a:lnTo>
                  <a:lnTo>
                    <a:pt x="345" y="1271"/>
                  </a:lnTo>
                  <a:lnTo>
                    <a:pt x="358" y="1265"/>
                  </a:lnTo>
                  <a:lnTo>
                    <a:pt x="372" y="1262"/>
                  </a:lnTo>
                  <a:lnTo>
                    <a:pt x="386" y="1262"/>
                  </a:lnTo>
                  <a:lnTo>
                    <a:pt x="401" y="1264"/>
                  </a:lnTo>
                  <a:lnTo>
                    <a:pt x="401" y="1264"/>
                  </a:lnTo>
                  <a:lnTo>
                    <a:pt x="401" y="1255"/>
                  </a:lnTo>
                  <a:lnTo>
                    <a:pt x="403" y="1247"/>
                  </a:lnTo>
                  <a:lnTo>
                    <a:pt x="405" y="1240"/>
                  </a:lnTo>
                  <a:lnTo>
                    <a:pt x="408" y="1233"/>
                  </a:lnTo>
                  <a:lnTo>
                    <a:pt x="412" y="1227"/>
                  </a:lnTo>
                  <a:lnTo>
                    <a:pt x="418" y="1223"/>
                  </a:lnTo>
                  <a:lnTo>
                    <a:pt x="424" y="1219"/>
                  </a:lnTo>
                  <a:lnTo>
                    <a:pt x="431" y="1216"/>
                  </a:lnTo>
                  <a:lnTo>
                    <a:pt x="445" y="1210"/>
                  </a:lnTo>
                  <a:lnTo>
                    <a:pt x="459" y="1208"/>
                  </a:lnTo>
                  <a:lnTo>
                    <a:pt x="473" y="1206"/>
                  </a:lnTo>
                  <a:lnTo>
                    <a:pt x="485" y="1206"/>
                  </a:lnTo>
                  <a:lnTo>
                    <a:pt x="485" y="1206"/>
                  </a:lnTo>
                  <a:lnTo>
                    <a:pt x="478" y="1202"/>
                  </a:lnTo>
                  <a:lnTo>
                    <a:pt x="473" y="1198"/>
                  </a:lnTo>
                  <a:lnTo>
                    <a:pt x="467" y="1192"/>
                  </a:lnTo>
                  <a:lnTo>
                    <a:pt x="462" y="1185"/>
                  </a:lnTo>
                  <a:lnTo>
                    <a:pt x="459" y="1178"/>
                  </a:lnTo>
                  <a:lnTo>
                    <a:pt x="456" y="1170"/>
                  </a:lnTo>
                  <a:lnTo>
                    <a:pt x="455" y="1163"/>
                  </a:lnTo>
                  <a:lnTo>
                    <a:pt x="455" y="1154"/>
                  </a:lnTo>
                  <a:lnTo>
                    <a:pt x="455" y="1146"/>
                  </a:lnTo>
                  <a:lnTo>
                    <a:pt x="456" y="1139"/>
                  </a:lnTo>
                  <a:lnTo>
                    <a:pt x="460" y="1130"/>
                  </a:lnTo>
                  <a:lnTo>
                    <a:pt x="464" y="1125"/>
                  </a:lnTo>
                  <a:lnTo>
                    <a:pt x="470" y="1118"/>
                  </a:lnTo>
                  <a:lnTo>
                    <a:pt x="477" y="1114"/>
                  </a:lnTo>
                  <a:lnTo>
                    <a:pt x="487" y="1109"/>
                  </a:lnTo>
                  <a:lnTo>
                    <a:pt x="497" y="1108"/>
                  </a:lnTo>
                  <a:lnTo>
                    <a:pt x="497" y="1108"/>
                  </a:lnTo>
                  <a:lnTo>
                    <a:pt x="495" y="1098"/>
                  </a:lnTo>
                  <a:lnTo>
                    <a:pt x="494" y="1090"/>
                  </a:lnTo>
                  <a:lnTo>
                    <a:pt x="494" y="1081"/>
                  </a:lnTo>
                  <a:lnTo>
                    <a:pt x="495" y="1074"/>
                  </a:lnTo>
                  <a:lnTo>
                    <a:pt x="498" y="1067"/>
                  </a:lnTo>
                  <a:lnTo>
                    <a:pt x="500" y="1062"/>
                  </a:lnTo>
                  <a:lnTo>
                    <a:pt x="504" y="1056"/>
                  </a:lnTo>
                  <a:lnTo>
                    <a:pt x="508" y="1052"/>
                  </a:lnTo>
                  <a:lnTo>
                    <a:pt x="512" y="1048"/>
                  </a:lnTo>
                  <a:lnTo>
                    <a:pt x="518" y="1045"/>
                  </a:lnTo>
                  <a:lnTo>
                    <a:pt x="523" y="1042"/>
                  </a:lnTo>
                  <a:lnTo>
                    <a:pt x="530" y="1040"/>
                  </a:lnTo>
                  <a:lnTo>
                    <a:pt x="536" y="1040"/>
                  </a:lnTo>
                  <a:lnTo>
                    <a:pt x="543" y="1042"/>
                  </a:lnTo>
                  <a:lnTo>
                    <a:pt x="550" y="1043"/>
                  </a:lnTo>
                  <a:lnTo>
                    <a:pt x="558" y="1046"/>
                  </a:lnTo>
                  <a:lnTo>
                    <a:pt x="558" y="1046"/>
                  </a:lnTo>
                  <a:lnTo>
                    <a:pt x="557" y="1036"/>
                  </a:lnTo>
                  <a:lnTo>
                    <a:pt x="558" y="1025"/>
                  </a:lnTo>
                  <a:lnTo>
                    <a:pt x="560" y="1015"/>
                  </a:lnTo>
                  <a:lnTo>
                    <a:pt x="563" y="1004"/>
                  </a:lnTo>
                  <a:lnTo>
                    <a:pt x="565" y="994"/>
                  </a:lnTo>
                  <a:lnTo>
                    <a:pt x="570" y="984"/>
                  </a:lnTo>
                  <a:lnTo>
                    <a:pt x="575" y="975"/>
                  </a:lnTo>
                  <a:lnTo>
                    <a:pt x="581" y="965"/>
                  </a:lnTo>
                  <a:lnTo>
                    <a:pt x="587" y="956"/>
                  </a:lnTo>
                  <a:lnTo>
                    <a:pt x="594" y="948"/>
                  </a:lnTo>
                  <a:lnTo>
                    <a:pt x="602" y="941"/>
                  </a:lnTo>
                  <a:lnTo>
                    <a:pt x="610" y="934"/>
                  </a:lnTo>
                  <a:lnTo>
                    <a:pt x="620" y="928"/>
                  </a:lnTo>
                  <a:lnTo>
                    <a:pt x="630" y="924"/>
                  </a:lnTo>
                  <a:lnTo>
                    <a:pt x="640" y="921"/>
                  </a:lnTo>
                  <a:lnTo>
                    <a:pt x="651" y="918"/>
                  </a:lnTo>
                  <a:lnTo>
                    <a:pt x="651" y="918"/>
                  </a:lnTo>
                  <a:lnTo>
                    <a:pt x="667" y="918"/>
                  </a:lnTo>
                  <a:lnTo>
                    <a:pt x="674" y="920"/>
                  </a:lnTo>
                  <a:lnTo>
                    <a:pt x="681" y="921"/>
                  </a:lnTo>
                  <a:lnTo>
                    <a:pt x="690" y="927"/>
                  </a:lnTo>
                  <a:lnTo>
                    <a:pt x="700" y="935"/>
                  </a:lnTo>
                  <a:lnTo>
                    <a:pt x="709" y="945"/>
                  </a:lnTo>
                  <a:lnTo>
                    <a:pt x="714" y="958"/>
                  </a:lnTo>
                  <a:lnTo>
                    <a:pt x="721" y="972"/>
                  </a:lnTo>
                  <a:lnTo>
                    <a:pt x="727" y="989"/>
                  </a:lnTo>
                  <a:lnTo>
                    <a:pt x="727" y="989"/>
                  </a:lnTo>
                  <a:lnTo>
                    <a:pt x="730" y="986"/>
                  </a:lnTo>
                  <a:lnTo>
                    <a:pt x="733" y="984"/>
                  </a:lnTo>
                  <a:lnTo>
                    <a:pt x="741" y="982"/>
                  </a:lnTo>
                  <a:lnTo>
                    <a:pt x="751" y="979"/>
                  </a:lnTo>
                  <a:lnTo>
                    <a:pt x="758" y="977"/>
                  </a:lnTo>
                  <a:lnTo>
                    <a:pt x="758" y="977"/>
                  </a:lnTo>
                  <a:lnTo>
                    <a:pt x="768" y="989"/>
                  </a:lnTo>
                  <a:lnTo>
                    <a:pt x="777" y="1000"/>
                  </a:lnTo>
                  <a:lnTo>
                    <a:pt x="782" y="1005"/>
                  </a:lnTo>
                  <a:lnTo>
                    <a:pt x="786" y="1012"/>
                  </a:lnTo>
                  <a:lnTo>
                    <a:pt x="789" y="1021"/>
                  </a:lnTo>
                  <a:lnTo>
                    <a:pt x="790" y="1029"/>
                  </a:lnTo>
                  <a:lnTo>
                    <a:pt x="790" y="1029"/>
                  </a:lnTo>
                  <a:lnTo>
                    <a:pt x="796" y="1026"/>
                  </a:lnTo>
                  <a:lnTo>
                    <a:pt x="801" y="1026"/>
                  </a:lnTo>
                  <a:lnTo>
                    <a:pt x="811" y="1028"/>
                  </a:lnTo>
                  <a:lnTo>
                    <a:pt x="820" y="1031"/>
                  </a:lnTo>
                  <a:lnTo>
                    <a:pt x="828" y="1038"/>
                  </a:lnTo>
                  <a:lnTo>
                    <a:pt x="835" y="1046"/>
                  </a:lnTo>
                  <a:lnTo>
                    <a:pt x="841" y="1057"/>
                  </a:lnTo>
                  <a:lnTo>
                    <a:pt x="845" y="1069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56" y="1077"/>
                  </a:lnTo>
                  <a:lnTo>
                    <a:pt x="866" y="1071"/>
                  </a:lnTo>
                  <a:lnTo>
                    <a:pt x="884" y="1062"/>
                  </a:lnTo>
                  <a:lnTo>
                    <a:pt x="893" y="1057"/>
                  </a:lnTo>
                  <a:lnTo>
                    <a:pt x="902" y="1053"/>
                  </a:lnTo>
                  <a:lnTo>
                    <a:pt x="912" y="1052"/>
                  </a:lnTo>
                  <a:lnTo>
                    <a:pt x="923" y="1052"/>
                  </a:lnTo>
                  <a:lnTo>
                    <a:pt x="923" y="1052"/>
                  </a:lnTo>
                  <a:lnTo>
                    <a:pt x="933" y="1055"/>
                  </a:lnTo>
                  <a:lnTo>
                    <a:pt x="946" y="1059"/>
                  </a:lnTo>
                  <a:lnTo>
                    <a:pt x="959" y="1066"/>
                  </a:lnTo>
                  <a:lnTo>
                    <a:pt x="971" y="1073"/>
                  </a:lnTo>
                  <a:lnTo>
                    <a:pt x="984" y="1083"/>
                  </a:lnTo>
                  <a:lnTo>
                    <a:pt x="995" y="1092"/>
                  </a:lnTo>
                  <a:lnTo>
                    <a:pt x="1005" y="1102"/>
                  </a:lnTo>
                  <a:lnTo>
                    <a:pt x="1010" y="1114"/>
                  </a:lnTo>
                  <a:lnTo>
                    <a:pt x="1010" y="1114"/>
                  </a:lnTo>
                  <a:lnTo>
                    <a:pt x="1016" y="1128"/>
                  </a:lnTo>
                  <a:lnTo>
                    <a:pt x="1019" y="1142"/>
                  </a:lnTo>
                  <a:lnTo>
                    <a:pt x="1018" y="1156"/>
                  </a:lnTo>
                  <a:lnTo>
                    <a:pt x="1016" y="1168"/>
                  </a:lnTo>
                  <a:lnTo>
                    <a:pt x="1009" y="1195"/>
                  </a:lnTo>
                  <a:lnTo>
                    <a:pt x="1005" y="1208"/>
                  </a:lnTo>
                  <a:lnTo>
                    <a:pt x="1002" y="1220"/>
                  </a:lnTo>
                  <a:lnTo>
                    <a:pt x="1002" y="1220"/>
                  </a:lnTo>
                  <a:lnTo>
                    <a:pt x="1013" y="1223"/>
                  </a:lnTo>
                  <a:lnTo>
                    <a:pt x="1025" y="1226"/>
                  </a:lnTo>
                  <a:lnTo>
                    <a:pt x="1036" y="1230"/>
                  </a:lnTo>
                  <a:lnTo>
                    <a:pt x="1046" y="1237"/>
                  </a:lnTo>
                  <a:lnTo>
                    <a:pt x="1054" y="1245"/>
                  </a:lnTo>
                  <a:lnTo>
                    <a:pt x="1057" y="1250"/>
                  </a:lnTo>
                  <a:lnTo>
                    <a:pt x="1058" y="1255"/>
                  </a:lnTo>
                  <a:lnTo>
                    <a:pt x="1060" y="1262"/>
                  </a:lnTo>
                  <a:lnTo>
                    <a:pt x="1060" y="1269"/>
                  </a:lnTo>
                  <a:lnTo>
                    <a:pt x="1060" y="1276"/>
                  </a:lnTo>
                  <a:lnTo>
                    <a:pt x="1057" y="1285"/>
                  </a:lnTo>
                  <a:lnTo>
                    <a:pt x="1057" y="1285"/>
                  </a:lnTo>
                  <a:lnTo>
                    <a:pt x="1067" y="1295"/>
                  </a:lnTo>
                  <a:lnTo>
                    <a:pt x="1075" y="1306"/>
                  </a:lnTo>
                  <a:lnTo>
                    <a:pt x="1083" y="1318"/>
                  </a:lnTo>
                  <a:lnTo>
                    <a:pt x="1089" y="1331"/>
                  </a:lnTo>
                  <a:lnTo>
                    <a:pt x="1093" y="1345"/>
                  </a:lnTo>
                  <a:lnTo>
                    <a:pt x="1096" y="1359"/>
                  </a:lnTo>
                  <a:lnTo>
                    <a:pt x="1098" y="1375"/>
                  </a:lnTo>
                  <a:lnTo>
                    <a:pt x="1095" y="1392"/>
                  </a:lnTo>
                  <a:lnTo>
                    <a:pt x="1095" y="1392"/>
                  </a:lnTo>
                  <a:lnTo>
                    <a:pt x="1105" y="1392"/>
                  </a:lnTo>
                  <a:lnTo>
                    <a:pt x="1113" y="1393"/>
                  </a:lnTo>
                  <a:lnTo>
                    <a:pt x="1121" y="1394"/>
                  </a:lnTo>
                  <a:lnTo>
                    <a:pt x="1128" y="1397"/>
                  </a:lnTo>
                  <a:lnTo>
                    <a:pt x="1135" y="1400"/>
                  </a:lnTo>
                  <a:lnTo>
                    <a:pt x="1142" y="1404"/>
                  </a:lnTo>
                  <a:lnTo>
                    <a:pt x="1148" y="1410"/>
                  </a:lnTo>
                  <a:lnTo>
                    <a:pt x="1154" y="1415"/>
                  </a:lnTo>
                  <a:lnTo>
                    <a:pt x="1164" y="1428"/>
                  </a:lnTo>
                  <a:lnTo>
                    <a:pt x="1172" y="1443"/>
                  </a:lnTo>
                  <a:lnTo>
                    <a:pt x="1176" y="1460"/>
                  </a:lnTo>
                  <a:lnTo>
                    <a:pt x="1179" y="1479"/>
                  </a:lnTo>
                  <a:lnTo>
                    <a:pt x="1179" y="1479"/>
                  </a:lnTo>
                  <a:lnTo>
                    <a:pt x="1258" y="1465"/>
                  </a:lnTo>
                  <a:lnTo>
                    <a:pt x="1258" y="1465"/>
                  </a:lnTo>
                  <a:lnTo>
                    <a:pt x="1252" y="1459"/>
                  </a:lnTo>
                  <a:lnTo>
                    <a:pt x="1249" y="1453"/>
                  </a:lnTo>
                  <a:lnTo>
                    <a:pt x="1248" y="1446"/>
                  </a:lnTo>
                  <a:lnTo>
                    <a:pt x="1248" y="1438"/>
                  </a:lnTo>
                  <a:lnTo>
                    <a:pt x="1251" y="1422"/>
                  </a:lnTo>
                  <a:lnTo>
                    <a:pt x="1255" y="1407"/>
                  </a:lnTo>
                  <a:lnTo>
                    <a:pt x="1255" y="1407"/>
                  </a:lnTo>
                  <a:lnTo>
                    <a:pt x="1265" y="1403"/>
                  </a:lnTo>
                  <a:lnTo>
                    <a:pt x="1273" y="1400"/>
                  </a:lnTo>
                  <a:lnTo>
                    <a:pt x="1281" y="1399"/>
                  </a:lnTo>
                  <a:lnTo>
                    <a:pt x="1290" y="1399"/>
                  </a:lnTo>
                  <a:lnTo>
                    <a:pt x="1308" y="1399"/>
                  </a:lnTo>
                  <a:lnTo>
                    <a:pt x="1331" y="1397"/>
                  </a:lnTo>
                  <a:lnTo>
                    <a:pt x="1331" y="1397"/>
                  </a:lnTo>
                  <a:lnTo>
                    <a:pt x="1331" y="1348"/>
                  </a:lnTo>
                  <a:lnTo>
                    <a:pt x="1331" y="1348"/>
                  </a:lnTo>
                  <a:lnTo>
                    <a:pt x="1346" y="1341"/>
                  </a:lnTo>
                  <a:lnTo>
                    <a:pt x="1361" y="1338"/>
                  </a:lnTo>
                  <a:lnTo>
                    <a:pt x="1378" y="1335"/>
                  </a:lnTo>
                  <a:lnTo>
                    <a:pt x="1399" y="1334"/>
                  </a:lnTo>
                  <a:lnTo>
                    <a:pt x="1399" y="1334"/>
                  </a:lnTo>
                  <a:lnTo>
                    <a:pt x="1401" y="1323"/>
                  </a:lnTo>
                  <a:lnTo>
                    <a:pt x="1402" y="1313"/>
                  </a:lnTo>
                  <a:lnTo>
                    <a:pt x="1406" y="1297"/>
                  </a:lnTo>
                  <a:lnTo>
                    <a:pt x="1411" y="1283"/>
                  </a:lnTo>
                  <a:lnTo>
                    <a:pt x="1412" y="1275"/>
                  </a:lnTo>
                  <a:lnTo>
                    <a:pt x="1412" y="1267"/>
                  </a:lnTo>
                  <a:lnTo>
                    <a:pt x="1412" y="1267"/>
                  </a:lnTo>
                  <a:lnTo>
                    <a:pt x="1454" y="1261"/>
                  </a:lnTo>
                  <a:lnTo>
                    <a:pt x="1502" y="1253"/>
                  </a:lnTo>
                  <a:lnTo>
                    <a:pt x="1502" y="1253"/>
                  </a:lnTo>
                  <a:lnTo>
                    <a:pt x="1500" y="1248"/>
                  </a:lnTo>
                  <a:lnTo>
                    <a:pt x="1499" y="1245"/>
                  </a:lnTo>
                  <a:lnTo>
                    <a:pt x="1500" y="1237"/>
                  </a:lnTo>
                  <a:lnTo>
                    <a:pt x="1503" y="1230"/>
                  </a:lnTo>
                  <a:lnTo>
                    <a:pt x="1509" y="1222"/>
                  </a:lnTo>
                  <a:lnTo>
                    <a:pt x="1520" y="1206"/>
                  </a:lnTo>
                  <a:lnTo>
                    <a:pt x="1526" y="1199"/>
                  </a:lnTo>
                  <a:lnTo>
                    <a:pt x="1531" y="1192"/>
                  </a:lnTo>
                  <a:lnTo>
                    <a:pt x="1531" y="1192"/>
                  </a:lnTo>
                  <a:lnTo>
                    <a:pt x="1543" y="1191"/>
                  </a:lnTo>
                  <a:lnTo>
                    <a:pt x="1554" y="1192"/>
                  </a:lnTo>
                  <a:lnTo>
                    <a:pt x="1565" y="1191"/>
                  </a:lnTo>
                  <a:lnTo>
                    <a:pt x="1571" y="1191"/>
                  </a:lnTo>
                  <a:lnTo>
                    <a:pt x="1575" y="1188"/>
                  </a:lnTo>
                  <a:lnTo>
                    <a:pt x="1575" y="1188"/>
                  </a:lnTo>
                  <a:lnTo>
                    <a:pt x="1578" y="1181"/>
                  </a:lnTo>
                  <a:lnTo>
                    <a:pt x="1579" y="1172"/>
                  </a:lnTo>
                  <a:lnTo>
                    <a:pt x="1579" y="1160"/>
                  </a:lnTo>
                  <a:lnTo>
                    <a:pt x="1579" y="1149"/>
                  </a:lnTo>
                  <a:lnTo>
                    <a:pt x="1580" y="1142"/>
                  </a:lnTo>
                  <a:lnTo>
                    <a:pt x="1583" y="1136"/>
                  </a:lnTo>
                  <a:lnTo>
                    <a:pt x="1583" y="1136"/>
                  </a:lnTo>
                  <a:lnTo>
                    <a:pt x="1587" y="1139"/>
                  </a:lnTo>
                  <a:lnTo>
                    <a:pt x="1593" y="1139"/>
                  </a:lnTo>
                  <a:lnTo>
                    <a:pt x="1606" y="1139"/>
                  </a:lnTo>
                  <a:lnTo>
                    <a:pt x="1620" y="1139"/>
                  </a:lnTo>
                  <a:lnTo>
                    <a:pt x="1625" y="1140"/>
                  </a:lnTo>
                  <a:lnTo>
                    <a:pt x="1630" y="1142"/>
                  </a:lnTo>
                  <a:lnTo>
                    <a:pt x="1630" y="1142"/>
                  </a:lnTo>
                  <a:lnTo>
                    <a:pt x="1624" y="1139"/>
                  </a:lnTo>
                  <a:lnTo>
                    <a:pt x="1620" y="1133"/>
                  </a:lnTo>
                  <a:lnTo>
                    <a:pt x="1616" y="1128"/>
                  </a:lnTo>
                  <a:lnTo>
                    <a:pt x="1613" y="1121"/>
                  </a:lnTo>
                  <a:lnTo>
                    <a:pt x="1609" y="1106"/>
                  </a:lnTo>
                  <a:lnTo>
                    <a:pt x="1604" y="1101"/>
                  </a:lnTo>
                  <a:lnTo>
                    <a:pt x="1600" y="1095"/>
                  </a:lnTo>
                  <a:lnTo>
                    <a:pt x="1600" y="1095"/>
                  </a:lnTo>
                  <a:lnTo>
                    <a:pt x="1610" y="1090"/>
                  </a:lnTo>
                  <a:lnTo>
                    <a:pt x="1620" y="1087"/>
                  </a:lnTo>
                  <a:lnTo>
                    <a:pt x="1631" y="1084"/>
                  </a:lnTo>
                  <a:lnTo>
                    <a:pt x="1642" y="1083"/>
                  </a:lnTo>
                  <a:lnTo>
                    <a:pt x="1663" y="1080"/>
                  </a:lnTo>
                  <a:lnTo>
                    <a:pt x="1674" y="1078"/>
                  </a:lnTo>
                  <a:lnTo>
                    <a:pt x="1684" y="1076"/>
                  </a:lnTo>
                  <a:lnTo>
                    <a:pt x="1684" y="1076"/>
                  </a:lnTo>
                  <a:lnTo>
                    <a:pt x="1689" y="1073"/>
                  </a:lnTo>
                  <a:lnTo>
                    <a:pt x="1693" y="1070"/>
                  </a:lnTo>
                  <a:lnTo>
                    <a:pt x="1700" y="1063"/>
                  </a:lnTo>
                  <a:lnTo>
                    <a:pt x="1707" y="1057"/>
                  </a:lnTo>
                  <a:lnTo>
                    <a:pt x="1711" y="1056"/>
                  </a:lnTo>
                  <a:lnTo>
                    <a:pt x="1717" y="1055"/>
                  </a:lnTo>
                  <a:lnTo>
                    <a:pt x="1717" y="1055"/>
                  </a:lnTo>
                  <a:lnTo>
                    <a:pt x="1725" y="1056"/>
                  </a:lnTo>
                  <a:lnTo>
                    <a:pt x="1733" y="1059"/>
                  </a:lnTo>
                  <a:lnTo>
                    <a:pt x="1740" y="1063"/>
                  </a:lnTo>
                  <a:lnTo>
                    <a:pt x="1749" y="1067"/>
                  </a:lnTo>
                  <a:lnTo>
                    <a:pt x="1766" y="1078"/>
                  </a:lnTo>
                  <a:lnTo>
                    <a:pt x="1774" y="1083"/>
                  </a:lnTo>
                  <a:lnTo>
                    <a:pt x="1783" y="1087"/>
                  </a:lnTo>
                  <a:lnTo>
                    <a:pt x="1783" y="1087"/>
                  </a:lnTo>
                  <a:lnTo>
                    <a:pt x="1795" y="1090"/>
                  </a:lnTo>
                  <a:lnTo>
                    <a:pt x="1805" y="1090"/>
                  </a:lnTo>
                  <a:lnTo>
                    <a:pt x="1816" y="1092"/>
                  </a:lnTo>
                  <a:lnTo>
                    <a:pt x="1822" y="1095"/>
                  </a:lnTo>
                  <a:lnTo>
                    <a:pt x="1826" y="1098"/>
                  </a:lnTo>
                  <a:lnTo>
                    <a:pt x="1826" y="1098"/>
                  </a:lnTo>
                  <a:lnTo>
                    <a:pt x="1826" y="1114"/>
                  </a:lnTo>
                  <a:lnTo>
                    <a:pt x="1823" y="1126"/>
                  </a:lnTo>
                  <a:lnTo>
                    <a:pt x="1818" y="1137"/>
                  </a:lnTo>
                  <a:lnTo>
                    <a:pt x="1812" y="1149"/>
                  </a:lnTo>
                  <a:lnTo>
                    <a:pt x="1812" y="1149"/>
                  </a:lnTo>
                  <a:lnTo>
                    <a:pt x="1832" y="1151"/>
                  </a:lnTo>
                  <a:lnTo>
                    <a:pt x="1846" y="1153"/>
                  </a:lnTo>
                  <a:lnTo>
                    <a:pt x="1861" y="1151"/>
                  </a:lnTo>
                  <a:lnTo>
                    <a:pt x="1882" y="1149"/>
                  </a:lnTo>
                  <a:lnTo>
                    <a:pt x="1882" y="1149"/>
                  </a:lnTo>
                  <a:lnTo>
                    <a:pt x="1892" y="1158"/>
                  </a:lnTo>
                  <a:lnTo>
                    <a:pt x="1901" y="1170"/>
                  </a:lnTo>
                  <a:lnTo>
                    <a:pt x="1905" y="1177"/>
                  </a:lnTo>
                  <a:lnTo>
                    <a:pt x="1908" y="1184"/>
                  </a:lnTo>
                  <a:lnTo>
                    <a:pt x="1909" y="1192"/>
                  </a:lnTo>
                  <a:lnTo>
                    <a:pt x="1908" y="1203"/>
                  </a:lnTo>
                  <a:lnTo>
                    <a:pt x="1908" y="1203"/>
                  </a:lnTo>
                  <a:lnTo>
                    <a:pt x="1920" y="1201"/>
                  </a:lnTo>
                  <a:lnTo>
                    <a:pt x="1931" y="1199"/>
                  </a:lnTo>
                  <a:lnTo>
                    <a:pt x="1943" y="1198"/>
                  </a:lnTo>
                  <a:lnTo>
                    <a:pt x="1954" y="1195"/>
                  </a:lnTo>
                  <a:lnTo>
                    <a:pt x="1954" y="1195"/>
                  </a:lnTo>
                  <a:lnTo>
                    <a:pt x="1950" y="1156"/>
                  </a:lnTo>
                  <a:lnTo>
                    <a:pt x="1944" y="1108"/>
                  </a:lnTo>
                  <a:lnTo>
                    <a:pt x="1941" y="1057"/>
                  </a:lnTo>
                  <a:lnTo>
                    <a:pt x="1941" y="1035"/>
                  </a:lnTo>
                  <a:lnTo>
                    <a:pt x="1943" y="1014"/>
                  </a:lnTo>
                  <a:lnTo>
                    <a:pt x="1943" y="1014"/>
                  </a:lnTo>
                  <a:lnTo>
                    <a:pt x="1891" y="1017"/>
                  </a:lnTo>
                  <a:lnTo>
                    <a:pt x="1832" y="1019"/>
                  </a:lnTo>
                  <a:lnTo>
                    <a:pt x="1705" y="1026"/>
                  </a:lnTo>
                  <a:lnTo>
                    <a:pt x="1642" y="1031"/>
                  </a:lnTo>
                  <a:lnTo>
                    <a:pt x="1583" y="1032"/>
                  </a:lnTo>
                  <a:lnTo>
                    <a:pt x="1530" y="1032"/>
                  </a:lnTo>
                  <a:lnTo>
                    <a:pt x="1507" y="1031"/>
                  </a:lnTo>
                  <a:lnTo>
                    <a:pt x="1488" y="1029"/>
                  </a:lnTo>
                  <a:lnTo>
                    <a:pt x="1488" y="1029"/>
                  </a:lnTo>
                  <a:lnTo>
                    <a:pt x="1482" y="1033"/>
                  </a:lnTo>
                  <a:lnTo>
                    <a:pt x="1478" y="1035"/>
                  </a:lnTo>
                  <a:lnTo>
                    <a:pt x="1471" y="1036"/>
                  </a:lnTo>
                  <a:lnTo>
                    <a:pt x="1465" y="1036"/>
                  </a:lnTo>
                  <a:lnTo>
                    <a:pt x="1453" y="1036"/>
                  </a:lnTo>
                  <a:lnTo>
                    <a:pt x="1447" y="1038"/>
                  </a:lnTo>
                  <a:lnTo>
                    <a:pt x="1443" y="1040"/>
                  </a:lnTo>
                  <a:lnTo>
                    <a:pt x="1443" y="1040"/>
                  </a:lnTo>
                  <a:lnTo>
                    <a:pt x="1444" y="1087"/>
                  </a:lnTo>
                  <a:lnTo>
                    <a:pt x="1447" y="1142"/>
                  </a:lnTo>
                  <a:lnTo>
                    <a:pt x="1448" y="1196"/>
                  </a:lnTo>
                  <a:lnTo>
                    <a:pt x="1448" y="1222"/>
                  </a:lnTo>
                  <a:lnTo>
                    <a:pt x="1447" y="1244"/>
                  </a:lnTo>
                  <a:lnTo>
                    <a:pt x="1447" y="1244"/>
                  </a:lnTo>
                  <a:lnTo>
                    <a:pt x="1439" y="1236"/>
                  </a:lnTo>
                  <a:lnTo>
                    <a:pt x="1434" y="1227"/>
                  </a:lnTo>
                  <a:lnTo>
                    <a:pt x="1432" y="1217"/>
                  </a:lnTo>
                  <a:lnTo>
                    <a:pt x="1430" y="1206"/>
                  </a:lnTo>
                  <a:lnTo>
                    <a:pt x="1429" y="1184"/>
                  </a:lnTo>
                  <a:lnTo>
                    <a:pt x="1429" y="1163"/>
                  </a:lnTo>
                  <a:lnTo>
                    <a:pt x="1429" y="1163"/>
                  </a:lnTo>
                  <a:lnTo>
                    <a:pt x="1429" y="1129"/>
                  </a:lnTo>
                  <a:lnTo>
                    <a:pt x="1429" y="1095"/>
                  </a:lnTo>
                  <a:lnTo>
                    <a:pt x="1429" y="1062"/>
                  </a:lnTo>
                  <a:lnTo>
                    <a:pt x="1427" y="1045"/>
                  </a:lnTo>
                  <a:lnTo>
                    <a:pt x="1426" y="1029"/>
                  </a:lnTo>
                  <a:lnTo>
                    <a:pt x="1426" y="1029"/>
                  </a:lnTo>
                  <a:lnTo>
                    <a:pt x="1420" y="1025"/>
                  </a:lnTo>
                  <a:lnTo>
                    <a:pt x="1416" y="1019"/>
                  </a:lnTo>
                  <a:lnTo>
                    <a:pt x="1412" y="1012"/>
                  </a:lnTo>
                  <a:lnTo>
                    <a:pt x="1409" y="1005"/>
                  </a:lnTo>
                  <a:lnTo>
                    <a:pt x="1409" y="1005"/>
                  </a:lnTo>
                  <a:lnTo>
                    <a:pt x="1412" y="996"/>
                  </a:lnTo>
                  <a:lnTo>
                    <a:pt x="1416" y="986"/>
                  </a:lnTo>
                  <a:lnTo>
                    <a:pt x="1420" y="976"/>
                  </a:lnTo>
                  <a:lnTo>
                    <a:pt x="1423" y="972"/>
                  </a:lnTo>
                  <a:lnTo>
                    <a:pt x="1426" y="967"/>
                  </a:lnTo>
                  <a:lnTo>
                    <a:pt x="1426" y="967"/>
                  </a:lnTo>
                  <a:lnTo>
                    <a:pt x="1422" y="948"/>
                  </a:lnTo>
                  <a:lnTo>
                    <a:pt x="1418" y="928"/>
                  </a:lnTo>
                  <a:lnTo>
                    <a:pt x="1411" y="885"/>
                  </a:lnTo>
                  <a:lnTo>
                    <a:pt x="1406" y="840"/>
                  </a:lnTo>
                  <a:lnTo>
                    <a:pt x="1404" y="793"/>
                  </a:lnTo>
                  <a:lnTo>
                    <a:pt x="1398" y="702"/>
                  </a:lnTo>
                  <a:lnTo>
                    <a:pt x="1395" y="660"/>
                  </a:lnTo>
                  <a:lnTo>
                    <a:pt x="1391" y="619"/>
                  </a:lnTo>
                  <a:lnTo>
                    <a:pt x="1391" y="619"/>
                  </a:lnTo>
                  <a:lnTo>
                    <a:pt x="1382" y="629"/>
                  </a:lnTo>
                  <a:lnTo>
                    <a:pt x="1371" y="640"/>
                  </a:lnTo>
                  <a:lnTo>
                    <a:pt x="1366" y="643"/>
                  </a:lnTo>
                  <a:lnTo>
                    <a:pt x="1359" y="647"/>
                  </a:lnTo>
                  <a:lnTo>
                    <a:pt x="1352" y="649"/>
                  </a:lnTo>
                  <a:lnTo>
                    <a:pt x="1345" y="649"/>
                  </a:lnTo>
                  <a:lnTo>
                    <a:pt x="1345" y="649"/>
                  </a:lnTo>
                  <a:lnTo>
                    <a:pt x="1339" y="647"/>
                  </a:lnTo>
                  <a:lnTo>
                    <a:pt x="1336" y="645"/>
                  </a:lnTo>
                  <a:lnTo>
                    <a:pt x="1333" y="640"/>
                  </a:lnTo>
                  <a:lnTo>
                    <a:pt x="1331" y="636"/>
                  </a:lnTo>
                  <a:lnTo>
                    <a:pt x="1326" y="625"/>
                  </a:lnTo>
                  <a:lnTo>
                    <a:pt x="1319" y="611"/>
                  </a:lnTo>
                  <a:lnTo>
                    <a:pt x="1319" y="611"/>
                  </a:lnTo>
                  <a:lnTo>
                    <a:pt x="1314" y="604"/>
                  </a:lnTo>
                  <a:lnTo>
                    <a:pt x="1308" y="597"/>
                  </a:lnTo>
                  <a:lnTo>
                    <a:pt x="1297" y="584"/>
                  </a:lnTo>
                  <a:lnTo>
                    <a:pt x="1291" y="579"/>
                  </a:lnTo>
                  <a:lnTo>
                    <a:pt x="1288" y="572"/>
                  </a:lnTo>
                  <a:lnTo>
                    <a:pt x="1286" y="565"/>
                  </a:lnTo>
                  <a:lnTo>
                    <a:pt x="1284" y="556"/>
                  </a:lnTo>
                  <a:lnTo>
                    <a:pt x="1284" y="556"/>
                  </a:lnTo>
                  <a:lnTo>
                    <a:pt x="1301" y="536"/>
                  </a:lnTo>
                  <a:lnTo>
                    <a:pt x="1319" y="520"/>
                  </a:lnTo>
                  <a:lnTo>
                    <a:pt x="1356" y="486"/>
                  </a:lnTo>
                  <a:lnTo>
                    <a:pt x="1356" y="486"/>
                  </a:lnTo>
                  <a:lnTo>
                    <a:pt x="1374" y="489"/>
                  </a:lnTo>
                  <a:lnTo>
                    <a:pt x="1384" y="489"/>
                  </a:lnTo>
                  <a:lnTo>
                    <a:pt x="1397" y="486"/>
                  </a:lnTo>
                  <a:lnTo>
                    <a:pt x="1397" y="486"/>
                  </a:lnTo>
                  <a:lnTo>
                    <a:pt x="1395" y="479"/>
                  </a:lnTo>
                  <a:lnTo>
                    <a:pt x="1397" y="473"/>
                  </a:lnTo>
                  <a:lnTo>
                    <a:pt x="1398" y="468"/>
                  </a:lnTo>
                  <a:lnTo>
                    <a:pt x="1401" y="463"/>
                  </a:lnTo>
                  <a:lnTo>
                    <a:pt x="1405" y="459"/>
                  </a:lnTo>
                  <a:lnTo>
                    <a:pt x="1411" y="455"/>
                  </a:lnTo>
                  <a:lnTo>
                    <a:pt x="1423" y="449"/>
                  </a:lnTo>
                  <a:lnTo>
                    <a:pt x="1437" y="444"/>
                  </a:lnTo>
                  <a:lnTo>
                    <a:pt x="1453" y="440"/>
                  </a:lnTo>
                  <a:lnTo>
                    <a:pt x="1468" y="435"/>
                  </a:lnTo>
                  <a:lnTo>
                    <a:pt x="1481" y="431"/>
                  </a:lnTo>
                  <a:lnTo>
                    <a:pt x="1481" y="431"/>
                  </a:lnTo>
                  <a:lnTo>
                    <a:pt x="1481" y="427"/>
                  </a:lnTo>
                  <a:lnTo>
                    <a:pt x="1478" y="423"/>
                  </a:lnTo>
                  <a:lnTo>
                    <a:pt x="1475" y="417"/>
                  </a:lnTo>
                  <a:lnTo>
                    <a:pt x="1471" y="410"/>
                  </a:lnTo>
                  <a:lnTo>
                    <a:pt x="1470" y="407"/>
                  </a:lnTo>
                  <a:lnTo>
                    <a:pt x="1470" y="402"/>
                  </a:lnTo>
                  <a:lnTo>
                    <a:pt x="1470" y="402"/>
                  </a:lnTo>
                  <a:lnTo>
                    <a:pt x="1479" y="393"/>
                  </a:lnTo>
                  <a:lnTo>
                    <a:pt x="1489" y="388"/>
                  </a:lnTo>
                  <a:lnTo>
                    <a:pt x="1500" y="383"/>
                  </a:lnTo>
                  <a:lnTo>
                    <a:pt x="1513" y="379"/>
                  </a:lnTo>
                  <a:lnTo>
                    <a:pt x="1526" y="376"/>
                  </a:lnTo>
                  <a:lnTo>
                    <a:pt x="1537" y="372"/>
                  </a:lnTo>
                  <a:lnTo>
                    <a:pt x="1547" y="368"/>
                  </a:lnTo>
                  <a:lnTo>
                    <a:pt x="1557" y="361"/>
                  </a:lnTo>
                  <a:lnTo>
                    <a:pt x="1557" y="361"/>
                  </a:lnTo>
                  <a:lnTo>
                    <a:pt x="1551" y="358"/>
                  </a:lnTo>
                  <a:lnTo>
                    <a:pt x="1547" y="354"/>
                  </a:lnTo>
                  <a:lnTo>
                    <a:pt x="1543" y="348"/>
                  </a:lnTo>
                  <a:lnTo>
                    <a:pt x="1543" y="346"/>
                  </a:lnTo>
                  <a:lnTo>
                    <a:pt x="1543" y="341"/>
                  </a:lnTo>
                  <a:lnTo>
                    <a:pt x="1543" y="341"/>
                  </a:lnTo>
                  <a:lnTo>
                    <a:pt x="1548" y="334"/>
                  </a:lnTo>
                  <a:lnTo>
                    <a:pt x="1554" y="330"/>
                  </a:lnTo>
                  <a:lnTo>
                    <a:pt x="1562" y="326"/>
                  </a:lnTo>
                  <a:lnTo>
                    <a:pt x="1569" y="322"/>
                  </a:lnTo>
                  <a:lnTo>
                    <a:pt x="1587" y="316"/>
                  </a:lnTo>
                  <a:lnTo>
                    <a:pt x="1606" y="312"/>
                  </a:lnTo>
                  <a:lnTo>
                    <a:pt x="1606" y="312"/>
                  </a:lnTo>
                  <a:lnTo>
                    <a:pt x="1607" y="309"/>
                  </a:lnTo>
                  <a:lnTo>
                    <a:pt x="1609" y="305"/>
                  </a:lnTo>
                  <a:lnTo>
                    <a:pt x="1609" y="299"/>
                  </a:lnTo>
                  <a:lnTo>
                    <a:pt x="1609" y="296"/>
                  </a:lnTo>
                  <a:lnTo>
                    <a:pt x="1609" y="295"/>
                  </a:lnTo>
                  <a:lnTo>
                    <a:pt x="1611" y="292"/>
                  </a:lnTo>
                  <a:lnTo>
                    <a:pt x="1614" y="291"/>
                  </a:lnTo>
                  <a:lnTo>
                    <a:pt x="1614" y="291"/>
                  </a:lnTo>
                  <a:lnTo>
                    <a:pt x="1625" y="291"/>
                  </a:lnTo>
                  <a:lnTo>
                    <a:pt x="1634" y="289"/>
                  </a:lnTo>
                  <a:lnTo>
                    <a:pt x="1642" y="285"/>
                  </a:lnTo>
                  <a:lnTo>
                    <a:pt x="1649" y="281"/>
                  </a:lnTo>
                  <a:lnTo>
                    <a:pt x="1655" y="277"/>
                  </a:lnTo>
                  <a:lnTo>
                    <a:pt x="1662" y="274"/>
                  </a:lnTo>
                  <a:lnTo>
                    <a:pt x="1670" y="273"/>
                  </a:lnTo>
                  <a:lnTo>
                    <a:pt x="1679" y="274"/>
                  </a:lnTo>
                  <a:lnTo>
                    <a:pt x="1679" y="274"/>
                  </a:lnTo>
                  <a:lnTo>
                    <a:pt x="1686" y="280"/>
                  </a:lnTo>
                  <a:lnTo>
                    <a:pt x="1693" y="284"/>
                  </a:lnTo>
                  <a:lnTo>
                    <a:pt x="1708" y="289"/>
                  </a:lnTo>
                  <a:lnTo>
                    <a:pt x="1724" y="294"/>
                  </a:lnTo>
                  <a:lnTo>
                    <a:pt x="1740" y="298"/>
                  </a:lnTo>
                  <a:lnTo>
                    <a:pt x="1756" y="302"/>
                  </a:lnTo>
                  <a:lnTo>
                    <a:pt x="1771" y="309"/>
                  </a:lnTo>
                  <a:lnTo>
                    <a:pt x="1777" y="313"/>
                  </a:lnTo>
                  <a:lnTo>
                    <a:pt x="1783" y="317"/>
                  </a:lnTo>
                  <a:lnTo>
                    <a:pt x="1788" y="324"/>
                  </a:lnTo>
                  <a:lnTo>
                    <a:pt x="1792" y="331"/>
                  </a:lnTo>
                  <a:lnTo>
                    <a:pt x="1792" y="331"/>
                  </a:lnTo>
                  <a:lnTo>
                    <a:pt x="1801" y="331"/>
                  </a:lnTo>
                  <a:lnTo>
                    <a:pt x="1808" y="333"/>
                  </a:lnTo>
                  <a:lnTo>
                    <a:pt x="1813" y="334"/>
                  </a:lnTo>
                  <a:lnTo>
                    <a:pt x="1819" y="337"/>
                  </a:lnTo>
                  <a:lnTo>
                    <a:pt x="1829" y="344"/>
                  </a:lnTo>
                  <a:lnTo>
                    <a:pt x="1839" y="353"/>
                  </a:lnTo>
                  <a:lnTo>
                    <a:pt x="1839" y="353"/>
                  </a:lnTo>
                  <a:lnTo>
                    <a:pt x="1839" y="357"/>
                  </a:lnTo>
                  <a:lnTo>
                    <a:pt x="1839" y="360"/>
                  </a:lnTo>
                  <a:lnTo>
                    <a:pt x="1837" y="365"/>
                  </a:lnTo>
                  <a:lnTo>
                    <a:pt x="1836" y="371"/>
                  </a:lnTo>
                  <a:lnTo>
                    <a:pt x="1837" y="374"/>
                  </a:lnTo>
                  <a:lnTo>
                    <a:pt x="1839" y="375"/>
                  </a:lnTo>
                  <a:lnTo>
                    <a:pt x="1839" y="375"/>
                  </a:lnTo>
                  <a:lnTo>
                    <a:pt x="1850" y="375"/>
                  </a:lnTo>
                  <a:lnTo>
                    <a:pt x="1858" y="376"/>
                  </a:lnTo>
                  <a:lnTo>
                    <a:pt x="1867" y="381"/>
                  </a:lnTo>
                  <a:lnTo>
                    <a:pt x="1872" y="385"/>
                  </a:lnTo>
                  <a:lnTo>
                    <a:pt x="1877" y="392"/>
                  </a:lnTo>
                  <a:lnTo>
                    <a:pt x="1879" y="400"/>
                  </a:lnTo>
                  <a:lnTo>
                    <a:pt x="1879" y="409"/>
                  </a:lnTo>
                  <a:lnTo>
                    <a:pt x="1877" y="419"/>
                  </a:lnTo>
                  <a:lnTo>
                    <a:pt x="1877" y="419"/>
                  </a:lnTo>
                  <a:lnTo>
                    <a:pt x="1891" y="417"/>
                  </a:lnTo>
                  <a:lnTo>
                    <a:pt x="1903" y="417"/>
                  </a:lnTo>
                  <a:lnTo>
                    <a:pt x="1915" y="420"/>
                  </a:lnTo>
                  <a:lnTo>
                    <a:pt x="1926" y="426"/>
                  </a:lnTo>
                  <a:lnTo>
                    <a:pt x="1933" y="434"/>
                  </a:lnTo>
                  <a:lnTo>
                    <a:pt x="1940" y="444"/>
                  </a:lnTo>
                  <a:lnTo>
                    <a:pt x="1943" y="455"/>
                  </a:lnTo>
                  <a:lnTo>
                    <a:pt x="1943" y="469"/>
                  </a:lnTo>
                  <a:lnTo>
                    <a:pt x="1943" y="469"/>
                  </a:lnTo>
                  <a:lnTo>
                    <a:pt x="1950" y="466"/>
                  </a:lnTo>
                  <a:lnTo>
                    <a:pt x="1955" y="465"/>
                  </a:lnTo>
                  <a:lnTo>
                    <a:pt x="1959" y="466"/>
                  </a:lnTo>
                  <a:lnTo>
                    <a:pt x="1965" y="466"/>
                  </a:lnTo>
                  <a:lnTo>
                    <a:pt x="1969" y="469"/>
                  </a:lnTo>
                  <a:lnTo>
                    <a:pt x="1974" y="472"/>
                  </a:lnTo>
                  <a:lnTo>
                    <a:pt x="1981" y="479"/>
                  </a:lnTo>
                  <a:lnTo>
                    <a:pt x="1985" y="487"/>
                  </a:lnTo>
                  <a:lnTo>
                    <a:pt x="1986" y="497"/>
                  </a:lnTo>
                  <a:lnTo>
                    <a:pt x="1985" y="508"/>
                  </a:lnTo>
                  <a:lnTo>
                    <a:pt x="1981" y="518"/>
                  </a:lnTo>
                  <a:lnTo>
                    <a:pt x="1981" y="518"/>
                  </a:lnTo>
                  <a:lnTo>
                    <a:pt x="1988" y="521"/>
                  </a:lnTo>
                  <a:lnTo>
                    <a:pt x="1995" y="522"/>
                  </a:lnTo>
                  <a:lnTo>
                    <a:pt x="2010" y="524"/>
                  </a:lnTo>
                  <a:lnTo>
                    <a:pt x="2016" y="525"/>
                  </a:lnTo>
                  <a:lnTo>
                    <a:pt x="2021" y="527"/>
                  </a:lnTo>
                  <a:lnTo>
                    <a:pt x="2027" y="528"/>
                  </a:lnTo>
                  <a:lnTo>
                    <a:pt x="2030" y="532"/>
                  </a:lnTo>
                  <a:lnTo>
                    <a:pt x="2030" y="532"/>
                  </a:lnTo>
                  <a:lnTo>
                    <a:pt x="2031" y="538"/>
                  </a:lnTo>
                  <a:lnTo>
                    <a:pt x="2031" y="545"/>
                  </a:lnTo>
                  <a:lnTo>
                    <a:pt x="2028" y="552"/>
                  </a:lnTo>
                  <a:lnTo>
                    <a:pt x="2025" y="560"/>
                  </a:lnTo>
                  <a:lnTo>
                    <a:pt x="2020" y="567"/>
                  </a:lnTo>
                  <a:lnTo>
                    <a:pt x="2014" y="574"/>
                  </a:lnTo>
                  <a:lnTo>
                    <a:pt x="2007" y="580"/>
                  </a:lnTo>
                  <a:lnTo>
                    <a:pt x="2002" y="584"/>
                  </a:lnTo>
                  <a:lnTo>
                    <a:pt x="2002" y="584"/>
                  </a:lnTo>
                  <a:lnTo>
                    <a:pt x="2003" y="591"/>
                  </a:lnTo>
                  <a:lnTo>
                    <a:pt x="2003" y="597"/>
                  </a:lnTo>
                  <a:lnTo>
                    <a:pt x="2003" y="604"/>
                  </a:lnTo>
                  <a:lnTo>
                    <a:pt x="2000" y="609"/>
                  </a:lnTo>
                  <a:lnTo>
                    <a:pt x="1997" y="615"/>
                  </a:lnTo>
                  <a:lnTo>
                    <a:pt x="1993" y="619"/>
                  </a:lnTo>
                  <a:lnTo>
                    <a:pt x="1988" y="624"/>
                  </a:lnTo>
                  <a:lnTo>
                    <a:pt x="1982" y="626"/>
                  </a:lnTo>
                  <a:lnTo>
                    <a:pt x="1976" y="629"/>
                  </a:lnTo>
                  <a:lnTo>
                    <a:pt x="1971" y="631"/>
                  </a:lnTo>
                  <a:lnTo>
                    <a:pt x="1965" y="631"/>
                  </a:lnTo>
                  <a:lnTo>
                    <a:pt x="1961" y="631"/>
                  </a:lnTo>
                  <a:lnTo>
                    <a:pt x="1955" y="628"/>
                  </a:lnTo>
                  <a:lnTo>
                    <a:pt x="1951" y="624"/>
                  </a:lnTo>
                  <a:lnTo>
                    <a:pt x="1948" y="618"/>
                  </a:lnTo>
                  <a:lnTo>
                    <a:pt x="1945" y="611"/>
                  </a:lnTo>
                  <a:lnTo>
                    <a:pt x="1945" y="611"/>
                  </a:lnTo>
                  <a:lnTo>
                    <a:pt x="1944" y="632"/>
                  </a:lnTo>
                  <a:lnTo>
                    <a:pt x="1944" y="653"/>
                  </a:lnTo>
                  <a:lnTo>
                    <a:pt x="1945" y="697"/>
                  </a:lnTo>
                  <a:lnTo>
                    <a:pt x="1948" y="739"/>
                  </a:lnTo>
                  <a:lnTo>
                    <a:pt x="1952" y="781"/>
                  </a:lnTo>
                  <a:lnTo>
                    <a:pt x="1957" y="824"/>
                  </a:lnTo>
                  <a:lnTo>
                    <a:pt x="1959" y="868"/>
                  </a:lnTo>
                  <a:lnTo>
                    <a:pt x="1961" y="913"/>
                  </a:lnTo>
                  <a:lnTo>
                    <a:pt x="1961" y="959"/>
                  </a:lnTo>
                  <a:lnTo>
                    <a:pt x="1961" y="959"/>
                  </a:lnTo>
                  <a:lnTo>
                    <a:pt x="1964" y="963"/>
                  </a:lnTo>
                  <a:lnTo>
                    <a:pt x="1966" y="966"/>
                  </a:lnTo>
                  <a:lnTo>
                    <a:pt x="1971" y="969"/>
                  </a:lnTo>
                  <a:lnTo>
                    <a:pt x="1972" y="973"/>
                  </a:lnTo>
                  <a:lnTo>
                    <a:pt x="1972" y="973"/>
                  </a:lnTo>
                  <a:lnTo>
                    <a:pt x="1971" y="982"/>
                  </a:lnTo>
                  <a:lnTo>
                    <a:pt x="1968" y="991"/>
                  </a:lnTo>
                  <a:lnTo>
                    <a:pt x="1964" y="1001"/>
                  </a:lnTo>
                  <a:lnTo>
                    <a:pt x="1958" y="1011"/>
                  </a:lnTo>
                  <a:lnTo>
                    <a:pt x="1958" y="1011"/>
                  </a:lnTo>
                  <a:lnTo>
                    <a:pt x="1957" y="1045"/>
                  </a:lnTo>
                  <a:lnTo>
                    <a:pt x="1957" y="1078"/>
                  </a:lnTo>
                  <a:lnTo>
                    <a:pt x="1958" y="1112"/>
                  </a:lnTo>
                  <a:lnTo>
                    <a:pt x="1961" y="1146"/>
                  </a:lnTo>
                  <a:lnTo>
                    <a:pt x="1966" y="1177"/>
                  </a:lnTo>
                  <a:lnTo>
                    <a:pt x="1974" y="1208"/>
                  </a:lnTo>
                  <a:lnTo>
                    <a:pt x="1983" y="1237"/>
                  </a:lnTo>
                  <a:lnTo>
                    <a:pt x="1989" y="1251"/>
                  </a:lnTo>
                  <a:lnTo>
                    <a:pt x="1995" y="1264"/>
                  </a:lnTo>
                  <a:lnTo>
                    <a:pt x="1995" y="1264"/>
                  </a:lnTo>
                  <a:lnTo>
                    <a:pt x="2011" y="1267"/>
                  </a:lnTo>
                  <a:lnTo>
                    <a:pt x="2028" y="1267"/>
                  </a:lnTo>
                  <a:lnTo>
                    <a:pt x="2044" y="1267"/>
                  </a:lnTo>
                  <a:lnTo>
                    <a:pt x="2052" y="1264"/>
                  </a:lnTo>
                  <a:lnTo>
                    <a:pt x="2059" y="1261"/>
                  </a:lnTo>
                  <a:lnTo>
                    <a:pt x="2059" y="1261"/>
                  </a:lnTo>
                  <a:lnTo>
                    <a:pt x="2066" y="1268"/>
                  </a:lnTo>
                  <a:lnTo>
                    <a:pt x="2070" y="1275"/>
                  </a:lnTo>
                  <a:lnTo>
                    <a:pt x="2073" y="1285"/>
                  </a:lnTo>
                  <a:lnTo>
                    <a:pt x="2075" y="1295"/>
                  </a:lnTo>
                  <a:lnTo>
                    <a:pt x="2075" y="1316"/>
                  </a:lnTo>
                  <a:lnTo>
                    <a:pt x="2075" y="1324"/>
                  </a:lnTo>
                  <a:lnTo>
                    <a:pt x="2076" y="1331"/>
                  </a:lnTo>
                  <a:lnTo>
                    <a:pt x="2076" y="1331"/>
                  </a:lnTo>
                  <a:lnTo>
                    <a:pt x="2087" y="1328"/>
                  </a:lnTo>
                  <a:lnTo>
                    <a:pt x="2098" y="1326"/>
                  </a:lnTo>
                  <a:lnTo>
                    <a:pt x="2110" y="1326"/>
                  </a:lnTo>
                  <a:lnTo>
                    <a:pt x="2119" y="1326"/>
                  </a:lnTo>
                  <a:lnTo>
                    <a:pt x="2129" y="1326"/>
                  </a:lnTo>
                  <a:lnTo>
                    <a:pt x="2139" y="1328"/>
                  </a:lnTo>
                  <a:lnTo>
                    <a:pt x="2148" y="1331"/>
                  </a:lnTo>
                  <a:lnTo>
                    <a:pt x="2156" y="1335"/>
                  </a:lnTo>
                  <a:lnTo>
                    <a:pt x="2163" y="1340"/>
                  </a:lnTo>
                  <a:lnTo>
                    <a:pt x="2169" y="1345"/>
                  </a:lnTo>
                  <a:lnTo>
                    <a:pt x="2174" y="1352"/>
                  </a:lnTo>
                  <a:lnTo>
                    <a:pt x="2178" y="1361"/>
                  </a:lnTo>
                  <a:lnTo>
                    <a:pt x="2183" y="1369"/>
                  </a:lnTo>
                  <a:lnTo>
                    <a:pt x="2184" y="1379"/>
                  </a:lnTo>
                  <a:lnTo>
                    <a:pt x="2184" y="1389"/>
                  </a:lnTo>
                  <a:lnTo>
                    <a:pt x="2184" y="1400"/>
                  </a:lnTo>
                  <a:lnTo>
                    <a:pt x="2184" y="1400"/>
                  </a:lnTo>
                  <a:lnTo>
                    <a:pt x="2197" y="1401"/>
                  </a:lnTo>
                  <a:lnTo>
                    <a:pt x="2211" y="1403"/>
                  </a:lnTo>
                  <a:lnTo>
                    <a:pt x="2226" y="1403"/>
                  </a:lnTo>
                  <a:lnTo>
                    <a:pt x="2235" y="1403"/>
                  </a:lnTo>
                  <a:lnTo>
                    <a:pt x="2242" y="1400"/>
                  </a:lnTo>
                  <a:lnTo>
                    <a:pt x="2242" y="1400"/>
                  </a:lnTo>
                  <a:lnTo>
                    <a:pt x="2250" y="1407"/>
                  </a:lnTo>
                  <a:lnTo>
                    <a:pt x="2257" y="1415"/>
                  </a:lnTo>
                  <a:lnTo>
                    <a:pt x="2263" y="1425"/>
                  </a:lnTo>
                  <a:lnTo>
                    <a:pt x="2267" y="1436"/>
                  </a:lnTo>
                  <a:lnTo>
                    <a:pt x="2271" y="1448"/>
                  </a:lnTo>
                  <a:lnTo>
                    <a:pt x="2271" y="1457"/>
                  </a:lnTo>
                  <a:lnTo>
                    <a:pt x="2270" y="1467"/>
                  </a:lnTo>
                  <a:lnTo>
                    <a:pt x="2268" y="1472"/>
                  </a:lnTo>
                  <a:lnTo>
                    <a:pt x="2265" y="1476"/>
                  </a:lnTo>
                  <a:lnTo>
                    <a:pt x="2265" y="1476"/>
                  </a:lnTo>
                  <a:lnTo>
                    <a:pt x="2275" y="1476"/>
                  </a:lnTo>
                  <a:lnTo>
                    <a:pt x="2284" y="1476"/>
                  </a:lnTo>
                  <a:lnTo>
                    <a:pt x="2299" y="1479"/>
                  </a:lnTo>
                  <a:lnTo>
                    <a:pt x="2308" y="1480"/>
                  </a:lnTo>
                  <a:lnTo>
                    <a:pt x="2316" y="1480"/>
                  </a:lnTo>
                  <a:lnTo>
                    <a:pt x="2324" y="1480"/>
                  </a:lnTo>
                  <a:lnTo>
                    <a:pt x="2334" y="1476"/>
                  </a:lnTo>
                  <a:lnTo>
                    <a:pt x="2334" y="1476"/>
                  </a:lnTo>
                  <a:lnTo>
                    <a:pt x="2343" y="1483"/>
                  </a:lnTo>
                  <a:lnTo>
                    <a:pt x="2348" y="1491"/>
                  </a:lnTo>
                  <a:lnTo>
                    <a:pt x="2354" y="1500"/>
                  </a:lnTo>
                  <a:lnTo>
                    <a:pt x="2360" y="1509"/>
                  </a:lnTo>
                  <a:lnTo>
                    <a:pt x="2362" y="1519"/>
                  </a:lnTo>
                  <a:lnTo>
                    <a:pt x="2362" y="1529"/>
                  </a:lnTo>
                  <a:lnTo>
                    <a:pt x="2360" y="1539"/>
                  </a:lnTo>
                  <a:lnTo>
                    <a:pt x="2355" y="1549"/>
                  </a:lnTo>
                  <a:lnTo>
                    <a:pt x="2355" y="1549"/>
                  </a:lnTo>
                  <a:lnTo>
                    <a:pt x="2388" y="1554"/>
                  </a:lnTo>
                  <a:lnTo>
                    <a:pt x="2403" y="1557"/>
                  </a:lnTo>
                  <a:lnTo>
                    <a:pt x="2410" y="1560"/>
                  </a:lnTo>
                  <a:lnTo>
                    <a:pt x="2416" y="1563"/>
                  </a:lnTo>
                  <a:lnTo>
                    <a:pt x="2416" y="1563"/>
                  </a:lnTo>
                  <a:lnTo>
                    <a:pt x="2417" y="1573"/>
                  </a:lnTo>
                  <a:lnTo>
                    <a:pt x="2417" y="1581"/>
                  </a:lnTo>
                  <a:lnTo>
                    <a:pt x="2417" y="1589"/>
                  </a:lnTo>
                  <a:lnTo>
                    <a:pt x="2414" y="1598"/>
                  </a:lnTo>
                  <a:lnTo>
                    <a:pt x="2411" y="1605"/>
                  </a:lnTo>
                  <a:lnTo>
                    <a:pt x="2407" y="1612"/>
                  </a:lnTo>
                  <a:lnTo>
                    <a:pt x="2402" y="1618"/>
                  </a:lnTo>
                  <a:lnTo>
                    <a:pt x="2396" y="1622"/>
                  </a:lnTo>
                  <a:lnTo>
                    <a:pt x="2396" y="1622"/>
                  </a:lnTo>
                  <a:lnTo>
                    <a:pt x="2399" y="1629"/>
                  </a:lnTo>
                  <a:lnTo>
                    <a:pt x="2400" y="1636"/>
                  </a:lnTo>
                  <a:lnTo>
                    <a:pt x="2402" y="1643"/>
                  </a:lnTo>
                  <a:lnTo>
                    <a:pt x="2402" y="1650"/>
                  </a:lnTo>
                  <a:lnTo>
                    <a:pt x="2400" y="1657"/>
                  </a:lnTo>
                  <a:lnTo>
                    <a:pt x="2399" y="1665"/>
                  </a:lnTo>
                  <a:lnTo>
                    <a:pt x="2392" y="1678"/>
                  </a:lnTo>
                  <a:lnTo>
                    <a:pt x="2383" y="1691"/>
                  </a:lnTo>
                  <a:lnTo>
                    <a:pt x="2372" y="1700"/>
                  </a:lnTo>
                  <a:lnTo>
                    <a:pt x="2360" y="1709"/>
                  </a:lnTo>
                  <a:lnTo>
                    <a:pt x="2347" y="1714"/>
                  </a:lnTo>
                  <a:lnTo>
                    <a:pt x="2347" y="1714"/>
                  </a:lnTo>
                  <a:lnTo>
                    <a:pt x="2291" y="1685"/>
                  </a:lnTo>
                  <a:lnTo>
                    <a:pt x="2263" y="1669"/>
                  </a:lnTo>
                  <a:lnTo>
                    <a:pt x="2236" y="1653"/>
                  </a:lnTo>
                  <a:lnTo>
                    <a:pt x="2236" y="1653"/>
                  </a:lnTo>
                  <a:lnTo>
                    <a:pt x="2228" y="1723"/>
                  </a:lnTo>
                  <a:lnTo>
                    <a:pt x="2228" y="1723"/>
                  </a:lnTo>
                  <a:lnTo>
                    <a:pt x="2246" y="1727"/>
                  </a:lnTo>
                  <a:lnTo>
                    <a:pt x="2257" y="1731"/>
                  </a:lnTo>
                  <a:lnTo>
                    <a:pt x="2267" y="1735"/>
                  </a:lnTo>
                  <a:lnTo>
                    <a:pt x="2274" y="1741"/>
                  </a:lnTo>
                  <a:lnTo>
                    <a:pt x="2277" y="1745"/>
                  </a:lnTo>
                  <a:lnTo>
                    <a:pt x="2280" y="1750"/>
                  </a:lnTo>
                  <a:lnTo>
                    <a:pt x="2281" y="1755"/>
                  </a:lnTo>
                  <a:lnTo>
                    <a:pt x="2281" y="1761"/>
                  </a:lnTo>
                  <a:lnTo>
                    <a:pt x="2280" y="1768"/>
                  </a:lnTo>
                  <a:lnTo>
                    <a:pt x="2277" y="1775"/>
                  </a:lnTo>
                  <a:lnTo>
                    <a:pt x="2277" y="1775"/>
                  </a:lnTo>
                  <a:lnTo>
                    <a:pt x="2284" y="1779"/>
                  </a:lnTo>
                  <a:lnTo>
                    <a:pt x="2292" y="1782"/>
                  </a:lnTo>
                  <a:lnTo>
                    <a:pt x="2312" y="1785"/>
                  </a:lnTo>
                  <a:lnTo>
                    <a:pt x="2322" y="1786"/>
                  </a:lnTo>
                  <a:lnTo>
                    <a:pt x="2330" y="1787"/>
                  </a:lnTo>
                  <a:lnTo>
                    <a:pt x="2336" y="1790"/>
                  </a:lnTo>
                  <a:lnTo>
                    <a:pt x="2340" y="1796"/>
                  </a:lnTo>
                  <a:lnTo>
                    <a:pt x="2340" y="1796"/>
                  </a:lnTo>
                  <a:lnTo>
                    <a:pt x="2340" y="1804"/>
                  </a:lnTo>
                  <a:lnTo>
                    <a:pt x="2337" y="1811"/>
                  </a:lnTo>
                  <a:lnTo>
                    <a:pt x="2334" y="1817"/>
                  </a:lnTo>
                  <a:lnTo>
                    <a:pt x="2331" y="1824"/>
                  </a:lnTo>
                  <a:lnTo>
                    <a:pt x="2331" y="1824"/>
                  </a:lnTo>
                  <a:lnTo>
                    <a:pt x="2337" y="1827"/>
                  </a:lnTo>
                  <a:lnTo>
                    <a:pt x="2343" y="1828"/>
                  </a:lnTo>
                  <a:lnTo>
                    <a:pt x="2354" y="1828"/>
                  </a:lnTo>
                  <a:lnTo>
                    <a:pt x="2367" y="1828"/>
                  </a:lnTo>
                  <a:lnTo>
                    <a:pt x="2372" y="1828"/>
                  </a:lnTo>
                  <a:lnTo>
                    <a:pt x="2378" y="1831"/>
                  </a:lnTo>
                  <a:lnTo>
                    <a:pt x="2378" y="1831"/>
                  </a:lnTo>
                  <a:lnTo>
                    <a:pt x="2381" y="1837"/>
                  </a:lnTo>
                  <a:lnTo>
                    <a:pt x="2382" y="1842"/>
                  </a:lnTo>
                  <a:lnTo>
                    <a:pt x="2385" y="1853"/>
                  </a:lnTo>
                  <a:lnTo>
                    <a:pt x="2386" y="1862"/>
                  </a:lnTo>
                  <a:lnTo>
                    <a:pt x="2388" y="1865"/>
                  </a:lnTo>
                  <a:lnTo>
                    <a:pt x="2390" y="1867"/>
                  </a:lnTo>
                  <a:lnTo>
                    <a:pt x="2390" y="1867"/>
                  </a:lnTo>
                  <a:lnTo>
                    <a:pt x="2402" y="1863"/>
                  </a:lnTo>
                  <a:lnTo>
                    <a:pt x="2413" y="1862"/>
                  </a:lnTo>
                  <a:lnTo>
                    <a:pt x="2424" y="1863"/>
                  </a:lnTo>
                  <a:lnTo>
                    <a:pt x="2433" y="1867"/>
                  </a:lnTo>
                  <a:lnTo>
                    <a:pt x="2438" y="1874"/>
                  </a:lnTo>
                  <a:lnTo>
                    <a:pt x="2442" y="1884"/>
                  </a:lnTo>
                  <a:lnTo>
                    <a:pt x="2444" y="1896"/>
                  </a:lnTo>
                  <a:lnTo>
                    <a:pt x="2442" y="1908"/>
                  </a:lnTo>
                  <a:lnTo>
                    <a:pt x="2442" y="1908"/>
                  </a:lnTo>
                  <a:lnTo>
                    <a:pt x="2448" y="1910"/>
                  </a:lnTo>
                  <a:lnTo>
                    <a:pt x="2452" y="1911"/>
                  </a:lnTo>
                  <a:lnTo>
                    <a:pt x="2462" y="1910"/>
                  </a:lnTo>
                  <a:lnTo>
                    <a:pt x="2472" y="1910"/>
                  </a:lnTo>
                  <a:lnTo>
                    <a:pt x="2483" y="1911"/>
                  </a:lnTo>
                  <a:lnTo>
                    <a:pt x="2483" y="1911"/>
                  </a:lnTo>
                  <a:lnTo>
                    <a:pt x="2484" y="1928"/>
                  </a:lnTo>
                  <a:lnTo>
                    <a:pt x="2483" y="1945"/>
                  </a:lnTo>
                  <a:lnTo>
                    <a:pt x="2482" y="1963"/>
                  </a:lnTo>
                  <a:lnTo>
                    <a:pt x="2476" y="1980"/>
                  </a:lnTo>
                  <a:lnTo>
                    <a:pt x="2473" y="1988"/>
                  </a:lnTo>
                  <a:lnTo>
                    <a:pt x="2469" y="1995"/>
                  </a:lnTo>
                  <a:lnTo>
                    <a:pt x="2465" y="2002"/>
                  </a:lnTo>
                  <a:lnTo>
                    <a:pt x="2459" y="2008"/>
                  </a:lnTo>
                  <a:lnTo>
                    <a:pt x="2454" y="2013"/>
                  </a:lnTo>
                  <a:lnTo>
                    <a:pt x="2447" y="2018"/>
                  </a:lnTo>
                  <a:lnTo>
                    <a:pt x="2440" y="2021"/>
                  </a:lnTo>
                  <a:lnTo>
                    <a:pt x="2431" y="2022"/>
                  </a:lnTo>
                  <a:lnTo>
                    <a:pt x="2431" y="2022"/>
                  </a:lnTo>
                  <a:lnTo>
                    <a:pt x="2417" y="2079"/>
                  </a:lnTo>
                  <a:lnTo>
                    <a:pt x="2400" y="2136"/>
                  </a:lnTo>
                  <a:lnTo>
                    <a:pt x="2368" y="2251"/>
                  </a:lnTo>
                  <a:lnTo>
                    <a:pt x="2334" y="2366"/>
                  </a:lnTo>
                  <a:lnTo>
                    <a:pt x="2317" y="2425"/>
                  </a:lnTo>
                  <a:lnTo>
                    <a:pt x="2303" y="2484"/>
                  </a:lnTo>
                  <a:lnTo>
                    <a:pt x="2303" y="2484"/>
                  </a:lnTo>
                  <a:lnTo>
                    <a:pt x="2312" y="2482"/>
                  </a:lnTo>
                  <a:lnTo>
                    <a:pt x="2319" y="2480"/>
                  </a:lnTo>
                  <a:lnTo>
                    <a:pt x="2322" y="2480"/>
                  </a:lnTo>
                  <a:lnTo>
                    <a:pt x="2324" y="2480"/>
                  </a:lnTo>
                  <a:lnTo>
                    <a:pt x="2326" y="2482"/>
                  </a:lnTo>
                  <a:lnTo>
                    <a:pt x="2329" y="2487"/>
                  </a:lnTo>
                  <a:lnTo>
                    <a:pt x="2329" y="2487"/>
                  </a:lnTo>
                  <a:lnTo>
                    <a:pt x="2323" y="2492"/>
                  </a:lnTo>
                  <a:lnTo>
                    <a:pt x="2319" y="2498"/>
                  </a:lnTo>
                  <a:lnTo>
                    <a:pt x="2316" y="2506"/>
                  </a:lnTo>
                  <a:lnTo>
                    <a:pt x="2316" y="2513"/>
                  </a:lnTo>
                  <a:lnTo>
                    <a:pt x="2317" y="2522"/>
                  </a:lnTo>
                  <a:lnTo>
                    <a:pt x="2320" y="2529"/>
                  </a:lnTo>
                  <a:lnTo>
                    <a:pt x="2326" y="2534"/>
                  </a:lnTo>
                  <a:lnTo>
                    <a:pt x="2331" y="2539"/>
                  </a:lnTo>
                  <a:lnTo>
                    <a:pt x="2331" y="2539"/>
                  </a:lnTo>
                  <a:lnTo>
                    <a:pt x="2340" y="2537"/>
                  </a:lnTo>
                  <a:lnTo>
                    <a:pt x="2347" y="2536"/>
                  </a:lnTo>
                  <a:lnTo>
                    <a:pt x="2354" y="2534"/>
                  </a:lnTo>
                  <a:lnTo>
                    <a:pt x="2357" y="2534"/>
                  </a:lnTo>
                  <a:lnTo>
                    <a:pt x="2361" y="2536"/>
                  </a:lnTo>
                  <a:lnTo>
                    <a:pt x="2361" y="2536"/>
                  </a:lnTo>
                  <a:lnTo>
                    <a:pt x="2367" y="2527"/>
                  </a:lnTo>
                  <a:lnTo>
                    <a:pt x="2374" y="2519"/>
                  </a:lnTo>
                  <a:lnTo>
                    <a:pt x="2381" y="2513"/>
                  </a:lnTo>
                  <a:lnTo>
                    <a:pt x="2389" y="2508"/>
                  </a:lnTo>
                  <a:lnTo>
                    <a:pt x="2399" y="2503"/>
                  </a:lnTo>
                  <a:lnTo>
                    <a:pt x="2409" y="2501"/>
                  </a:lnTo>
                  <a:lnTo>
                    <a:pt x="2419" y="2498"/>
                  </a:lnTo>
                  <a:lnTo>
                    <a:pt x="2428" y="2498"/>
                  </a:lnTo>
                  <a:lnTo>
                    <a:pt x="2437" y="2499"/>
                  </a:lnTo>
                  <a:lnTo>
                    <a:pt x="2447" y="2502"/>
                  </a:lnTo>
                  <a:lnTo>
                    <a:pt x="2455" y="2506"/>
                  </a:lnTo>
                  <a:lnTo>
                    <a:pt x="2462" y="2512"/>
                  </a:lnTo>
                  <a:lnTo>
                    <a:pt x="2468" y="2519"/>
                  </a:lnTo>
                  <a:lnTo>
                    <a:pt x="2472" y="2529"/>
                  </a:lnTo>
                  <a:lnTo>
                    <a:pt x="2476" y="2540"/>
                  </a:lnTo>
                  <a:lnTo>
                    <a:pt x="2477" y="2553"/>
                  </a:lnTo>
                  <a:lnTo>
                    <a:pt x="2477" y="2553"/>
                  </a:lnTo>
                  <a:lnTo>
                    <a:pt x="2486" y="2554"/>
                  </a:lnTo>
                  <a:lnTo>
                    <a:pt x="2494" y="2555"/>
                  </a:lnTo>
                  <a:lnTo>
                    <a:pt x="2500" y="2560"/>
                  </a:lnTo>
                  <a:lnTo>
                    <a:pt x="2506" y="2565"/>
                  </a:lnTo>
                  <a:lnTo>
                    <a:pt x="2510" y="2571"/>
                  </a:lnTo>
                  <a:lnTo>
                    <a:pt x="2513" y="2578"/>
                  </a:lnTo>
                  <a:lnTo>
                    <a:pt x="2514" y="2585"/>
                  </a:lnTo>
                  <a:lnTo>
                    <a:pt x="2515" y="2592"/>
                  </a:lnTo>
                  <a:lnTo>
                    <a:pt x="2514" y="2598"/>
                  </a:lnTo>
                  <a:lnTo>
                    <a:pt x="2513" y="2605"/>
                  </a:lnTo>
                  <a:lnTo>
                    <a:pt x="2510" y="2609"/>
                  </a:lnTo>
                  <a:lnTo>
                    <a:pt x="2506" y="2612"/>
                  </a:lnTo>
                  <a:lnTo>
                    <a:pt x="2500" y="2613"/>
                  </a:lnTo>
                  <a:lnTo>
                    <a:pt x="2494" y="2612"/>
                  </a:lnTo>
                  <a:lnTo>
                    <a:pt x="2487" y="2609"/>
                  </a:lnTo>
                  <a:lnTo>
                    <a:pt x="2480" y="2603"/>
                  </a:lnTo>
                  <a:lnTo>
                    <a:pt x="2480" y="2603"/>
                  </a:lnTo>
                  <a:lnTo>
                    <a:pt x="2480" y="2600"/>
                  </a:lnTo>
                  <a:lnTo>
                    <a:pt x="2483" y="2600"/>
                  </a:lnTo>
                  <a:lnTo>
                    <a:pt x="2489" y="2599"/>
                  </a:lnTo>
                  <a:lnTo>
                    <a:pt x="2494" y="2599"/>
                  </a:lnTo>
                  <a:lnTo>
                    <a:pt x="2496" y="2599"/>
                  </a:lnTo>
                  <a:lnTo>
                    <a:pt x="2497" y="2596"/>
                  </a:lnTo>
                  <a:lnTo>
                    <a:pt x="2497" y="2596"/>
                  </a:lnTo>
                  <a:lnTo>
                    <a:pt x="2494" y="2588"/>
                  </a:lnTo>
                  <a:lnTo>
                    <a:pt x="2490" y="2581"/>
                  </a:lnTo>
                  <a:lnTo>
                    <a:pt x="2483" y="2575"/>
                  </a:lnTo>
                  <a:lnTo>
                    <a:pt x="2477" y="2571"/>
                  </a:lnTo>
                  <a:lnTo>
                    <a:pt x="2477" y="2571"/>
                  </a:lnTo>
                  <a:lnTo>
                    <a:pt x="2469" y="2574"/>
                  </a:lnTo>
                  <a:lnTo>
                    <a:pt x="2462" y="2576"/>
                  </a:lnTo>
                  <a:lnTo>
                    <a:pt x="2458" y="2578"/>
                  </a:lnTo>
                  <a:lnTo>
                    <a:pt x="2455" y="2578"/>
                  </a:lnTo>
                  <a:lnTo>
                    <a:pt x="2452" y="2576"/>
                  </a:lnTo>
                  <a:lnTo>
                    <a:pt x="2448" y="2574"/>
                  </a:lnTo>
                  <a:lnTo>
                    <a:pt x="2448" y="2574"/>
                  </a:lnTo>
                  <a:lnTo>
                    <a:pt x="2448" y="2568"/>
                  </a:lnTo>
                  <a:lnTo>
                    <a:pt x="2448" y="2565"/>
                  </a:lnTo>
                  <a:lnTo>
                    <a:pt x="2451" y="2564"/>
                  </a:lnTo>
                  <a:lnTo>
                    <a:pt x="2454" y="2561"/>
                  </a:lnTo>
                  <a:lnTo>
                    <a:pt x="2456" y="2560"/>
                  </a:lnTo>
                  <a:lnTo>
                    <a:pt x="2458" y="2558"/>
                  </a:lnTo>
                  <a:lnTo>
                    <a:pt x="2459" y="2555"/>
                  </a:lnTo>
                  <a:lnTo>
                    <a:pt x="2459" y="2550"/>
                  </a:lnTo>
                  <a:lnTo>
                    <a:pt x="2459" y="2550"/>
                  </a:lnTo>
                  <a:lnTo>
                    <a:pt x="2458" y="2543"/>
                  </a:lnTo>
                  <a:lnTo>
                    <a:pt x="2454" y="2536"/>
                  </a:lnTo>
                  <a:lnTo>
                    <a:pt x="2449" y="2529"/>
                  </a:lnTo>
                  <a:lnTo>
                    <a:pt x="2445" y="2523"/>
                  </a:lnTo>
                  <a:lnTo>
                    <a:pt x="2438" y="2519"/>
                  </a:lnTo>
                  <a:lnTo>
                    <a:pt x="2433" y="2515"/>
                  </a:lnTo>
                  <a:lnTo>
                    <a:pt x="2424" y="2512"/>
                  </a:lnTo>
                  <a:lnTo>
                    <a:pt x="2416" y="2509"/>
                  </a:lnTo>
                  <a:lnTo>
                    <a:pt x="2416" y="2509"/>
                  </a:lnTo>
                  <a:lnTo>
                    <a:pt x="2407" y="2513"/>
                  </a:lnTo>
                  <a:lnTo>
                    <a:pt x="2399" y="2519"/>
                  </a:lnTo>
                  <a:lnTo>
                    <a:pt x="2390" y="2525"/>
                  </a:lnTo>
                  <a:lnTo>
                    <a:pt x="2383" y="2533"/>
                  </a:lnTo>
                  <a:lnTo>
                    <a:pt x="2376" y="2541"/>
                  </a:lnTo>
                  <a:lnTo>
                    <a:pt x="2369" y="2551"/>
                  </a:lnTo>
                  <a:lnTo>
                    <a:pt x="2364" y="2561"/>
                  </a:lnTo>
                  <a:lnTo>
                    <a:pt x="2361" y="2572"/>
                  </a:lnTo>
                  <a:lnTo>
                    <a:pt x="2358" y="2582"/>
                  </a:lnTo>
                  <a:lnTo>
                    <a:pt x="2358" y="2592"/>
                  </a:lnTo>
                  <a:lnTo>
                    <a:pt x="2360" y="2600"/>
                  </a:lnTo>
                  <a:lnTo>
                    <a:pt x="2364" y="2609"/>
                  </a:lnTo>
                  <a:lnTo>
                    <a:pt x="2371" y="2616"/>
                  </a:lnTo>
                  <a:lnTo>
                    <a:pt x="2379" y="2620"/>
                  </a:lnTo>
                  <a:lnTo>
                    <a:pt x="2392" y="2624"/>
                  </a:lnTo>
                  <a:lnTo>
                    <a:pt x="2407" y="2626"/>
                  </a:lnTo>
                  <a:lnTo>
                    <a:pt x="2407" y="2626"/>
                  </a:lnTo>
                  <a:lnTo>
                    <a:pt x="2409" y="2641"/>
                  </a:lnTo>
                  <a:lnTo>
                    <a:pt x="2413" y="2655"/>
                  </a:lnTo>
                  <a:lnTo>
                    <a:pt x="2419" y="2668"/>
                  </a:lnTo>
                  <a:lnTo>
                    <a:pt x="2427" y="2678"/>
                  </a:lnTo>
                  <a:lnTo>
                    <a:pt x="2437" y="2685"/>
                  </a:lnTo>
                  <a:lnTo>
                    <a:pt x="2448" y="2690"/>
                  </a:lnTo>
                  <a:lnTo>
                    <a:pt x="2461" y="2693"/>
                  </a:lnTo>
                  <a:lnTo>
                    <a:pt x="2475" y="2693"/>
                  </a:lnTo>
                  <a:lnTo>
                    <a:pt x="2475" y="2693"/>
                  </a:lnTo>
                  <a:lnTo>
                    <a:pt x="2482" y="2690"/>
                  </a:lnTo>
                  <a:lnTo>
                    <a:pt x="2487" y="2687"/>
                  </a:lnTo>
                  <a:lnTo>
                    <a:pt x="2500" y="2678"/>
                  </a:lnTo>
                  <a:lnTo>
                    <a:pt x="2506" y="2675"/>
                  </a:lnTo>
                  <a:lnTo>
                    <a:pt x="2511" y="2673"/>
                  </a:lnTo>
                  <a:lnTo>
                    <a:pt x="2517" y="2673"/>
                  </a:lnTo>
                  <a:lnTo>
                    <a:pt x="2524" y="2678"/>
                  </a:lnTo>
                  <a:lnTo>
                    <a:pt x="2524" y="2678"/>
                  </a:lnTo>
                  <a:lnTo>
                    <a:pt x="2518" y="2686"/>
                  </a:lnTo>
                  <a:lnTo>
                    <a:pt x="2514" y="2693"/>
                  </a:lnTo>
                  <a:lnTo>
                    <a:pt x="2511" y="2701"/>
                  </a:lnTo>
                  <a:lnTo>
                    <a:pt x="2510" y="2710"/>
                  </a:lnTo>
                  <a:lnTo>
                    <a:pt x="2511" y="2717"/>
                  </a:lnTo>
                  <a:lnTo>
                    <a:pt x="2513" y="2725"/>
                  </a:lnTo>
                  <a:lnTo>
                    <a:pt x="2515" y="2732"/>
                  </a:lnTo>
                  <a:lnTo>
                    <a:pt x="2518" y="2739"/>
                  </a:lnTo>
                  <a:lnTo>
                    <a:pt x="2524" y="2746"/>
                  </a:lnTo>
                  <a:lnTo>
                    <a:pt x="2528" y="2752"/>
                  </a:lnTo>
                  <a:lnTo>
                    <a:pt x="2535" y="2758"/>
                  </a:lnTo>
                  <a:lnTo>
                    <a:pt x="2542" y="2763"/>
                  </a:lnTo>
                  <a:lnTo>
                    <a:pt x="2549" y="2767"/>
                  </a:lnTo>
                  <a:lnTo>
                    <a:pt x="2556" y="2770"/>
                  </a:lnTo>
                  <a:lnTo>
                    <a:pt x="2565" y="2773"/>
                  </a:lnTo>
                  <a:lnTo>
                    <a:pt x="2573" y="2774"/>
                  </a:lnTo>
                  <a:lnTo>
                    <a:pt x="2573" y="2774"/>
                  </a:lnTo>
                  <a:lnTo>
                    <a:pt x="2579" y="2772"/>
                  </a:lnTo>
                  <a:lnTo>
                    <a:pt x="2584" y="2769"/>
                  </a:lnTo>
                  <a:lnTo>
                    <a:pt x="2591" y="2760"/>
                  </a:lnTo>
                  <a:lnTo>
                    <a:pt x="2598" y="2752"/>
                  </a:lnTo>
                  <a:lnTo>
                    <a:pt x="2604" y="2742"/>
                  </a:lnTo>
                  <a:lnTo>
                    <a:pt x="2615" y="2721"/>
                  </a:lnTo>
                  <a:lnTo>
                    <a:pt x="2622" y="2711"/>
                  </a:lnTo>
                  <a:lnTo>
                    <a:pt x="2630" y="2704"/>
                  </a:lnTo>
                  <a:lnTo>
                    <a:pt x="2630" y="2704"/>
                  </a:lnTo>
                  <a:lnTo>
                    <a:pt x="2636" y="2711"/>
                  </a:lnTo>
                  <a:lnTo>
                    <a:pt x="2642" y="2718"/>
                  </a:lnTo>
                  <a:lnTo>
                    <a:pt x="2647" y="2723"/>
                  </a:lnTo>
                  <a:lnTo>
                    <a:pt x="2654" y="2725"/>
                  </a:lnTo>
                  <a:lnTo>
                    <a:pt x="2663" y="2727"/>
                  </a:lnTo>
                  <a:lnTo>
                    <a:pt x="2670" y="2727"/>
                  </a:lnTo>
                  <a:lnTo>
                    <a:pt x="2678" y="2727"/>
                  </a:lnTo>
                  <a:lnTo>
                    <a:pt x="2685" y="2724"/>
                  </a:lnTo>
                  <a:lnTo>
                    <a:pt x="2692" y="2721"/>
                  </a:lnTo>
                  <a:lnTo>
                    <a:pt x="2698" y="2715"/>
                  </a:lnTo>
                  <a:lnTo>
                    <a:pt x="2703" y="2711"/>
                  </a:lnTo>
                  <a:lnTo>
                    <a:pt x="2706" y="2704"/>
                  </a:lnTo>
                  <a:lnTo>
                    <a:pt x="2708" y="2697"/>
                  </a:lnTo>
                  <a:lnTo>
                    <a:pt x="2708" y="2690"/>
                  </a:lnTo>
                  <a:lnTo>
                    <a:pt x="2705" y="2682"/>
                  </a:lnTo>
                  <a:lnTo>
                    <a:pt x="2701" y="2672"/>
                  </a:lnTo>
                  <a:lnTo>
                    <a:pt x="2701" y="2672"/>
                  </a:lnTo>
                  <a:lnTo>
                    <a:pt x="2692" y="2672"/>
                  </a:lnTo>
                  <a:lnTo>
                    <a:pt x="2684" y="2673"/>
                  </a:lnTo>
                  <a:lnTo>
                    <a:pt x="2680" y="2673"/>
                  </a:lnTo>
                  <a:lnTo>
                    <a:pt x="2675" y="2672"/>
                  </a:lnTo>
                  <a:lnTo>
                    <a:pt x="2671" y="2669"/>
                  </a:lnTo>
                  <a:lnTo>
                    <a:pt x="2668" y="2664"/>
                  </a:lnTo>
                  <a:lnTo>
                    <a:pt x="2668" y="2664"/>
                  </a:lnTo>
                  <a:lnTo>
                    <a:pt x="2674" y="2661"/>
                  </a:lnTo>
                  <a:lnTo>
                    <a:pt x="2678" y="2657"/>
                  </a:lnTo>
                  <a:lnTo>
                    <a:pt x="2681" y="2652"/>
                  </a:lnTo>
                  <a:lnTo>
                    <a:pt x="2684" y="2647"/>
                  </a:lnTo>
                  <a:lnTo>
                    <a:pt x="2689" y="2637"/>
                  </a:lnTo>
                  <a:lnTo>
                    <a:pt x="2695" y="2626"/>
                  </a:lnTo>
                  <a:lnTo>
                    <a:pt x="2695" y="2626"/>
                  </a:lnTo>
                  <a:lnTo>
                    <a:pt x="2691" y="2620"/>
                  </a:lnTo>
                  <a:lnTo>
                    <a:pt x="2687" y="2616"/>
                  </a:lnTo>
                  <a:lnTo>
                    <a:pt x="2677" y="2607"/>
                  </a:lnTo>
                  <a:lnTo>
                    <a:pt x="2666" y="2600"/>
                  </a:lnTo>
                  <a:lnTo>
                    <a:pt x="2661" y="2596"/>
                  </a:lnTo>
                  <a:lnTo>
                    <a:pt x="2657" y="2591"/>
                  </a:lnTo>
                  <a:lnTo>
                    <a:pt x="2657" y="2591"/>
                  </a:lnTo>
                  <a:lnTo>
                    <a:pt x="2668" y="2579"/>
                  </a:lnTo>
                  <a:lnTo>
                    <a:pt x="2675" y="2572"/>
                  </a:lnTo>
                  <a:lnTo>
                    <a:pt x="2681" y="2565"/>
                  </a:lnTo>
                  <a:lnTo>
                    <a:pt x="2684" y="2558"/>
                  </a:lnTo>
                  <a:lnTo>
                    <a:pt x="2687" y="2550"/>
                  </a:lnTo>
                  <a:lnTo>
                    <a:pt x="2685" y="2540"/>
                  </a:lnTo>
                  <a:lnTo>
                    <a:pt x="2680" y="2530"/>
                  </a:lnTo>
                  <a:lnTo>
                    <a:pt x="2680" y="2530"/>
                  </a:lnTo>
                  <a:lnTo>
                    <a:pt x="2674" y="2527"/>
                  </a:lnTo>
                  <a:lnTo>
                    <a:pt x="2668" y="2525"/>
                  </a:lnTo>
                  <a:lnTo>
                    <a:pt x="2663" y="2525"/>
                  </a:lnTo>
                  <a:lnTo>
                    <a:pt x="2657" y="2525"/>
                  </a:lnTo>
                  <a:lnTo>
                    <a:pt x="2646" y="2526"/>
                  </a:lnTo>
                  <a:lnTo>
                    <a:pt x="2635" y="2530"/>
                  </a:lnTo>
                  <a:lnTo>
                    <a:pt x="2615" y="2539"/>
                  </a:lnTo>
                  <a:lnTo>
                    <a:pt x="2605" y="2541"/>
                  </a:lnTo>
                  <a:lnTo>
                    <a:pt x="2595" y="2541"/>
                  </a:lnTo>
                  <a:lnTo>
                    <a:pt x="2595" y="2541"/>
                  </a:lnTo>
                  <a:lnTo>
                    <a:pt x="2600" y="2533"/>
                  </a:lnTo>
                  <a:lnTo>
                    <a:pt x="2601" y="2525"/>
                  </a:lnTo>
                  <a:lnTo>
                    <a:pt x="2600" y="2518"/>
                  </a:lnTo>
                  <a:lnTo>
                    <a:pt x="2598" y="2512"/>
                  </a:lnTo>
                  <a:lnTo>
                    <a:pt x="2595" y="2506"/>
                  </a:lnTo>
                  <a:lnTo>
                    <a:pt x="2593" y="2502"/>
                  </a:lnTo>
                  <a:lnTo>
                    <a:pt x="2587" y="2498"/>
                  </a:lnTo>
                  <a:lnTo>
                    <a:pt x="2581" y="2495"/>
                  </a:lnTo>
                  <a:lnTo>
                    <a:pt x="2570" y="2491"/>
                  </a:lnTo>
                  <a:lnTo>
                    <a:pt x="2556" y="2489"/>
                  </a:lnTo>
                  <a:lnTo>
                    <a:pt x="2542" y="2491"/>
                  </a:lnTo>
                  <a:lnTo>
                    <a:pt x="2529" y="2495"/>
                  </a:lnTo>
                  <a:lnTo>
                    <a:pt x="2529" y="2495"/>
                  </a:lnTo>
                  <a:lnTo>
                    <a:pt x="2529" y="2488"/>
                  </a:lnTo>
                  <a:lnTo>
                    <a:pt x="2529" y="2481"/>
                  </a:lnTo>
                  <a:lnTo>
                    <a:pt x="2531" y="2467"/>
                  </a:lnTo>
                  <a:lnTo>
                    <a:pt x="2531" y="2460"/>
                  </a:lnTo>
                  <a:lnTo>
                    <a:pt x="2529" y="2454"/>
                  </a:lnTo>
                  <a:lnTo>
                    <a:pt x="2525" y="2449"/>
                  </a:lnTo>
                  <a:lnTo>
                    <a:pt x="2521" y="2443"/>
                  </a:lnTo>
                  <a:lnTo>
                    <a:pt x="2521" y="2443"/>
                  </a:lnTo>
                  <a:lnTo>
                    <a:pt x="2534" y="2430"/>
                  </a:lnTo>
                  <a:lnTo>
                    <a:pt x="2546" y="2416"/>
                  </a:lnTo>
                  <a:lnTo>
                    <a:pt x="2546" y="2416"/>
                  </a:lnTo>
                  <a:lnTo>
                    <a:pt x="2548" y="2409"/>
                  </a:lnTo>
                  <a:lnTo>
                    <a:pt x="2548" y="2402"/>
                  </a:lnTo>
                  <a:lnTo>
                    <a:pt x="2545" y="2397"/>
                  </a:lnTo>
                  <a:lnTo>
                    <a:pt x="2543" y="2393"/>
                  </a:lnTo>
                  <a:lnTo>
                    <a:pt x="2539" y="2388"/>
                  </a:lnTo>
                  <a:lnTo>
                    <a:pt x="2535" y="2386"/>
                  </a:lnTo>
                  <a:lnTo>
                    <a:pt x="2524" y="2381"/>
                  </a:lnTo>
                  <a:lnTo>
                    <a:pt x="2513" y="2379"/>
                  </a:lnTo>
                  <a:lnTo>
                    <a:pt x="2499" y="2377"/>
                  </a:lnTo>
                  <a:lnTo>
                    <a:pt x="2475" y="2376"/>
                  </a:lnTo>
                  <a:lnTo>
                    <a:pt x="2475" y="2376"/>
                  </a:lnTo>
                  <a:lnTo>
                    <a:pt x="2468" y="2394"/>
                  </a:lnTo>
                  <a:lnTo>
                    <a:pt x="2463" y="2402"/>
                  </a:lnTo>
                  <a:lnTo>
                    <a:pt x="2458" y="2411"/>
                  </a:lnTo>
                  <a:lnTo>
                    <a:pt x="2454" y="2418"/>
                  </a:lnTo>
                  <a:lnTo>
                    <a:pt x="2447" y="2423"/>
                  </a:lnTo>
                  <a:lnTo>
                    <a:pt x="2440" y="2426"/>
                  </a:lnTo>
                  <a:lnTo>
                    <a:pt x="2431" y="2429"/>
                  </a:lnTo>
                  <a:lnTo>
                    <a:pt x="2431" y="2429"/>
                  </a:lnTo>
                  <a:lnTo>
                    <a:pt x="2424" y="2428"/>
                  </a:lnTo>
                  <a:lnTo>
                    <a:pt x="2417" y="2426"/>
                  </a:lnTo>
                  <a:lnTo>
                    <a:pt x="2411" y="2425"/>
                  </a:lnTo>
                  <a:lnTo>
                    <a:pt x="2406" y="2421"/>
                  </a:lnTo>
                  <a:lnTo>
                    <a:pt x="2400" y="2416"/>
                  </a:lnTo>
                  <a:lnTo>
                    <a:pt x="2396" y="2412"/>
                  </a:lnTo>
                  <a:lnTo>
                    <a:pt x="2393" y="2407"/>
                  </a:lnTo>
                  <a:lnTo>
                    <a:pt x="2390" y="2402"/>
                  </a:lnTo>
                  <a:lnTo>
                    <a:pt x="2389" y="2397"/>
                  </a:lnTo>
                  <a:lnTo>
                    <a:pt x="2389" y="2393"/>
                  </a:lnTo>
                  <a:lnTo>
                    <a:pt x="2390" y="2388"/>
                  </a:lnTo>
                  <a:lnTo>
                    <a:pt x="2392" y="2384"/>
                  </a:lnTo>
                  <a:lnTo>
                    <a:pt x="2396" y="2381"/>
                  </a:lnTo>
                  <a:lnTo>
                    <a:pt x="2402" y="2380"/>
                  </a:lnTo>
                  <a:lnTo>
                    <a:pt x="2407" y="2380"/>
                  </a:lnTo>
                  <a:lnTo>
                    <a:pt x="2416" y="2381"/>
                  </a:lnTo>
                  <a:lnTo>
                    <a:pt x="2416" y="2381"/>
                  </a:lnTo>
                  <a:lnTo>
                    <a:pt x="2416" y="2384"/>
                  </a:lnTo>
                  <a:lnTo>
                    <a:pt x="2414" y="2386"/>
                  </a:lnTo>
                  <a:lnTo>
                    <a:pt x="2409" y="2388"/>
                  </a:lnTo>
                  <a:lnTo>
                    <a:pt x="2406" y="2391"/>
                  </a:lnTo>
                  <a:lnTo>
                    <a:pt x="2404" y="2393"/>
                  </a:lnTo>
                  <a:lnTo>
                    <a:pt x="2404" y="2397"/>
                  </a:lnTo>
                  <a:lnTo>
                    <a:pt x="2404" y="2397"/>
                  </a:lnTo>
                  <a:lnTo>
                    <a:pt x="2410" y="2402"/>
                  </a:lnTo>
                  <a:lnTo>
                    <a:pt x="2416" y="2407"/>
                  </a:lnTo>
                  <a:lnTo>
                    <a:pt x="2421" y="2409"/>
                  </a:lnTo>
                  <a:lnTo>
                    <a:pt x="2427" y="2409"/>
                  </a:lnTo>
                  <a:lnTo>
                    <a:pt x="2431" y="2408"/>
                  </a:lnTo>
                  <a:lnTo>
                    <a:pt x="2437" y="2407"/>
                  </a:lnTo>
                  <a:lnTo>
                    <a:pt x="2441" y="2402"/>
                  </a:lnTo>
                  <a:lnTo>
                    <a:pt x="2444" y="2398"/>
                  </a:lnTo>
                  <a:lnTo>
                    <a:pt x="2451" y="2387"/>
                  </a:lnTo>
                  <a:lnTo>
                    <a:pt x="2455" y="2376"/>
                  </a:lnTo>
                  <a:lnTo>
                    <a:pt x="2458" y="2363"/>
                  </a:lnTo>
                  <a:lnTo>
                    <a:pt x="2459" y="2353"/>
                  </a:lnTo>
                  <a:lnTo>
                    <a:pt x="2459" y="2353"/>
                  </a:lnTo>
                  <a:lnTo>
                    <a:pt x="2475" y="2360"/>
                  </a:lnTo>
                  <a:lnTo>
                    <a:pt x="2492" y="2367"/>
                  </a:lnTo>
                  <a:lnTo>
                    <a:pt x="2492" y="2367"/>
                  </a:lnTo>
                  <a:lnTo>
                    <a:pt x="2501" y="2363"/>
                  </a:lnTo>
                  <a:lnTo>
                    <a:pt x="2511" y="2357"/>
                  </a:lnTo>
                  <a:lnTo>
                    <a:pt x="2520" y="2352"/>
                  </a:lnTo>
                  <a:lnTo>
                    <a:pt x="2527" y="2345"/>
                  </a:lnTo>
                  <a:lnTo>
                    <a:pt x="2527" y="2345"/>
                  </a:lnTo>
                  <a:lnTo>
                    <a:pt x="2525" y="2331"/>
                  </a:lnTo>
                  <a:lnTo>
                    <a:pt x="2522" y="2321"/>
                  </a:lnTo>
                  <a:lnTo>
                    <a:pt x="2518" y="2313"/>
                  </a:lnTo>
                  <a:lnTo>
                    <a:pt x="2511" y="2306"/>
                  </a:lnTo>
                  <a:lnTo>
                    <a:pt x="2504" y="2300"/>
                  </a:lnTo>
                  <a:lnTo>
                    <a:pt x="2494" y="2297"/>
                  </a:lnTo>
                  <a:lnTo>
                    <a:pt x="2484" y="2294"/>
                  </a:lnTo>
                  <a:lnTo>
                    <a:pt x="2475" y="2294"/>
                  </a:lnTo>
                  <a:lnTo>
                    <a:pt x="2475" y="2294"/>
                  </a:lnTo>
                  <a:lnTo>
                    <a:pt x="2476" y="2289"/>
                  </a:lnTo>
                  <a:lnTo>
                    <a:pt x="2479" y="2283"/>
                  </a:lnTo>
                  <a:lnTo>
                    <a:pt x="2486" y="2275"/>
                  </a:lnTo>
                  <a:lnTo>
                    <a:pt x="2493" y="2265"/>
                  </a:lnTo>
                  <a:lnTo>
                    <a:pt x="2496" y="2261"/>
                  </a:lnTo>
                  <a:lnTo>
                    <a:pt x="2497" y="2254"/>
                  </a:lnTo>
                  <a:lnTo>
                    <a:pt x="2497" y="2254"/>
                  </a:lnTo>
                  <a:lnTo>
                    <a:pt x="2496" y="2248"/>
                  </a:lnTo>
                  <a:lnTo>
                    <a:pt x="2492" y="2244"/>
                  </a:lnTo>
                  <a:lnTo>
                    <a:pt x="2487" y="2240"/>
                  </a:lnTo>
                  <a:lnTo>
                    <a:pt x="2482" y="2237"/>
                  </a:lnTo>
                  <a:lnTo>
                    <a:pt x="2468" y="2234"/>
                  </a:lnTo>
                  <a:lnTo>
                    <a:pt x="2454" y="2231"/>
                  </a:lnTo>
                  <a:lnTo>
                    <a:pt x="2454" y="2231"/>
                  </a:lnTo>
                  <a:lnTo>
                    <a:pt x="2454" y="2223"/>
                  </a:lnTo>
                  <a:lnTo>
                    <a:pt x="2455" y="2214"/>
                  </a:lnTo>
                  <a:lnTo>
                    <a:pt x="2456" y="2207"/>
                  </a:lnTo>
                  <a:lnTo>
                    <a:pt x="2456" y="2199"/>
                  </a:lnTo>
                  <a:lnTo>
                    <a:pt x="2456" y="2199"/>
                  </a:lnTo>
                  <a:lnTo>
                    <a:pt x="2447" y="2197"/>
                  </a:lnTo>
                  <a:lnTo>
                    <a:pt x="2437" y="2193"/>
                  </a:lnTo>
                  <a:lnTo>
                    <a:pt x="2428" y="2190"/>
                  </a:lnTo>
                  <a:lnTo>
                    <a:pt x="2419" y="2188"/>
                  </a:lnTo>
                  <a:lnTo>
                    <a:pt x="2419" y="2188"/>
                  </a:lnTo>
                  <a:lnTo>
                    <a:pt x="2414" y="2189"/>
                  </a:lnTo>
                  <a:lnTo>
                    <a:pt x="2410" y="2193"/>
                  </a:lnTo>
                  <a:lnTo>
                    <a:pt x="2402" y="2200"/>
                  </a:lnTo>
                  <a:lnTo>
                    <a:pt x="2397" y="2204"/>
                  </a:lnTo>
                  <a:lnTo>
                    <a:pt x="2393" y="2206"/>
                  </a:lnTo>
                  <a:lnTo>
                    <a:pt x="2389" y="2207"/>
                  </a:lnTo>
                  <a:lnTo>
                    <a:pt x="2385" y="2204"/>
                  </a:lnTo>
                  <a:lnTo>
                    <a:pt x="2385" y="2204"/>
                  </a:lnTo>
                  <a:lnTo>
                    <a:pt x="2392" y="2195"/>
                  </a:lnTo>
                  <a:lnTo>
                    <a:pt x="2402" y="2185"/>
                  </a:lnTo>
                  <a:lnTo>
                    <a:pt x="2414" y="2178"/>
                  </a:lnTo>
                  <a:lnTo>
                    <a:pt x="2428" y="2174"/>
                  </a:lnTo>
                  <a:lnTo>
                    <a:pt x="2428" y="2174"/>
                  </a:lnTo>
                  <a:lnTo>
                    <a:pt x="2444" y="2181"/>
                  </a:lnTo>
                  <a:lnTo>
                    <a:pt x="2454" y="2183"/>
                  </a:lnTo>
                  <a:lnTo>
                    <a:pt x="2462" y="2188"/>
                  </a:lnTo>
                  <a:lnTo>
                    <a:pt x="2468" y="2193"/>
                  </a:lnTo>
                  <a:lnTo>
                    <a:pt x="2472" y="2200"/>
                  </a:lnTo>
                  <a:lnTo>
                    <a:pt x="2473" y="2203"/>
                  </a:lnTo>
                  <a:lnTo>
                    <a:pt x="2473" y="2209"/>
                  </a:lnTo>
                  <a:lnTo>
                    <a:pt x="2473" y="2213"/>
                  </a:lnTo>
                  <a:lnTo>
                    <a:pt x="2472" y="2220"/>
                  </a:lnTo>
                  <a:lnTo>
                    <a:pt x="2472" y="2220"/>
                  </a:lnTo>
                  <a:lnTo>
                    <a:pt x="2479" y="2218"/>
                  </a:lnTo>
                  <a:lnTo>
                    <a:pt x="2484" y="2220"/>
                  </a:lnTo>
                  <a:lnTo>
                    <a:pt x="2490" y="2221"/>
                  </a:lnTo>
                  <a:lnTo>
                    <a:pt x="2496" y="2224"/>
                  </a:lnTo>
                  <a:lnTo>
                    <a:pt x="2500" y="2227"/>
                  </a:lnTo>
                  <a:lnTo>
                    <a:pt x="2504" y="2231"/>
                  </a:lnTo>
                  <a:lnTo>
                    <a:pt x="2510" y="2240"/>
                  </a:lnTo>
                  <a:lnTo>
                    <a:pt x="2513" y="2249"/>
                  </a:lnTo>
                  <a:lnTo>
                    <a:pt x="2513" y="2261"/>
                  </a:lnTo>
                  <a:lnTo>
                    <a:pt x="2510" y="2270"/>
                  </a:lnTo>
                  <a:lnTo>
                    <a:pt x="2507" y="2276"/>
                  </a:lnTo>
                  <a:lnTo>
                    <a:pt x="2503" y="2280"/>
                  </a:lnTo>
                  <a:lnTo>
                    <a:pt x="2503" y="2280"/>
                  </a:lnTo>
                  <a:lnTo>
                    <a:pt x="2515" y="2286"/>
                  </a:lnTo>
                  <a:lnTo>
                    <a:pt x="2525" y="2293"/>
                  </a:lnTo>
                  <a:lnTo>
                    <a:pt x="2534" y="2301"/>
                  </a:lnTo>
                  <a:lnTo>
                    <a:pt x="2539" y="2313"/>
                  </a:lnTo>
                  <a:lnTo>
                    <a:pt x="2542" y="2324"/>
                  </a:lnTo>
                  <a:lnTo>
                    <a:pt x="2542" y="2336"/>
                  </a:lnTo>
                  <a:lnTo>
                    <a:pt x="2541" y="2349"/>
                  </a:lnTo>
                  <a:lnTo>
                    <a:pt x="2535" y="2362"/>
                  </a:lnTo>
                  <a:lnTo>
                    <a:pt x="2535" y="2362"/>
                  </a:lnTo>
                  <a:lnTo>
                    <a:pt x="2539" y="2363"/>
                  </a:lnTo>
                  <a:lnTo>
                    <a:pt x="2542" y="2366"/>
                  </a:lnTo>
                  <a:lnTo>
                    <a:pt x="2548" y="2373"/>
                  </a:lnTo>
                  <a:lnTo>
                    <a:pt x="2552" y="2379"/>
                  </a:lnTo>
                  <a:lnTo>
                    <a:pt x="2559" y="2386"/>
                  </a:lnTo>
                  <a:lnTo>
                    <a:pt x="2559" y="2386"/>
                  </a:lnTo>
                  <a:lnTo>
                    <a:pt x="2563" y="2379"/>
                  </a:lnTo>
                  <a:lnTo>
                    <a:pt x="2570" y="2373"/>
                  </a:lnTo>
                  <a:lnTo>
                    <a:pt x="2577" y="2369"/>
                  </a:lnTo>
                  <a:lnTo>
                    <a:pt x="2587" y="2366"/>
                  </a:lnTo>
                  <a:lnTo>
                    <a:pt x="2595" y="2364"/>
                  </a:lnTo>
                  <a:lnTo>
                    <a:pt x="2605" y="2364"/>
                  </a:lnTo>
                  <a:lnTo>
                    <a:pt x="2615" y="2366"/>
                  </a:lnTo>
                  <a:lnTo>
                    <a:pt x="2625" y="2369"/>
                  </a:lnTo>
                  <a:lnTo>
                    <a:pt x="2635" y="2373"/>
                  </a:lnTo>
                  <a:lnTo>
                    <a:pt x="2642" y="2377"/>
                  </a:lnTo>
                  <a:lnTo>
                    <a:pt x="2649" y="2384"/>
                  </a:lnTo>
                  <a:lnTo>
                    <a:pt x="2654" y="2391"/>
                  </a:lnTo>
                  <a:lnTo>
                    <a:pt x="2657" y="2400"/>
                  </a:lnTo>
                  <a:lnTo>
                    <a:pt x="2659" y="2409"/>
                  </a:lnTo>
                  <a:lnTo>
                    <a:pt x="2659" y="2419"/>
                  </a:lnTo>
                  <a:lnTo>
                    <a:pt x="2654" y="2432"/>
                  </a:lnTo>
                  <a:lnTo>
                    <a:pt x="2654" y="2432"/>
                  </a:lnTo>
                  <a:lnTo>
                    <a:pt x="2660" y="2430"/>
                  </a:lnTo>
                  <a:lnTo>
                    <a:pt x="2666" y="2429"/>
                  </a:lnTo>
                  <a:lnTo>
                    <a:pt x="2678" y="2429"/>
                  </a:lnTo>
                  <a:lnTo>
                    <a:pt x="2701" y="2435"/>
                  </a:lnTo>
                  <a:lnTo>
                    <a:pt x="2701" y="2435"/>
                  </a:lnTo>
                  <a:lnTo>
                    <a:pt x="2705" y="2440"/>
                  </a:lnTo>
                  <a:lnTo>
                    <a:pt x="2709" y="2447"/>
                  </a:lnTo>
                  <a:lnTo>
                    <a:pt x="2712" y="2456"/>
                  </a:lnTo>
                  <a:lnTo>
                    <a:pt x="2712" y="2466"/>
                  </a:lnTo>
                  <a:lnTo>
                    <a:pt x="2712" y="2466"/>
                  </a:lnTo>
                  <a:lnTo>
                    <a:pt x="2720" y="2466"/>
                  </a:lnTo>
                  <a:lnTo>
                    <a:pt x="2729" y="2466"/>
                  </a:lnTo>
                  <a:lnTo>
                    <a:pt x="2736" y="2466"/>
                  </a:lnTo>
                  <a:lnTo>
                    <a:pt x="2743" y="2467"/>
                  </a:lnTo>
                  <a:lnTo>
                    <a:pt x="2750" y="2470"/>
                  </a:lnTo>
                  <a:lnTo>
                    <a:pt x="2755" y="2473"/>
                  </a:lnTo>
                  <a:lnTo>
                    <a:pt x="2760" y="2477"/>
                  </a:lnTo>
                  <a:lnTo>
                    <a:pt x="2765" y="2481"/>
                  </a:lnTo>
                  <a:lnTo>
                    <a:pt x="2772" y="2491"/>
                  </a:lnTo>
                  <a:lnTo>
                    <a:pt x="2778" y="2503"/>
                  </a:lnTo>
                  <a:lnTo>
                    <a:pt x="2779" y="2516"/>
                  </a:lnTo>
                  <a:lnTo>
                    <a:pt x="2779" y="2530"/>
                  </a:lnTo>
                  <a:lnTo>
                    <a:pt x="2779" y="2530"/>
                  </a:lnTo>
                  <a:lnTo>
                    <a:pt x="2776" y="2539"/>
                  </a:lnTo>
                  <a:lnTo>
                    <a:pt x="2772" y="2546"/>
                  </a:lnTo>
                  <a:lnTo>
                    <a:pt x="2767" y="2553"/>
                  </a:lnTo>
                  <a:lnTo>
                    <a:pt x="2761" y="2558"/>
                  </a:lnTo>
                  <a:lnTo>
                    <a:pt x="2750" y="2569"/>
                  </a:lnTo>
                  <a:lnTo>
                    <a:pt x="2744" y="2575"/>
                  </a:lnTo>
                  <a:lnTo>
                    <a:pt x="2741" y="2582"/>
                  </a:lnTo>
                  <a:lnTo>
                    <a:pt x="2741" y="2582"/>
                  </a:lnTo>
                  <a:lnTo>
                    <a:pt x="2741" y="2589"/>
                  </a:lnTo>
                  <a:lnTo>
                    <a:pt x="2743" y="2596"/>
                  </a:lnTo>
                  <a:lnTo>
                    <a:pt x="2746" y="2603"/>
                  </a:lnTo>
                  <a:lnTo>
                    <a:pt x="2750" y="2609"/>
                  </a:lnTo>
                  <a:lnTo>
                    <a:pt x="2758" y="2621"/>
                  </a:lnTo>
                  <a:lnTo>
                    <a:pt x="2762" y="2628"/>
                  </a:lnTo>
                  <a:lnTo>
                    <a:pt x="2764" y="2634"/>
                  </a:lnTo>
                  <a:lnTo>
                    <a:pt x="2764" y="2634"/>
                  </a:lnTo>
                  <a:lnTo>
                    <a:pt x="2765" y="2644"/>
                  </a:lnTo>
                  <a:lnTo>
                    <a:pt x="2765" y="2651"/>
                  </a:lnTo>
                  <a:lnTo>
                    <a:pt x="2762" y="2659"/>
                  </a:lnTo>
                  <a:lnTo>
                    <a:pt x="2758" y="2666"/>
                  </a:lnTo>
                  <a:lnTo>
                    <a:pt x="2753" y="2673"/>
                  </a:lnTo>
                  <a:lnTo>
                    <a:pt x="2746" y="2679"/>
                  </a:lnTo>
                  <a:lnTo>
                    <a:pt x="2737" y="2683"/>
                  </a:lnTo>
                  <a:lnTo>
                    <a:pt x="2727" y="2687"/>
                  </a:lnTo>
                  <a:lnTo>
                    <a:pt x="2727" y="2687"/>
                  </a:lnTo>
                  <a:lnTo>
                    <a:pt x="2727" y="2694"/>
                  </a:lnTo>
                  <a:lnTo>
                    <a:pt x="2726" y="2703"/>
                  </a:lnTo>
                  <a:lnTo>
                    <a:pt x="2722" y="2713"/>
                  </a:lnTo>
                  <a:lnTo>
                    <a:pt x="2718" y="2721"/>
                  </a:lnTo>
                  <a:lnTo>
                    <a:pt x="2711" y="2730"/>
                  </a:lnTo>
                  <a:lnTo>
                    <a:pt x="2702" y="2737"/>
                  </a:lnTo>
                  <a:lnTo>
                    <a:pt x="2694" y="2742"/>
                  </a:lnTo>
                  <a:lnTo>
                    <a:pt x="2684" y="2745"/>
                  </a:lnTo>
                  <a:lnTo>
                    <a:pt x="2684" y="2745"/>
                  </a:lnTo>
                  <a:lnTo>
                    <a:pt x="2684" y="2748"/>
                  </a:lnTo>
                  <a:lnTo>
                    <a:pt x="2685" y="2752"/>
                  </a:lnTo>
                  <a:lnTo>
                    <a:pt x="2691" y="2758"/>
                  </a:lnTo>
                  <a:lnTo>
                    <a:pt x="2692" y="2760"/>
                  </a:lnTo>
                  <a:lnTo>
                    <a:pt x="2692" y="2763"/>
                  </a:lnTo>
                  <a:lnTo>
                    <a:pt x="2689" y="2766"/>
                  </a:lnTo>
                  <a:lnTo>
                    <a:pt x="2687" y="2767"/>
                  </a:lnTo>
                  <a:lnTo>
                    <a:pt x="2687" y="2767"/>
                  </a:lnTo>
                  <a:lnTo>
                    <a:pt x="2680" y="2763"/>
                  </a:lnTo>
                  <a:lnTo>
                    <a:pt x="2673" y="2758"/>
                  </a:lnTo>
                  <a:lnTo>
                    <a:pt x="2661" y="2746"/>
                  </a:lnTo>
                  <a:lnTo>
                    <a:pt x="2654" y="2741"/>
                  </a:lnTo>
                  <a:lnTo>
                    <a:pt x="2647" y="2737"/>
                  </a:lnTo>
                  <a:lnTo>
                    <a:pt x="2640" y="2732"/>
                  </a:lnTo>
                  <a:lnTo>
                    <a:pt x="2630" y="2731"/>
                  </a:lnTo>
                  <a:lnTo>
                    <a:pt x="2630" y="2731"/>
                  </a:lnTo>
                  <a:lnTo>
                    <a:pt x="2619" y="2751"/>
                  </a:lnTo>
                  <a:lnTo>
                    <a:pt x="2614" y="2760"/>
                  </a:lnTo>
                  <a:lnTo>
                    <a:pt x="2607" y="2770"/>
                  </a:lnTo>
                  <a:lnTo>
                    <a:pt x="2600" y="2779"/>
                  </a:lnTo>
                  <a:lnTo>
                    <a:pt x="2591" y="2786"/>
                  </a:lnTo>
                  <a:lnTo>
                    <a:pt x="2581" y="2790"/>
                  </a:lnTo>
                  <a:lnTo>
                    <a:pt x="2570" y="2791"/>
                  </a:lnTo>
                  <a:lnTo>
                    <a:pt x="2570" y="2791"/>
                  </a:lnTo>
                  <a:lnTo>
                    <a:pt x="2563" y="2791"/>
                  </a:lnTo>
                  <a:lnTo>
                    <a:pt x="2556" y="2790"/>
                  </a:lnTo>
                  <a:lnTo>
                    <a:pt x="2549" y="2787"/>
                  </a:lnTo>
                  <a:lnTo>
                    <a:pt x="2542" y="2784"/>
                  </a:lnTo>
                  <a:lnTo>
                    <a:pt x="2529" y="2774"/>
                  </a:lnTo>
                  <a:lnTo>
                    <a:pt x="2517" y="2763"/>
                  </a:lnTo>
                  <a:lnTo>
                    <a:pt x="2507" y="2749"/>
                  </a:lnTo>
                  <a:lnTo>
                    <a:pt x="2500" y="2735"/>
                  </a:lnTo>
                  <a:lnTo>
                    <a:pt x="2496" y="2720"/>
                  </a:lnTo>
                  <a:lnTo>
                    <a:pt x="2494" y="2711"/>
                  </a:lnTo>
                  <a:lnTo>
                    <a:pt x="2494" y="2704"/>
                  </a:lnTo>
                  <a:lnTo>
                    <a:pt x="2494" y="2704"/>
                  </a:lnTo>
                  <a:lnTo>
                    <a:pt x="2484" y="2707"/>
                  </a:lnTo>
                  <a:lnTo>
                    <a:pt x="2476" y="2708"/>
                  </a:lnTo>
                  <a:lnTo>
                    <a:pt x="2466" y="2708"/>
                  </a:lnTo>
                  <a:lnTo>
                    <a:pt x="2458" y="2707"/>
                  </a:lnTo>
                  <a:lnTo>
                    <a:pt x="2449" y="2706"/>
                  </a:lnTo>
                  <a:lnTo>
                    <a:pt x="2441" y="2701"/>
                  </a:lnTo>
                  <a:lnTo>
                    <a:pt x="2433" y="2699"/>
                  </a:lnTo>
                  <a:lnTo>
                    <a:pt x="2426" y="2693"/>
                  </a:lnTo>
                  <a:lnTo>
                    <a:pt x="2419" y="2689"/>
                  </a:lnTo>
                  <a:lnTo>
                    <a:pt x="2413" y="2683"/>
                  </a:lnTo>
                  <a:lnTo>
                    <a:pt x="2407" y="2676"/>
                  </a:lnTo>
                  <a:lnTo>
                    <a:pt x="2403" y="2669"/>
                  </a:lnTo>
                  <a:lnTo>
                    <a:pt x="2399" y="2662"/>
                  </a:lnTo>
                  <a:lnTo>
                    <a:pt x="2396" y="2655"/>
                  </a:lnTo>
                  <a:lnTo>
                    <a:pt x="2393" y="2648"/>
                  </a:lnTo>
                  <a:lnTo>
                    <a:pt x="2393" y="2640"/>
                  </a:lnTo>
                  <a:lnTo>
                    <a:pt x="2393" y="2640"/>
                  </a:lnTo>
                  <a:lnTo>
                    <a:pt x="2383" y="2640"/>
                  </a:lnTo>
                  <a:lnTo>
                    <a:pt x="2374" y="2637"/>
                  </a:lnTo>
                  <a:lnTo>
                    <a:pt x="2367" y="2634"/>
                  </a:lnTo>
                  <a:lnTo>
                    <a:pt x="2360" y="2630"/>
                  </a:lnTo>
                  <a:lnTo>
                    <a:pt x="2354" y="2624"/>
                  </a:lnTo>
                  <a:lnTo>
                    <a:pt x="2350" y="2619"/>
                  </a:lnTo>
                  <a:lnTo>
                    <a:pt x="2346" y="2613"/>
                  </a:lnTo>
                  <a:lnTo>
                    <a:pt x="2343" y="2606"/>
                  </a:lnTo>
                  <a:lnTo>
                    <a:pt x="2340" y="2592"/>
                  </a:lnTo>
                  <a:lnTo>
                    <a:pt x="2340" y="2578"/>
                  </a:lnTo>
                  <a:lnTo>
                    <a:pt x="2343" y="2564"/>
                  </a:lnTo>
                  <a:lnTo>
                    <a:pt x="2347" y="2550"/>
                  </a:lnTo>
                  <a:lnTo>
                    <a:pt x="2347" y="2550"/>
                  </a:lnTo>
                  <a:lnTo>
                    <a:pt x="2340" y="2553"/>
                  </a:lnTo>
                  <a:lnTo>
                    <a:pt x="2334" y="2553"/>
                  </a:lnTo>
                  <a:lnTo>
                    <a:pt x="2329" y="2553"/>
                  </a:lnTo>
                  <a:lnTo>
                    <a:pt x="2324" y="2551"/>
                  </a:lnTo>
                  <a:lnTo>
                    <a:pt x="2320" y="2550"/>
                  </a:lnTo>
                  <a:lnTo>
                    <a:pt x="2316" y="2547"/>
                  </a:lnTo>
                  <a:lnTo>
                    <a:pt x="2309" y="2540"/>
                  </a:lnTo>
                  <a:lnTo>
                    <a:pt x="2305" y="2532"/>
                  </a:lnTo>
                  <a:lnTo>
                    <a:pt x="2301" y="2520"/>
                  </a:lnTo>
                  <a:lnTo>
                    <a:pt x="2298" y="2509"/>
                  </a:lnTo>
                  <a:lnTo>
                    <a:pt x="2296" y="2498"/>
                  </a:lnTo>
                  <a:lnTo>
                    <a:pt x="2296" y="2498"/>
                  </a:lnTo>
                  <a:close/>
                  <a:moveTo>
                    <a:pt x="1627" y="306"/>
                  </a:moveTo>
                  <a:lnTo>
                    <a:pt x="1627" y="306"/>
                  </a:lnTo>
                  <a:lnTo>
                    <a:pt x="1627" y="310"/>
                  </a:lnTo>
                  <a:lnTo>
                    <a:pt x="1630" y="313"/>
                  </a:lnTo>
                  <a:lnTo>
                    <a:pt x="1638" y="315"/>
                  </a:lnTo>
                  <a:lnTo>
                    <a:pt x="1638" y="315"/>
                  </a:lnTo>
                  <a:lnTo>
                    <a:pt x="1641" y="310"/>
                  </a:lnTo>
                  <a:lnTo>
                    <a:pt x="1645" y="308"/>
                  </a:lnTo>
                  <a:lnTo>
                    <a:pt x="1655" y="302"/>
                  </a:lnTo>
                  <a:lnTo>
                    <a:pt x="1665" y="298"/>
                  </a:lnTo>
                  <a:lnTo>
                    <a:pt x="1669" y="295"/>
                  </a:lnTo>
                  <a:lnTo>
                    <a:pt x="1673" y="291"/>
                  </a:lnTo>
                  <a:lnTo>
                    <a:pt x="1673" y="291"/>
                  </a:lnTo>
                  <a:lnTo>
                    <a:pt x="1666" y="292"/>
                  </a:lnTo>
                  <a:lnTo>
                    <a:pt x="1659" y="294"/>
                  </a:lnTo>
                  <a:lnTo>
                    <a:pt x="1655" y="296"/>
                  </a:lnTo>
                  <a:lnTo>
                    <a:pt x="1651" y="299"/>
                  </a:lnTo>
                  <a:lnTo>
                    <a:pt x="1645" y="302"/>
                  </a:lnTo>
                  <a:lnTo>
                    <a:pt x="1641" y="305"/>
                  </a:lnTo>
                  <a:lnTo>
                    <a:pt x="1634" y="306"/>
                  </a:lnTo>
                  <a:lnTo>
                    <a:pt x="1627" y="306"/>
                  </a:lnTo>
                  <a:lnTo>
                    <a:pt x="1627" y="306"/>
                  </a:lnTo>
                  <a:close/>
                  <a:moveTo>
                    <a:pt x="1690" y="367"/>
                  </a:moveTo>
                  <a:lnTo>
                    <a:pt x="1690" y="367"/>
                  </a:lnTo>
                  <a:lnTo>
                    <a:pt x="1724" y="392"/>
                  </a:lnTo>
                  <a:lnTo>
                    <a:pt x="1755" y="417"/>
                  </a:lnTo>
                  <a:lnTo>
                    <a:pt x="1785" y="445"/>
                  </a:lnTo>
                  <a:lnTo>
                    <a:pt x="1815" y="473"/>
                  </a:lnTo>
                  <a:lnTo>
                    <a:pt x="1844" y="501"/>
                  </a:lnTo>
                  <a:lnTo>
                    <a:pt x="1875" y="529"/>
                  </a:lnTo>
                  <a:lnTo>
                    <a:pt x="1906" y="555"/>
                  </a:lnTo>
                  <a:lnTo>
                    <a:pt x="1923" y="567"/>
                  </a:lnTo>
                  <a:lnTo>
                    <a:pt x="1940" y="579"/>
                  </a:lnTo>
                  <a:lnTo>
                    <a:pt x="1940" y="579"/>
                  </a:lnTo>
                  <a:lnTo>
                    <a:pt x="1947" y="590"/>
                  </a:lnTo>
                  <a:lnTo>
                    <a:pt x="1955" y="600"/>
                  </a:lnTo>
                  <a:lnTo>
                    <a:pt x="1975" y="616"/>
                  </a:lnTo>
                  <a:lnTo>
                    <a:pt x="1975" y="616"/>
                  </a:lnTo>
                  <a:lnTo>
                    <a:pt x="1978" y="615"/>
                  </a:lnTo>
                  <a:lnTo>
                    <a:pt x="1979" y="612"/>
                  </a:lnTo>
                  <a:lnTo>
                    <a:pt x="1979" y="607"/>
                  </a:lnTo>
                  <a:lnTo>
                    <a:pt x="1979" y="605"/>
                  </a:lnTo>
                  <a:lnTo>
                    <a:pt x="1981" y="604"/>
                  </a:lnTo>
                  <a:lnTo>
                    <a:pt x="1983" y="604"/>
                  </a:lnTo>
                  <a:lnTo>
                    <a:pt x="1986" y="605"/>
                  </a:lnTo>
                  <a:lnTo>
                    <a:pt x="1986" y="605"/>
                  </a:lnTo>
                  <a:lnTo>
                    <a:pt x="1985" y="595"/>
                  </a:lnTo>
                  <a:lnTo>
                    <a:pt x="1983" y="587"/>
                  </a:lnTo>
                  <a:lnTo>
                    <a:pt x="1979" y="580"/>
                  </a:lnTo>
                  <a:lnTo>
                    <a:pt x="1975" y="572"/>
                  </a:lnTo>
                  <a:lnTo>
                    <a:pt x="1965" y="559"/>
                  </a:lnTo>
                  <a:lnTo>
                    <a:pt x="1952" y="546"/>
                  </a:lnTo>
                  <a:lnTo>
                    <a:pt x="1927" y="522"/>
                  </a:lnTo>
                  <a:lnTo>
                    <a:pt x="1915" y="508"/>
                  </a:lnTo>
                  <a:lnTo>
                    <a:pt x="1905" y="494"/>
                  </a:lnTo>
                  <a:lnTo>
                    <a:pt x="1905" y="494"/>
                  </a:lnTo>
                  <a:lnTo>
                    <a:pt x="1889" y="485"/>
                  </a:lnTo>
                  <a:lnTo>
                    <a:pt x="1874" y="473"/>
                  </a:lnTo>
                  <a:lnTo>
                    <a:pt x="1847" y="449"/>
                  </a:lnTo>
                  <a:lnTo>
                    <a:pt x="1820" y="424"/>
                  </a:lnTo>
                  <a:lnTo>
                    <a:pt x="1795" y="397"/>
                  </a:lnTo>
                  <a:lnTo>
                    <a:pt x="1770" y="371"/>
                  </a:lnTo>
                  <a:lnTo>
                    <a:pt x="1743" y="346"/>
                  </a:lnTo>
                  <a:lnTo>
                    <a:pt x="1715" y="322"/>
                  </a:lnTo>
                  <a:lnTo>
                    <a:pt x="1700" y="310"/>
                  </a:lnTo>
                  <a:lnTo>
                    <a:pt x="1684" y="301"/>
                  </a:lnTo>
                  <a:lnTo>
                    <a:pt x="1684" y="301"/>
                  </a:lnTo>
                  <a:lnTo>
                    <a:pt x="1682" y="309"/>
                  </a:lnTo>
                  <a:lnTo>
                    <a:pt x="1680" y="316"/>
                  </a:lnTo>
                  <a:lnTo>
                    <a:pt x="1680" y="324"/>
                  </a:lnTo>
                  <a:lnTo>
                    <a:pt x="1682" y="331"/>
                  </a:lnTo>
                  <a:lnTo>
                    <a:pt x="1686" y="348"/>
                  </a:lnTo>
                  <a:lnTo>
                    <a:pt x="1690" y="367"/>
                  </a:lnTo>
                  <a:lnTo>
                    <a:pt x="1690" y="367"/>
                  </a:lnTo>
                  <a:close/>
                  <a:moveTo>
                    <a:pt x="1731" y="312"/>
                  </a:moveTo>
                  <a:lnTo>
                    <a:pt x="1731" y="312"/>
                  </a:lnTo>
                  <a:lnTo>
                    <a:pt x="1736" y="322"/>
                  </a:lnTo>
                  <a:lnTo>
                    <a:pt x="1745" y="329"/>
                  </a:lnTo>
                  <a:lnTo>
                    <a:pt x="1749" y="331"/>
                  </a:lnTo>
                  <a:lnTo>
                    <a:pt x="1755" y="334"/>
                  </a:lnTo>
                  <a:lnTo>
                    <a:pt x="1762" y="334"/>
                  </a:lnTo>
                  <a:lnTo>
                    <a:pt x="1769" y="334"/>
                  </a:lnTo>
                  <a:lnTo>
                    <a:pt x="1769" y="334"/>
                  </a:lnTo>
                  <a:lnTo>
                    <a:pt x="1766" y="329"/>
                  </a:lnTo>
                  <a:lnTo>
                    <a:pt x="1763" y="324"/>
                  </a:lnTo>
                  <a:lnTo>
                    <a:pt x="1759" y="319"/>
                  </a:lnTo>
                  <a:lnTo>
                    <a:pt x="1755" y="316"/>
                  </a:lnTo>
                  <a:lnTo>
                    <a:pt x="1749" y="313"/>
                  </a:lnTo>
                  <a:lnTo>
                    <a:pt x="1743" y="310"/>
                  </a:lnTo>
                  <a:lnTo>
                    <a:pt x="1738" y="310"/>
                  </a:lnTo>
                  <a:lnTo>
                    <a:pt x="1731" y="312"/>
                  </a:lnTo>
                  <a:lnTo>
                    <a:pt x="1731" y="312"/>
                  </a:lnTo>
                  <a:close/>
                  <a:moveTo>
                    <a:pt x="1399" y="546"/>
                  </a:moveTo>
                  <a:lnTo>
                    <a:pt x="1399" y="546"/>
                  </a:lnTo>
                  <a:lnTo>
                    <a:pt x="1391" y="555"/>
                  </a:lnTo>
                  <a:lnTo>
                    <a:pt x="1378" y="563"/>
                  </a:lnTo>
                  <a:lnTo>
                    <a:pt x="1366" y="572"/>
                  </a:lnTo>
                  <a:lnTo>
                    <a:pt x="1354" y="581"/>
                  </a:lnTo>
                  <a:lnTo>
                    <a:pt x="1350" y="587"/>
                  </a:lnTo>
                  <a:lnTo>
                    <a:pt x="1346" y="593"/>
                  </a:lnTo>
                  <a:lnTo>
                    <a:pt x="1343" y="598"/>
                  </a:lnTo>
                  <a:lnTo>
                    <a:pt x="1340" y="605"/>
                  </a:lnTo>
                  <a:lnTo>
                    <a:pt x="1340" y="611"/>
                  </a:lnTo>
                  <a:lnTo>
                    <a:pt x="1342" y="618"/>
                  </a:lnTo>
                  <a:lnTo>
                    <a:pt x="1346" y="624"/>
                  </a:lnTo>
                  <a:lnTo>
                    <a:pt x="1350" y="631"/>
                  </a:lnTo>
                  <a:lnTo>
                    <a:pt x="1350" y="631"/>
                  </a:lnTo>
                  <a:lnTo>
                    <a:pt x="1430" y="562"/>
                  </a:lnTo>
                  <a:lnTo>
                    <a:pt x="1510" y="494"/>
                  </a:lnTo>
                  <a:lnTo>
                    <a:pt x="1593" y="428"/>
                  </a:lnTo>
                  <a:lnTo>
                    <a:pt x="1676" y="364"/>
                  </a:lnTo>
                  <a:lnTo>
                    <a:pt x="1676" y="364"/>
                  </a:lnTo>
                  <a:lnTo>
                    <a:pt x="1670" y="337"/>
                  </a:lnTo>
                  <a:lnTo>
                    <a:pt x="1666" y="326"/>
                  </a:lnTo>
                  <a:lnTo>
                    <a:pt x="1665" y="320"/>
                  </a:lnTo>
                  <a:lnTo>
                    <a:pt x="1662" y="315"/>
                  </a:lnTo>
                  <a:lnTo>
                    <a:pt x="1662" y="315"/>
                  </a:lnTo>
                  <a:lnTo>
                    <a:pt x="1597" y="369"/>
                  </a:lnTo>
                  <a:lnTo>
                    <a:pt x="1531" y="428"/>
                  </a:lnTo>
                  <a:lnTo>
                    <a:pt x="1399" y="546"/>
                  </a:lnTo>
                  <a:lnTo>
                    <a:pt x="1399" y="546"/>
                  </a:lnTo>
                  <a:close/>
                  <a:moveTo>
                    <a:pt x="1559" y="347"/>
                  </a:moveTo>
                  <a:lnTo>
                    <a:pt x="1559" y="347"/>
                  </a:lnTo>
                  <a:lnTo>
                    <a:pt x="1569" y="347"/>
                  </a:lnTo>
                  <a:lnTo>
                    <a:pt x="1578" y="348"/>
                  </a:lnTo>
                  <a:lnTo>
                    <a:pt x="1585" y="350"/>
                  </a:lnTo>
                  <a:lnTo>
                    <a:pt x="1592" y="353"/>
                  </a:lnTo>
                  <a:lnTo>
                    <a:pt x="1592" y="353"/>
                  </a:lnTo>
                  <a:lnTo>
                    <a:pt x="1594" y="348"/>
                  </a:lnTo>
                  <a:lnTo>
                    <a:pt x="1597" y="346"/>
                  </a:lnTo>
                  <a:lnTo>
                    <a:pt x="1606" y="340"/>
                  </a:lnTo>
                  <a:lnTo>
                    <a:pt x="1613" y="334"/>
                  </a:lnTo>
                  <a:lnTo>
                    <a:pt x="1616" y="331"/>
                  </a:lnTo>
                  <a:lnTo>
                    <a:pt x="1618" y="326"/>
                  </a:lnTo>
                  <a:lnTo>
                    <a:pt x="1618" y="326"/>
                  </a:lnTo>
                  <a:lnTo>
                    <a:pt x="1600" y="329"/>
                  </a:lnTo>
                  <a:lnTo>
                    <a:pt x="1585" y="333"/>
                  </a:lnTo>
                  <a:lnTo>
                    <a:pt x="1571" y="338"/>
                  </a:lnTo>
                  <a:lnTo>
                    <a:pt x="1559" y="347"/>
                  </a:lnTo>
                  <a:lnTo>
                    <a:pt x="1559" y="347"/>
                  </a:lnTo>
                  <a:close/>
                  <a:moveTo>
                    <a:pt x="1769" y="353"/>
                  </a:moveTo>
                  <a:lnTo>
                    <a:pt x="1769" y="353"/>
                  </a:lnTo>
                  <a:lnTo>
                    <a:pt x="1776" y="354"/>
                  </a:lnTo>
                  <a:lnTo>
                    <a:pt x="1781" y="357"/>
                  </a:lnTo>
                  <a:lnTo>
                    <a:pt x="1791" y="362"/>
                  </a:lnTo>
                  <a:lnTo>
                    <a:pt x="1801" y="368"/>
                  </a:lnTo>
                  <a:lnTo>
                    <a:pt x="1812" y="372"/>
                  </a:lnTo>
                  <a:lnTo>
                    <a:pt x="1812" y="372"/>
                  </a:lnTo>
                  <a:lnTo>
                    <a:pt x="1813" y="371"/>
                  </a:lnTo>
                  <a:lnTo>
                    <a:pt x="1813" y="369"/>
                  </a:lnTo>
                  <a:lnTo>
                    <a:pt x="1818" y="367"/>
                  </a:lnTo>
                  <a:lnTo>
                    <a:pt x="1820" y="364"/>
                  </a:lnTo>
                  <a:lnTo>
                    <a:pt x="1820" y="361"/>
                  </a:lnTo>
                  <a:lnTo>
                    <a:pt x="1820" y="358"/>
                  </a:lnTo>
                  <a:lnTo>
                    <a:pt x="1820" y="358"/>
                  </a:lnTo>
                  <a:lnTo>
                    <a:pt x="1809" y="353"/>
                  </a:lnTo>
                  <a:lnTo>
                    <a:pt x="1795" y="348"/>
                  </a:lnTo>
                  <a:lnTo>
                    <a:pt x="1788" y="347"/>
                  </a:lnTo>
                  <a:lnTo>
                    <a:pt x="1781" y="347"/>
                  </a:lnTo>
                  <a:lnTo>
                    <a:pt x="1774" y="350"/>
                  </a:lnTo>
                  <a:lnTo>
                    <a:pt x="1769" y="353"/>
                  </a:lnTo>
                  <a:lnTo>
                    <a:pt x="1769" y="353"/>
                  </a:lnTo>
                  <a:close/>
                  <a:moveTo>
                    <a:pt x="1923" y="643"/>
                  </a:moveTo>
                  <a:lnTo>
                    <a:pt x="1923" y="643"/>
                  </a:lnTo>
                  <a:lnTo>
                    <a:pt x="1922" y="614"/>
                  </a:lnTo>
                  <a:lnTo>
                    <a:pt x="1920" y="605"/>
                  </a:lnTo>
                  <a:lnTo>
                    <a:pt x="1919" y="597"/>
                  </a:lnTo>
                  <a:lnTo>
                    <a:pt x="1916" y="591"/>
                  </a:lnTo>
                  <a:lnTo>
                    <a:pt x="1912" y="584"/>
                  </a:lnTo>
                  <a:lnTo>
                    <a:pt x="1893" y="567"/>
                  </a:lnTo>
                  <a:lnTo>
                    <a:pt x="1893" y="567"/>
                  </a:lnTo>
                  <a:lnTo>
                    <a:pt x="1790" y="472"/>
                  </a:lnTo>
                  <a:lnTo>
                    <a:pt x="1690" y="379"/>
                  </a:lnTo>
                  <a:lnTo>
                    <a:pt x="1690" y="379"/>
                  </a:lnTo>
                  <a:lnTo>
                    <a:pt x="1690" y="376"/>
                  </a:lnTo>
                  <a:lnTo>
                    <a:pt x="1689" y="375"/>
                  </a:lnTo>
                  <a:lnTo>
                    <a:pt x="1687" y="375"/>
                  </a:lnTo>
                  <a:lnTo>
                    <a:pt x="1687" y="375"/>
                  </a:lnTo>
                  <a:lnTo>
                    <a:pt x="1662" y="395"/>
                  </a:lnTo>
                  <a:lnTo>
                    <a:pt x="1635" y="416"/>
                  </a:lnTo>
                  <a:lnTo>
                    <a:pt x="1583" y="459"/>
                  </a:lnTo>
                  <a:lnTo>
                    <a:pt x="1530" y="504"/>
                  </a:lnTo>
                  <a:lnTo>
                    <a:pt x="1503" y="527"/>
                  </a:lnTo>
                  <a:lnTo>
                    <a:pt x="1475" y="546"/>
                  </a:lnTo>
                  <a:lnTo>
                    <a:pt x="1475" y="546"/>
                  </a:lnTo>
                  <a:lnTo>
                    <a:pt x="1457" y="560"/>
                  </a:lnTo>
                  <a:lnTo>
                    <a:pt x="1437" y="577"/>
                  </a:lnTo>
                  <a:lnTo>
                    <a:pt x="1427" y="586"/>
                  </a:lnTo>
                  <a:lnTo>
                    <a:pt x="1420" y="593"/>
                  </a:lnTo>
                  <a:lnTo>
                    <a:pt x="1415" y="601"/>
                  </a:lnTo>
                  <a:lnTo>
                    <a:pt x="1412" y="608"/>
                  </a:lnTo>
                  <a:lnTo>
                    <a:pt x="1412" y="608"/>
                  </a:lnTo>
                  <a:lnTo>
                    <a:pt x="1411" y="615"/>
                  </a:lnTo>
                  <a:lnTo>
                    <a:pt x="1409" y="622"/>
                  </a:lnTo>
                  <a:lnTo>
                    <a:pt x="1411" y="639"/>
                  </a:lnTo>
                  <a:lnTo>
                    <a:pt x="1413" y="656"/>
                  </a:lnTo>
                  <a:lnTo>
                    <a:pt x="1415" y="671"/>
                  </a:lnTo>
                  <a:lnTo>
                    <a:pt x="1415" y="671"/>
                  </a:lnTo>
                  <a:lnTo>
                    <a:pt x="1419" y="746"/>
                  </a:lnTo>
                  <a:lnTo>
                    <a:pt x="1427" y="821"/>
                  </a:lnTo>
                  <a:lnTo>
                    <a:pt x="1436" y="897"/>
                  </a:lnTo>
                  <a:lnTo>
                    <a:pt x="1447" y="970"/>
                  </a:lnTo>
                  <a:lnTo>
                    <a:pt x="1447" y="970"/>
                  </a:lnTo>
                  <a:lnTo>
                    <a:pt x="1506" y="970"/>
                  </a:lnTo>
                  <a:lnTo>
                    <a:pt x="1568" y="969"/>
                  </a:lnTo>
                  <a:lnTo>
                    <a:pt x="1693" y="962"/>
                  </a:lnTo>
                  <a:lnTo>
                    <a:pt x="1945" y="948"/>
                  </a:lnTo>
                  <a:lnTo>
                    <a:pt x="1945" y="948"/>
                  </a:lnTo>
                  <a:lnTo>
                    <a:pt x="1941" y="872"/>
                  </a:lnTo>
                  <a:lnTo>
                    <a:pt x="1936" y="795"/>
                  </a:lnTo>
                  <a:lnTo>
                    <a:pt x="1923" y="643"/>
                  </a:lnTo>
                  <a:lnTo>
                    <a:pt x="1923" y="643"/>
                  </a:lnTo>
                  <a:close/>
                  <a:moveTo>
                    <a:pt x="1484" y="407"/>
                  </a:moveTo>
                  <a:lnTo>
                    <a:pt x="1484" y="407"/>
                  </a:lnTo>
                  <a:lnTo>
                    <a:pt x="1488" y="411"/>
                  </a:lnTo>
                  <a:lnTo>
                    <a:pt x="1491" y="417"/>
                  </a:lnTo>
                  <a:lnTo>
                    <a:pt x="1495" y="421"/>
                  </a:lnTo>
                  <a:lnTo>
                    <a:pt x="1499" y="426"/>
                  </a:lnTo>
                  <a:lnTo>
                    <a:pt x="1499" y="426"/>
                  </a:lnTo>
                  <a:lnTo>
                    <a:pt x="1506" y="421"/>
                  </a:lnTo>
                  <a:lnTo>
                    <a:pt x="1514" y="417"/>
                  </a:lnTo>
                  <a:lnTo>
                    <a:pt x="1521" y="413"/>
                  </a:lnTo>
                  <a:lnTo>
                    <a:pt x="1528" y="407"/>
                  </a:lnTo>
                  <a:lnTo>
                    <a:pt x="1538" y="395"/>
                  </a:lnTo>
                  <a:lnTo>
                    <a:pt x="1545" y="385"/>
                  </a:lnTo>
                  <a:lnTo>
                    <a:pt x="1545" y="385"/>
                  </a:lnTo>
                  <a:lnTo>
                    <a:pt x="1538" y="388"/>
                  </a:lnTo>
                  <a:lnTo>
                    <a:pt x="1531" y="390"/>
                  </a:lnTo>
                  <a:lnTo>
                    <a:pt x="1514" y="396"/>
                  </a:lnTo>
                  <a:lnTo>
                    <a:pt x="1498" y="400"/>
                  </a:lnTo>
                  <a:lnTo>
                    <a:pt x="1491" y="403"/>
                  </a:lnTo>
                  <a:lnTo>
                    <a:pt x="1484" y="407"/>
                  </a:lnTo>
                  <a:lnTo>
                    <a:pt x="1484" y="407"/>
                  </a:lnTo>
                  <a:close/>
                  <a:moveTo>
                    <a:pt x="1861" y="416"/>
                  </a:moveTo>
                  <a:lnTo>
                    <a:pt x="1861" y="416"/>
                  </a:lnTo>
                  <a:lnTo>
                    <a:pt x="1861" y="406"/>
                  </a:lnTo>
                  <a:lnTo>
                    <a:pt x="1863" y="402"/>
                  </a:lnTo>
                  <a:lnTo>
                    <a:pt x="1864" y="399"/>
                  </a:lnTo>
                  <a:lnTo>
                    <a:pt x="1864" y="399"/>
                  </a:lnTo>
                  <a:lnTo>
                    <a:pt x="1860" y="395"/>
                  </a:lnTo>
                  <a:lnTo>
                    <a:pt x="1854" y="392"/>
                  </a:lnTo>
                  <a:lnTo>
                    <a:pt x="1847" y="390"/>
                  </a:lnTo>
                  <a:lnTo>
                    <a:pt x="1839" y="389"/>
                  </a:lnTo>
                  <a:lnTo>
                    <a:pt x="1822" y="389"/>
                  </a:lnTo>
                  <a:lnTo>
                    <a:pt x="1809" y="390"/>
                  </a:lnTo>
                  <a:lnTo>
                    <a:pt x="1809" y="390"/>
                  </a:lnTo>
                  <a:lnTo>
                    <a:pt x="1820" y="399"/>
                  </a:lnTo>
                  <a:lnTo>
                    <a:pt x="1832" y="407"/>
                  </a:lnTo>
                  <a:lnTo>
                    <a:pt x="1837" y="410"/>
                  </a:lnTo>
                  <a:lnTo>
                    <a:pt x="1844" y="413"/>
                  </a:lnTo>
                  <a:lnTo>
                    <a:pt x="1853" y="416"/>
                  </a:lnTo>
                  <a:lnTo>
                    <a:pt x="1861" y="416"/>
                  </a:lnTo>
                  <a:lnTo>
                    <a:pt x="1861" y="416"/>
                  </a:lnTo>
                  <a:close/>
                  <a:moveTo>
                    <a:pt x="1926" y="459"/>
                  </a:moveTo>
                  <a:lnTo>
                    <a:pt x="1926" y="459"/>
                  </a:lnTo>
                  <a:lnTo>
                    <a:pt x="1923" y="455"/>
                  </a:lnTo>
                  <a:lnTo>
                    <a:pt x="1922" y="452"/>
                  </a:lnTo>
                  <a:lnTo>
                    <a:pt x="1920" y="448"/>
                  </a:lnTo>
                  <a:lnTo>
                    <a:pt x="1923" y="442"/>
                  </a:lnTo>
                  <a:lnTo>
                    <a:pt x="1923" y="442"/>
                  </a:lnTo>
                  <a:lnTo>
                    <a:pt x="1920" y="440"/>
                  </a:lnTo>
                  <a:lnTo>
                    <a:pt x="1916" y="438"/>
                  </a:lnTo>
                  <a:lnTo>
                    <a:pt x="1908" y="435"/>
                  </a:lnTo>
                  <a:lnTo>
                    <a:pt x="1898" y="434"/>
                  </a:lnTo>
                  <a:lnTo>
                    <a:pt x="1888" y="434"/>
                  </a:lnTo>
                  <a:lnTo>
                    <a:pt x="1867" y="435"/>
                  </a:lnTo>
                  <a:lnTo>
                    <a:pt x="1860" y="435"/>
                  </a:lnTo>
                  <a:lnTo>
                    <a:pt x="1853" y="434"/>
                  </a:lnTo>
                  <a:lnTo>
                    <a:pt x="1853" y="434"/>
                  </a:lnTo>
                  <a:lnTo>
                    <a:pt x="1870" y="442"/>
                  </a:lnTo>
                  <a:lnTo>
                    <a:pt x="1888" y="451"/>
                  </a:lnTo>
                  <a:lnTo>
                    <a:pt x="1906" y="456"/>
                  </a:lnTo>
                  <a:lnTo>
                    <a:pt x="1916" y="459"/>
                  </a:lnTo>
                  <a:lnTo>
                    <a:pt x="1926" y="459"/>
                  </a:lnTo>
                  <a:lnTo>
                    <a:pt x="1926" y="459"/>
                  </a:lnTo>
                  <a:close/>
                  <a:moveTo>
                    <a:pt x="1415" y="477"/>
                  </a:moveTo>
                  <a:lnTo>
                    <a:pt x="1415" y="477"/>
                  </a:lnTo>
                  <a:lnTo>
                    <a:pt x="1419" y="479"/>
                  </a:lnTo>
                  <a:lnTo>
                    <a:pt x="1423" y="480"/>
                  </a:lnTo>
                  <a:lnTo>
                    <a:pt x="1429" y="480"/>
                  </a:lnTo>
                  <a:lnTo>
                    <a:pt x="1433" y="480"/>
                  </a:lnTo>
                  <a:lnTo>
                    <a:pt x="1444" y="476"/>
                  </a:lnTo>
                  <a:lnTo>
                    <a:pt x="1455" y="470"/>
                  </a:lnTo>
                  <a:lnTo>
                    <a:pt x="1464" y="465"/>
                  </a:lnTo>
                  <a:lnTo>
                    <a:pt x="1471" y="458"/>
                  </a:lnTo>
                  <a:lnTo>
                    <a:pt x="1475" y="451"/>
                  </a:lnTo>
                  <a:lnTo>
                    <a:pt x="1477" y="448"/>
                  </a:lnTo>
                  <a:lnTo>
                    <a:pt x="1475" y="445"/>
                  </a:lnTo>
                  <a:lnTo>
                    <a:pt x="1475" y="445"/>
                  </a:lnTo>
                  <a:lnTo>
                    <a:pt x="1470" y="451"/>
                  </a:lnTo>
                  <a:lnTo>
                    <a:pt x="1461" y="454"/>
                  </a:lnTo>
                  <a:lnTo>
                    <a:pt x="1443" y="458"/>
                  </a:lnTo>
                  <a:lnTo>
                    <a:pt x="1433" y="461"/>
                  </a:lnTo>
                  <a:lnTo>
                    <a:pt x="1425" y="465"/>
                  </a:lnTo>
                  <a:lnTo>
                    <a:pt x="1419" y="469"/>
                  </a:lnTo>
                  <a:lnTo>
                    <a:pt x="1416" y="473"/>
                  </a:lnTo>
                  <a:lnTo>
                    <a:pt x="1415" y="477"/>
                  </a:lnTo>
                  <a:lnTo>
                    <a:pt x="1415" y="477"/>
                  </a:lnTo>
                  <a:close/>
                  <a:moveTo>
                    <a:pt x="1966" y="510"/>
                  </a:moveTo>
                  <a:lnTo>
                    <a:pt x="1966" y="510"/>
                  </a:lnTo>
                  <a:lnTo>
                    <a:pt x="1968" y="506"/>
                  </a:lnTo>
                  <a:lnTo>
                    <a:pt x="1969" y="501"/>
                  </a:lnTo>
                  <a:lnTo>
                    <a:pt x="1966" y="494"/>
                  </a:lnTo>
                  <a:lnTo>
                    <a:pt x="1964" y="489"/>
                  </a:lnTo>
                  <a:lnTo>
                    <a:pt x="1964" y="486"/>
                  </a:lnTo>
                  <a:lnTo>
                    <a:pt x="1964" y="483"/>
                  </a:lnTo>
                  <a:lnTo>
                    <a:pt x="1964" y="483"/>
                  </a:lnTo>
                  <a:lnTo>
                    <a:pt x="1954" y="483"/>
                  </a:lnTo>
                  <a:lnTo>
                    <a:pt x="1944" y="483"/>
                  </a:lnTo>
                  <a:lnTo>
                    <a:pt x="1927" y="480"/>
                  </a:lnTo>
                  <a:lnTo>
                    <a:pt x="1899" y="475"/>
                  </a:lnTo>
                  <a:lnTo>
                    <a:pt x="1899" y="475"/>
                  </a:lnTo>
                  <a:lnTo>
                    <a:pt x="1913" y="486"/>
                  </a:lnTo>
                  <a:lnTo>
                    <a:pt x="1929" y="496"/>
                  </a:lnTo>
                  <a:lnTo>
                    <a:pt x="1947" y="503"/>
                  </a:lnTo>
                  <a:lnTo>
                    <a:pt x="1966" y="510"/>
                  </a:lnTo>
                  <a:lnTo>
                    <a:pt x="1966" y="510"/>
                  </a:lnTo>
                  <a:close/>
                  <a:moveTo>
                    <a:pt x="1339" y="529"/>
                  </a:moveTo>
                  <a:lnTo>
                    <a:pt x="1339" y="529"/>
                  </a:lnTo>
                  <a:lnTo>
                    <a:pt x="1363" y="529"/>
                  </a:lnTo>
                  <a:lnTo>
                    <a:pt x="1373" y="528"/>
                  </a:lnTo>
                  <a:lnTo>
                    <a:pt x="1382" y="527"/>
                  </a:lnTo>
                  <a:lnTo>
                    <a:pt x="1391" y="524"/>
                  </a:lnTo>
                  <a:lnTo>
                    <a:pt x="1398" y="520"/>
                  </a:lnTo>
                  <a:lnTo>
                    <a:pt x="1415" y="510"/>
                  </a:lnTo>
                  <a:lnTo>
                    <a:pt x="1415" y="510"/>
                  </a:lnTo>
                  <a:lnTo>
                    <a:pt x="1415" y="506"/>
                  </a:lnTo>
                  <a:lnTo>
                    <a:pt x="1413" y="503"/>
                  </a:lnTo>
                  <a:lnTo>
                    <a:pt x="1411" y="501"/>
                  </a:lnTo>
                  <a:lnTo>
                    <a:pt x="1409" y="500"/>
                  </a:lnTo>
                  <a:lnTo>
                    <a:pt x="1409" y="500"/>
                  </a:lnTo>
                  <a:lnTo>
                    <a:pt x="1397" y="503"/>
                  </a:lnTo>
                  <a:lnTo>
                    <a:pt x="1384" y="504"/>
                  </a:lnTo>
                  <a:lnTo>
                    <a:pt x="1364" y="506"/>
                  </a:lnTo>
                  <a:lnTo>
                    <a:pt x="1356" y="507"/>
                  </a:lnTo>
                  <a:lnTo>
                    <a:pt x="1349" y="511"/>
                  </a:lnTo>
                  <a:lnTo>
                    <a:pt x="1343" y="518"/>
                  </a:lnTo>
                  <a:lnTo>
                    <a:pt x="1339" y="529"/>
                  </a:lnTo>
                  <a:lnTo>
                    <a:pt x="1339" y="529"/>
                  </a:lnTo>
                  <a:close/>
                  <a:moveTo>
                    <a:pt x="2002" y="567"/>
                  </a:moveTo>
                  <a:lnTo>
                    <a:pt x="2002" y="567"/>
                  </a:lnTo>
                  <a:lnTo>
                    <a:pt x="2006" y="562"/>
                  </a:lnTo>
                  <a:lnTo>
                    <a:pt x="2009" y="556"/>
                  </a:lnTo>
                  <a:lnTo>
                    <a:pt x="2016" y="543"/>
                  </a:lnTo>
                  <a:lnTo>
                    <a:pt x="2016" y="543"/>
                  </a:lnTo>
                  <a:lnTo>
                    <a:pt x="2007" y="543"/>
                  </a:lnTo>
                  <a:lnTo>
                    <a:pt x="1999" y="541"/>
                  </a:lnTo>
                  <a:lnTo>
                    <a:pt x="1983" y="535"/>
                  </a:lnTo>
                  <a:lnTo>
                    <a:pt x="1969" y="531"/>
                  </a:lnTo>
                  <a:lnTo>
                    <a:pt x="1964" y="529"/>
                  </a:lnTo>
                  <a:lnTo>
                    <a:pt x="1958" y="529"/>
                  </a:lnTo>
                  <a:lnTo>
                    <a:pt x="1958" y="529"/>
                  </a:lnTo>
                  <a:lnTo>
                    <a:pt x="1964" y="534"/>
                  </a:lnTo>
                  <a:lnTo>
                    <a:pt x="1969" y="538"/>
                  </a:lnTo>
                  <a:lnTo>
                    <a:pt x="1979" y="549"/>
                  </a:lnTo>
                  <a:lnTo>
                    <a:pt x="1989" y="559"/>
                  </a:lnTo>
                  <a:lnTo>
                    <a:pt x="1995" y="563"/>
                  </a:lnTo>
                  <a:lnTo>
                    <a:pt x="2002" y="567"/>
                  </a:lnTo>
                  <a:lnTo>
                    <a:pt x="2002" y="567"/>
                  </a:lnTo>
                  <a:close/>
                  <a:moveTo>
                    <a:pt x="1315" y="541"/>
                  </a:moveTo>
                  <a:lnTo>
                    <a:pt x="1315" y="541"/>
                  </a:lnTo>
                  <a:lnTo>
                    <a:pt x="1309" y="546"/>
                  </a:lnTo>
                  <a:lnTo>
                    <a:pt x="1307" y="553"/>
                  </a:lnTo>
                  <a:lnTo>
                    <a:pt x="1305" y="560"/>
                  </a:lnTo>
                  <a:lnTo>
                    <a:pt x="1305" y="567"/>
                  </a:lnTo>
                  <a:lnTo>
                    <a:pt x="1308" y="574"/>
                  </a:lnTo>
                  <a:lnTo>
                    <a:pt x="1312" y="581"/>
                  </a:lnTo>
                  <a:lnTo>
                    <a:pt x="1318" y="587"/>
                  </a:lnTo>
                  <a:lnTo>
                    <a:pt x="1325" y="590"/>
                  </a:lnTo>
                  <a:lnTo>
                    <a:pt x="1325" y="590"/>
                  </a:lnTo>
                  <a:lnTo>
                    <a:pt x="1328" y="583"/>
                  </a:lnTo>
                  <a:lnTo>
                    <a:pt x="1332" y="577"/>
                  </a:lnTo>
                  <a:lnTo>
                    <a:pt x="1338" y="572"/>
                  </a:lnTo>
                  <a:lnTo>
                    <a:pt x="1343" y="566"/>
                  </a:lnTo>
                  <a:lnTo>
                    <a:pt x="1356" y="558"/>
                  </a:lnTo>
                  <a:lnTo>
                    <a:pt x="1368" y="546"/>
                  </a:lnTo>
                  <a:lnTo>
                    <a:pt x="1368" y="546"/>
                  </a:lnTo>
                  <a:lnTo>
                    <a:pt x="1353" y="548"/>
                  </a:lnTo>
                  <a:lnTo>
                    <a:pt x="1340" y="548"/>
                  </a:lnTo>
                  <a:lnTo>
                    <a:pt x="1328" y="546"/>
                  </a:lnTo>
                  <a:lnTo>
                    <a:pt x="1315" y="541"/>
                  </a:lnTo>
                  <a:lnTo>
                    <a:pt x="1315" y="541"/>
                  </a:lnTo>
                  <a:close/>
                  <a:moveTo>
                    <a:pt x="570" y="1067"/>
                  </a:moveTo>
                  <a:lnTo>
                    <a:pt x="570" y="1067"/>
                  </a:lnTo>
                  <a:lnTo>
                    <a:pt x="563" y="1064"/>
                  </a:lnTo>
                  <a:lnTo>
                    <a:pt x="557" y="1063"/>
                  </a:lnTo>
                  <a:lnTo>
                    <a:pt x="546" y="1057"/>
                  </a:lnTo>
                  <a:lnTo>
                    <a:pt x="540" y="1055"/>
                  </a:lnTo>
                  <a:lnTo>
                    <a:pt x="536" y="1053"/>
                  </a:lnTo>
                  <a:lnTo>
                    <a:pt x="529" y="1053"/>
                  </a:lnTo>
                  <a:lnTo>
                    <a:pt x="523" y="1055"/>
                  </a:lnTo>
                  <a:lnTo>
                    <a:pt x="523" y="1055"/>
                  </a:lnTo>
                  <a:lnTo>
                    <a:pt x="519" y="1057"/>
                  </a:lnTo>
                  <a:lnTo>
                    <a:pt x="515" y="1060"/>
                  </a:lnTo>
                  <a:lnTo>
                    <a:pt x="512" y="1063"/>
                  </a:lnTo>
                  <a:lnTo>
                    <a:pt x="511" y="1066"/>
                  </a:lnTo>
                  <a:lnTo>
                    <a:pt x="509" y="1074"/>
                  </a:lnTo>
                  <a:lnTo>
                    <a:pt x="509" y="1083"/>
                  </a:lnTo>
                  <a:lnTo>
                    <a:pt x="514" y="1102"/>
                  </a:lnTo>
                  <a:lnTo>
                    <a:pt x="515" y="1111"/>
                  </a:lnTo>
                  <a:lnTo>
                    <a:pt x="515" y="1119"/>
                  </a:lnTo>
                  <a:lnTo>
                    <a:pt x="515" y="1119"/>
                  </a:lnTo>
                  <a:lnTo>
                    <a:pt x="504" y="1119"/>
                  </a:lnTo>
                  <a:lnTo>
                    <a:pt x="494" y="1122"/>
                  </a:lnTo>
                  <a:lnTo>
                    <a:pt x="487" y="1125"/>
                  </a:lnTo>
                  <a:lnTo>
                    <a:pt x="481" y="1130"/>
                  </a:lnTo>
                  <a:lnTo>
                    <a:pt x="476" y="1136"/>
                  </a:lnTo>
                  <a:lnTo>
                    <a:pt x="471" y="1143"/>
                  </a:lnTo>
                  <a:lnTo>
                    <a:pt x="466" y="1160"/>
                  </a:lnTo>
                  <a:lnTo>
                    <a:pt x="466" y="1160"/>
                  </a:lnTo>
                  <a:lnTo>
                    <a:pt x="469" y="1167"/>
                  </a:lnTo>
                  <a:lnTo>
                    <a:pt x="473" y="1174"/>
                  </a:lnTo>
                  <a:lnTo>
                    <a:pt x="485" y="1185"/>
                  </a:lnTo>
                  <a:lnTo>
                    <a:pt x="491" y="1189"/>
                  </a:lnTo>
                  <a:lnTo>
                    <a:pt x="497" y="1196"/>
                  </a:lnTo>
                  <a:lnTo>
                    <a:pt x="501" y="1203"/>
                  </a:lnTo>
                  <a:lnTo>
                    <a:pt x="502" y="1212"/>
                  </a:lnTo>
                  <a:lnTo>
                    <a:pt x="502" y="1212"/>
                  </a:lnTo>
                  <a:lnTo>
                    <a:pt x="497" y="1215"/>
                  </a:lnTo>
                  <a:lnTo>
                    <a:pt x="491" y="1217"/>
                  </a:lnTo>
                  <a:lnTo>
                    <a:pt x="478" y="1222"/>
                  </a:lnTo>
                  <a:lnTo>
                    <a:pt x="452" y="1226"/>
                  </a:lnTo>
                  <a:lnTo>
                    <a:pt x="439" y="1229"/>
                  </a:lnTo>
                  <a:lnTo>
                    <a:pt x="434" y="1230"/>
                  </a:lnTo>
                  <a:lnTo>
                    <a:pt x="428" y="1234"/>
                  </a:lnTo>
                  <a:lnTo>
                    <a:pt x="424" y="1237"/>
                  </a:lnTo>
                  <a:lnTo>
                    <a:pt x="421" y="1243"/>
                  </a:lnTo>
                  <a:lnTo>
                    <a:pt x="418" y="1248"/>
                  </a:lnTo>
                  <a:lnTo>
                    <a:pt x="415" y="1255"/>
                  </a:lnTo>
                  <a:lnTo>
                    <a:pt x="415" y="1255"/>
                  </a:lnTo>
                  <a:lnTo>
                    <a:pt x="415" y="1260"/>
                  </a:lnTo>
                  <a:lnTo>
                    <a:pt x="417" y="1262"/>
                  </a:lnTo>
                  <a:lnTo>
                    <a:pt x="418" y="1271"/>
                  </a:lnTo>
                  <a:lnTo>
                    <a:pt x="419" y="1274"/>
                  </a:lnTo>
                  <a:lnTo>
                    <a:pt x="419" y="1278"/>
                  </a:lnTo>
                  <a:lnTo>
                    <a:pt x="418" y="1283"/>
                  </a:lnTo>
                  <a:lnTo>
                    <a:pt x="415" y="1288"/>
                  </a:lnTo>
                  <a:lnTo>
                    <a:pt x="415" y="1288"/>
                  </a:lnTo>
                  <a:lnTo>
                    <a:pt x="408" y="1282"/>
                  </a:lnTo>
                  <a:lnTo>
                    <a:pt x="403" y="1279"/>
                  </a:lnTo>
                  <a:lnTo>
                    <a:pt x="396" y="1276"/>
                  </a:lnTo>
                  <a:lnTo>
                    <a:pt x="389" y="1275"/>
                  </a:lnTo>
                  <a:lnTo>
                    <a:pt x="382" y="1275"/>
                  </a:lnTo>
                  <a:lnTo>
                    <a:pt x="375" y="1276"/>
                  </a:lnTo>
                  <a:lnTo>
                    <a:pt x="362" y="1281"/>
                  </a:lnTo>
                  <a:lnTo>
                    <a:pt x="349" y="1288"/>
                  </a:lnTo>
                  <a:lnTo>
                    <a:pt x="338" y="1296"/>
                  </a:lnTo>
                  <a:lnTo>
                    <a:pt x="328" y="1307"/>
                  </a:lnTo>
                  <a:lnTo>
                    <a:pt x="318" y="1321"/>
                  </a:lnTo>
                  <a:lnTo>
                    <a:pt x="311" y="1335"/>
                  </a:lnTo>
                  <a:lnTo>
                    <a:pt x="306" y="1349"/>
                  </a:lnTo>
                  <a:lnTo>
                    <a:pt x="302" y="1363"/>
                  </a:lnTo>
                  <a:lnTo>
                    <a:pt x="302" y="1377"/>
                  </a:lnTo>
                  <a:lnTo>
                    <a:pt x="302" y="1390"/>
                  </a:lnTo>
                  <a:lnTo>
                    <a:pt x="306" y="1401"/>
                  </a:lnTo>
                  <a:lnTo>
                    <a:pt x="309" y="1407"/>
                  </a:lnTo>
                  <a:lnTo>
                    <a:pt x="313" y="1411"/>
                  </a:lnTo>
                  <a:lnTo>
                    <a:pt x="317" y="1415"/>
                  </a:lnTo>
                  <a:lnTo>
                    <a:pt x="323" y="1418"/>
                  </a:lnTo>
                  <a:lnTo>
                    <a:pt x="323" y="1418"/>
                  </a:lnTo>
                  <a:lnTo>
                    <a:pt x="334" y="1415"/>
                  </a:lnTo>
                  <a:lnTo>
                    <a:pt x="344" y="1415"/>
                  </a:lnTo>
                  <a:lnTo>
                    <a:pt x="352" y="1417"/>
                  </a:lnTo>
                  <a:lnTo>
                    <a:pt x="363" y="1421"/>
                  </a:lnTo>
                  <a:lnTo>
                    <a:pt x="363" y="1421"/>
                  </a:lnTo>
                  <a:lnTo>
                    <a:pt x="366" y="1414"/>
                  </a:lnTo>
                  <a:lnTo>
                    <a:pt x="370" y="1408"/>
                  </a:lnTo>
                  <a:lnTo>
                    <a:pt x="376" y="1404"/>
                  </a:lnTo>
                  <a:lnTo>
                    <a:pt x="382" y="1401"/>
                  </a:lnTo>
                  <a:lnTo>
                    <a:pt x="389" y="1399"/>
                  </a:lnTo>
                  <a:lnTo>
                    <a:pt x="397" y="1397"/>
                  </a:lnTo>
                  <a:lnTo>
                    <a:pt x="404" y="1396"/>
                  </a:lnTo>
                  <a:lnTo>
                    <a:pt x="412" y="1396"/>
                  </a:lnTo>
                  <a:lnTo>
                    <a:pt x="421" y="1397"/>
                  </a:lnTo>
                  <a:lnTo>
                    <a:pt x="428" y="1399"/>
                  </a:lnTo>
                  <a:lnTo>
                    <a:pt x="435" y="1401"/>
                  </a:lnTo>
                  <a:lnTo>
                    <a:pt x="441" y="1404"/>
                  </a:lnTo>
                  <a:lnTo>
                    <a:pt x="445" y="1408"/>
                  </a:lnTo>
                  <a:lnTo>
                    <a:pt x="449" y="1414"/>
                  </a:lnTo>
                  <a:lnTo>
                    <a:pt x="450" y="1420"/>
                  </a:lnTo>
                  <a:lnTo>
                    <a:pt x="450" y="1427"/>
                  </a:lnTo>
                  <a:lnTo>
                    <a:pt x="450" y="1427"/>
                  </a:lnTo>
                  <a:lnTo>
                    <a:pt x="434" y="1417"/>
                  </a:lnTo>
                  <a:lnTo>
                    <a:pt x="422" y="1413"/>
                  </a:lnTo>
                  <a:lnTo>
                    <a:pt x="412" y="1410"/>
                  </a:lnTo>
                  <a:lnTo>
                    <a:pt x="403" y="1408"/>
                  </a:lnTo>
                  <a:lnTo>
                    <a:pt x="398" y="1408"/>
                  </a:lnTo>
                  <a:lnTo>
                    <a:pt x="394" y="1410"/>
                  </a:lnTo>
                  <a:lnTo>
                    <a:pt x="390" y="1413"/>
                  </a:lnTo>
                  <a:lnTo>
                    <a:pt x="387" y="1417"/>
                  </a:lnTo>
                  <a:lnTo>
                    <a:pt x="383" y="1421"/>
                  </a:lnTo>
                  <a:lnTo>
                    <a:pt x="382" y="1427"/>
                  </a:lnTo>
                  <a:lnTo>
                    <a:pt x="382" y="1427"/>
                  </a:lnTo>
                  <a:lnTo>
                    <a:pt x="382" y="1431"/>
                  </a:lnTo>
                  <a:lnTo>
                    <a:pt x="382" y="1434"/>
                  </a:lnTo>
                  <a:lnTo>
                    <a:pt x="386" y="1441"/>
                  </a:lnTo>
                  <a:lnTo>
                    <a:pt x="387" y="1443"/>
                  </a:lnTo>
                  <a:lnTo>
                    <a:pt x="387" y="1446"/>
                  </a:lnTo>
                  <a:lnTo>
                    <a:pt x="387" y="1449"/>
                  </a:lnTo>
                  <a:lnTo>
                    <a:pt x="384" y="1453"/>
                  </a:lnTo>
                  <a:lnTo>
                    <a:pt x="384" y="1453"/>
                  </a:lnTo>
                  <a:lnTo>
                    <a:pt x="377" y="1452"/>
                  </a:lnTo>
                  <a:lnTo>
                    <a:pt x="372" y="1449"/>
                  </a:lnTo>
                  <a:lnTo>
                    <a:pt x="361" y="1441"/>
                  </a:lnTo>
                  <a:lnTo>
                    <a:pt x="355" y="1435"/>
                  </a:lnTo>
                  <a:lnTo>
                    <a:pt x="348" y="1431"/>
                  </a:lnTo>
                  <a:lnTo>
                    <a:pt x="341" y="1428"/>
                  </a:lnTo>
                  <a:lnTo>
                    <a:pt x="331" y="1427"/>
                  </a:lnTo>
                  <a:lnTo>
                    <a:pt x="331" y="1427"/>
                  </a:lnTo>
                  <a:lnTo>
                    <a:pt x="324" y="1431"/>
                  </a:lnTo>
                  <a:lnTo>
                    <a:pt x="318" y="1435"/>
                  </a:lnTo>
                  <a:lnTo>
                    <a:pt x="311" y="1441"/>
                  </a:lnTo>
                  <a:lnTo>
                    <a:pt x="306" y="1448"/>
                  </a:lnTo>
                  <a:lnTo>
                    <a:pt x="302" y="1456"/>
                  </a:lnTo>
                  <a:lnTo>
                    <a:pt x="297" y="1465"/>
                  </a:lnTo>
                  <a:lnTo>
                    <a:pt x="293" y="1473"/>
                  </a:lnTo>
                  <a:lnTo>
                    <a:pt x="292" y="1483"/>
                  </a:lnTo>
                  <a:lnTo>
                    <a:pt x="290" y="1491"/>
                  </a:lnTo>
                  <a:lnTo>
                    <a:pt x="290" y="1501"/>
                  </a:lnTo>
                  <a:lnTo>
                    <a:pt x="292" y="1509"/>
                  </a:lnTo>
                  <a:lnTo>
                    <a:pt x="295" y="1518"/>
                  </a:lnTo>
                  <a:lnTo>
                    <a:pt x="299" y="1526"/>
                  </a:lnTo>
                  <a:lnTo>
                    <a:pt x="304" y="1533"/>
                  </a:lnTo>
                  <a:lnTo>
                    <a:pt x="311" y="1540"/>
                  </a:lnTo>
                  <a:lnTo>
                    <a:pt x="320" y="1546"/>
                  </a:lnTo>
                  <a:lnTo>
                    <a:pt x="320" y="1546"/>
                  </a:lnTo>
                  <a:lnTo>
                    <a:pt x="320" y="1557"/>
                  </a:lnTo>
                  <a:lnTo>
                    <a:pt x="320" y="1557"/>
                  </a:lnTo>
                  <a:lnTo>
                    <a:pt x="310" y="1559"/>
                  </a:lnTo>
                  <a:lnTo>
                    <a:pt x="300" y="1563"/>
                  </a:lnTo>
                  <a:lnTo>
                    <a:pt x="292" y="1567"/>
                  </a:lnTo>
                  <a:lnTo>
                    <a:pt x="285" y="1573"/>
                  </a:lnTo>
                  <a:lnTo>
                    <a:pt x="279" y="1580"/>
                  </a:lnTo>
                  <a:lnTo>
                    <a:pt x="275" y="1588"/>
                  </a:lnTo>
                  <a:lnTo>
                    <a:pt x="272" y="1596"/>
                  </a:lnTo>
                  <a:lnTo>
                    <a:pt x="271" y="1604"/>
                  </a:lnTo>
                  <a:lnTo>
                    <a:pt x="271" y="1612"/>
                  </a:lnTo>
                  <a:lnTo>
                    <a:pt x="272" y="1620"/>
                  </a:lnTo>
                  <a:lnTo>
                    <a:pt x="275" y="1629"/>
                  </a:lnTo>
                  <a:lnTo>
                    <a:pt x="279" y="1634"/>
                  </a:lnTo>
                  <a:lnTo>
                    <a:pt x="285" y="1641"/>
                  </a:lnTo>
                  <a:lnTo>
                    <a:pt x="293" y="1646"/>
                  </a:lnTo>
                  <a:lnTo>
                    <a:pt x="303" y="1648"/>
                  </a:lnTo>
                  <a:lnTo>
                    <a:pt x="314" y="1650"/>
                  </a:lnTo>
                  <a:lnTo>
                    <a:pt x="314" y="1650"/>
                  </a:lnTo>
                  <a:lnTo>
                    <a:pt x="311" y="1657"/>
                  </a:lnTo>
                  <a:lnTo>
                    <a:pt x="309" y="1662"/>
                  </a:lnTo>
                  <a:lnTo>
                    <a:pt x="303" y="1668"/>
                  </a:lnTo>
                  <a:lnTo>
                    <a:pt x="297" y="1671"/>
                  </a:lnTo>
                  <a:lnTo>
                    <a:pt x="288" y="1679"/>
                  </a:lnTo>
                  <a:lnTo>
                    <a:pt x="282" y="1685"/>
                  </a:lnTo>
                  <a:lnTo>
                    <a:pt x="279" y="1691"/>
                  </a:lnTo>
                  <a:lnTo>
                    <a:pt x="279" y="1691"/>
                  </a:lnTo>
                  <a:lnTo>
                    <a:pt x="281" y="1726"/>
                  </a:lnTo>
                  <a:lnTo>
                    <a:pt x="282" y="1741"/>
                  </a:lnTo>
                  <a:lnTo>
                    <a:pt x="283" y="1757"/>
                  </a:lnTo>
                  <a:lnTo>
                    <a:pt x="288" y="1771"/>
                  </a:lnTo>
                  <a:lnTo>
                    <a:pt x="292" y="1785"/>
                  </a:lnTo>
                  <a:lnTo>
                    <a:pt x="297" y="1794"/>
                  </a:lnTo>
                  <a:lnTo>
                    <a:pt x="306" y="1804"/>
                  </a:lnTo>
                  <a:lnTo>
                    <a:pt x="306" y="1804"/>
                  </a:lnTo>
                  <a:lnTo>
                    <a:pt x="313" y="1808"/>
                  </a:lnTo>
                  <a:lnTo>
                    <a:pt x="320" y="1811"/>
                  </a:lnTo>
                  <a:lnTo>
                    <a:pt x="328" y="1813"/>
                  </a:lnTo>
                  <a:lnTo>
                    <a:pt x="337" y="1813"/>
                  </a:lnTo>
                  <a:lnTo>
                    <a:pt x="354" y="1813"/>
                  </a:lnTo>
                  <a:lnTo>
                    <a:pt x="363" y="1814"/>
                  </a:lnTo>
                  <a:lnTo>
                    <a:pt x="372" y="1818"/>
                  </a:lnTo>
                  <a:lnTo>
                    <a:pt x="372" y="1818"/>
                  </a:lnTo>
                  <a:lnTo>
                    <a:pt x="368" y="1828"/>
                  </a:lnTo>
                  <a:lnTo>
                    <a:pt x="363" y="1837"/>
                  </a:lnTo>
                  <a:lnTo>
                    <a:pt x="355" y="1852"/>
                  </a:lnTo>
                  <a:lnTo>
                    <a:pt x="352" y="1862"/>
                  </a:lnTo>
                  <a:lnTo>
                    <a:pt x="351" y="1870"/>
                  </a:lnTo>
                  <a:lnTo>
                    <a:pt x="351" y="1882"/>
                  </a:lnTo>
                  <a:lnTo>
                    <a:pt x="355" y="1894"/>
                  </a:lnTo>
                  <a:lnTo>
                    <a:pt x="355" y="1894"/>
                  </a:lnTo>
                  <a:lnTo>
                    <a:pt x="362" y="1900"/>
                  </a:lnTo>
                  <a:lnTo>
                    <a:pt x="370" y="1901"/>
                  </a:lnTo>
                  <a:lnTo>
                    <a:pt x="377" y="1901"/>
                  </a:lnTo>
                  <a:lnTo>
                    <a:pt x="386" y="1900"/>
                  </a:lnTo>
                  <a:lnTo>
                    <a:pt x="394" y="1900"/>
                  </a:lnTo>
                  <a:lnTo>
                    <a:pt x="403" y="1898"/>
                  </a:lnTo>
                  <a:lnTo>
                    <a:pt x="411" y="1900"/>
                  </a:lnTo>
                  <a:lnTo>
                    <a:pt x="418" y="1903"/>
                  </a:lnTo>
                  <a:lnTo>
                    <a:pt x="418" y="1903"/>
                  </a:lnTo>
                  <a:lnTo>
                    <a:pt x="418" y="1908"/>
                  </a:lnTo>
                  <a:lnTo>
                    <a:pt x="415" y="1912"/>
                  </a:lnTo>
                  <a:lnTo>
                    <a:pt x="411" y="1915"/>
                  </a:lnTo>
                  <a:lnTo>
                    <a:pt x="407" y="1918"/>
                  </a:lnTo>
                  <a:lnTo>
                    <a:pt x="398" y="1921"/>
                  </a:lnTo>
                  <a:lnTo>
                    <a:pt x="393" y="1924"/>
                  </a:lnTo>
                  <a:lnTo>
                    <a:pt x="390" y="1926"/>
                  </a:lnTo>
                  <a:lnTo>
                    <a:pt x="390" y="1926"/>
                  </a:lnTo>
                  <a:lnTo>
                    <a:pt x="386" y="1933"/>
                  </a:lnTo>
                  <a:lnTo>
                    <a:pt x="382" y="1940"/>
                  </a:lnTo>
                  <a:lnTo>
                    <a:pt x="380" y="1947"/>
                  </a:lnTo>
                  <a:lnTo>
                    <a:pt x="379" y="1956"/>
                  </a:lnTo>
                  <a:lnTo>
                    <a:pt x="377" y="1964"/>
                  </a:lnTo>
                  <a:lnTo>
                    <a:pt x="379" y="1971"/>
                  </a:lnTo>
                  <a:lnTo>
                    <a:pt x="382" y="1988"/>
                  </a:lnTo>
                  <a:lnTo>
                    <a:pt x="387" y="2002"/>
                  </a:lnTo>
                  <a:lnTo>
                    <a:pt x="396" y="2016"/>
                  </a:lnTo>
                  <a:lnTo>
                    <a:pt x="405" y="2026"/>
                  </a:lnTo>
                  <a:lnTo>
                    <a:pt x="410" y="2030"/>
                  </a:lnTo>
                  <a:lnTo>
                    <a:pt x="415" y="2033"/>
                  </a:lnTo>
                  <a:lnTo>
                    <a:pt x="415" y="2033"/>
                  </a:lnTo>
                  <a:lnTo>
                    <a:pt x="421" y="2035"/>
                  </a:lnTo>
                  <a:lnTo>
                    <a:pt x="425" y="2035"/>
                  </a:lnTo>
                  <a:lnTo>
                    <a:pt x="434" y="2035"/>
                  </a:lnTo>
                  <a:lnTo>
                    <a:pt x="436" y="2035"/>
                  </a:lnTo>
                  <a:lnTo>
                    <a:pt x="441" y="2036"/>
                  </a:lnTo>
                  <a:lnTo>
                    <a:pt x="443" y="2037"/>
                  </a:lnTo>
                  <a:lnTo>
                    <a:pt x="445" y="2042"/>
                  </a:lnTo>
                  <a:lnTo>
                    <a:pt x="445" y="2042"/>
                  </a:lnTo>
                  <a:lnTo>
                    <a:pt x="442" y="2057"/>
                  </a:lnTo>
                  <a:lnTo>
                    <a:pt x="441" y="2071"/>
                  </a:lnTo>
                  <a:lnTo>
                    <a:pt x="442" y="2084"/>
                  </a:lnTo>
                  <a:lnTo>
                    <a:pt x="446" y="2098"/>
                  </a:lnTo>
                  <a:lnTo>
                    <a:pt x="452" y="2110"/>
                  </a:lnTo>
                  <a:lnTo>
                    <a:pt x="460" y="2122"/>
                  </a:lnTo>
                  <a:lnTo>
                    <a:pt x="469" y="2131"/>
                  </a:lnTo>
                  <a:lnTo>
                    <a:pt x="478" y="2140"/>
                  </a:lnTo>
                  <a:lnTo>
                    <a:pt x="490" y="2147"/>
                  </a:lnTo>
                  <a:lnTo>
                    <a:pt x="501" y="2152"/>
                  </a:lnTo>
                  <a:lnTo>
                    <a:pt x="514" y="2157"/>
                  </a:lnTo>
                  <a:lnTo>
                    <a:pt x="526" y="2158"/>
                  </a:lnTo>
                  <a:lnTo>
                    <a:pt x="539" y="2157"/>
                  </a:lnTo>
                  <a:lnTo>
                    <a:pt x="550" y="2154"/>
                  </a:lnTo>
                  <a:lnTo>
                    <a:pt x="561" y="2147"/>
                  </a:lnTo>
                  <a:lnTo>
                    <a:pt x="572" y="2138"/>
                  </a:lnTo>
                  <a:lnTo>
                    <a:pt x="572" y="2138"/>
                  </a:lnTo>
                  <a:lnTo>
                    <a:pt x="578" y="2143"/>
                  </a:lnTo>
                  <a:lnTo>
                    <a:pt x="584" y="2147"/>
                  </a:lnTo>
                  <a:lnTo>
                    <a:pt x="591" y="2158"/>
                  </a:lnTo>
                  <a:lnTo>
                    <a:pt x="595" y="2164"/>
                  </a:lnTo>
                  <a:lnTo>
                    <a:pt x="599" y="2168"/>
                  </a:lnTo>
                  <a:lnTo>
                    <a:pt x="603" y="2171"/>
                  </a:lnTo>
                  <a:lnTo>
                    <a:pt x="610" y="2174"/>
                  </a:lnTo>
                  <a:lnTo>
                    <a:pt x="610" y="2174"/>
                  </a:lnTo>
                  <a:lnTo>
                    <a:pt x="617" y="2174"/>
                  </a:lnTo>
                  <a:lnTo>
                    <a:pt x="623" y="2174"/>
                  </a:lnTo>
                  <a:lnTo>
                    <a:pt x="629" y="2171"/>
                  </a:lnTo>
                  <a:lnTo>
                    <a:pt x="633" y="2169"/>
                  </a:lnTo>
                  <a:lnTo>
                    <a:pt x="636" y="2167"/>
                  </a:lnTo>
                  <a:lnTo>
                    <a:pt x="640" y="2162"/>
                  </a:lnTo>
                  <a:lnTo>
                    <a:pt x="644" y="2152"/>
                  </a:lnTo>
                  <a:lnTo>
                    <a:pt x="647" y="2143"/>
                  </a:lnTo>
                  <a:lnTo>
                    <a:pt x="647" y="2130"/>
                  </a:lnTo>
                  <a:lnTo>
                    <a:pt x="647" y="2119"/>
                  </a:lnTo>
                  <a:lnTo>
                    <a:pt x="645" y="2106"/>
                  </a:lnTo>
                  <a:lnTo>
                    <a:pt x="645" y="2106"/>
                  </a:lnTo>
                  <a:lnTo>
                    <a:pt x="654" y="2108"/>
                  </a:lnTo>
                  <a:lnTo>
                    <a:pt x="662" y="2109"/>
                  </a:lnTo>
                  <a:lnTo>
                    <a:pt x="676" y="2113"/>
                  </a:lnTo>
                  <a:lnTo>
                    <a:pt x="683" y="2116"/>
                  </a:lnTo>
                  <a:lnTo>
                    <a:pt x="690" y="2117"/>
                  </a:lnTo>
                  <a:lnTo>
                    <a:pt x="697" y="2119"/>
                  </a:lnTo>
                  <a:lnTo>
                    <a:pt x="706" y="2117"/>
                  </a:lnTo>
                  <a:lnTo>
                    <a:pt x="706" y="2117"/>
                  </a:lnTo>
                  <a:lnTo>
                    <a:pt x="709" y="2115"/>
                  </a:lnTo>
                  <a:lnTo>
                    <a:pt x="711" y="2110"/>
                  </a:lnTo>
                  <a:lnTo>
                    <a:pt x="714" y="2102"/>
                  </a:lnTo>
                  <a:lnTo>
                    <a:pt x="717" y="2098"/>
                  </a:lnTo>
                  <a:lnTo>
                    <a:pt x="720" y="2095"/>
                  </a:lnTo>
                  <a:lnTo>
                    <a:pt x="724" y="2092"/>
                  </a:lnTo>
                  <a:lnTo>
                    <a:pt x="730" y="2092"/>
                  </a:lnTo>
                  <a:lnTo>
                    <a:pt x="730" y="2092"/>
                  </a:lnTo>
                  <a:lnTo>
                    <a:pt x="734" y="2099"/>
                  </a:lnTo>
                  <a:lnTo>
                    <a:pt x="740" y="2105"/>
                  </a:lnTo>
                  <a:lnTo>
                    <a:pt x="747" y="2112"/>
                  </a:lnTo>
                  <a:lnTo>
                    <a:pt x="755" y="2117"/>
                  </a:lnTo>
                  <a:lnTo>
                    <a:pt x="763" y="2122"/>
                  </a:lnTo>
                  <a:lnTo>
                    <a:pt x="773" y="2123"/>
                  </a:lnTo>
                  <a:lnTo>
                    <a:pt x="782" y="2124"/>
                  </a:lnTo>
                  <a:lnTo>
                    <a:pt x="790" y="2123"/>
                  </a:lnTo>
                  <a:lnTo>
                    <a:pt x="790" y="2123"/>
                  </a:lnTo>
                  <a:lnTo>
                    <a:pt x="797" y="2120"/>
                  </a:lnTo>
                  <a:lnTo>
                    <a:pt x="801" y="2117"/>
                  </a:lnTo>
                  <a:lnTo>
                    <a:pt x="804" y="2112"/>
                  </a:lnTo>
                  <a:lnTo>
                    <a:pt x="806" y="2106"/>
                  </a:lnTo>
                  <a:lnTo>
                    <a:pt x="808" y="2094"/>
                  </a:lnTo>
                  <a:lnTo>
                    <a:pt x="810" y="2088"/>
                  </a:lnTo>
                  <a:lnTo>
                    <a:pt x="814" y="2082"/>
                  </a:lnTo>
                  <a:lnTo>
                    <a:pt x="814" y="2082"/>
                  </a:lnTo>
                  <a:lnTo>
                    <a:pt x="821" y="2086"/>
                  </a:lnTo>
                  <a:lnTo>
                    <a:pt x="828" y="2091"/>
                  </a:lnTo>
                  <a:lnTo>
                    <a:pt x="842" y="2102"/>
                  </a:lnTo>
                  <a:lnTo>
                    <a:pt x="848" y="2106"/>
                  </a:lnTo>
                  <a:lnTo>
                    <a:pt x="856" y="2109"/>
                  </a:lnTo>
                  <a:lnTo>
                    <a:pt x="866" y="2109"/>
                  </a:lnTo>
                  <a:lnTo>
                    <a:pt x="877" y="2106"/>
                  </a:lnTo>
                  <a:lnTo>
                    <a:pt x="877" y="2106"/>
                  </a:lnTo>
                  <a:lnTo>
                    <a:pt x="855" y="2060"/>
                  </a:lnTo>
                  <a:lnTo>
                    <a:pt x="842" y="2037"/>
                  </a:lnTo>
                  <a:lnTo>
                    <a:pt x="827" y="2016"/>
                  </a:lnTo>
                  <a:lnTo>
                    <a:pt x="818" y="2006"/>
                  </a:lnTo>
                  <a:lnTo>
                    <a:pt x="810" y="1997"/>
                  </a:lnTo>
                  <a:lnTo>
                    <a:pt x="800" y="1988"/>
                  </a:lnTo>
                  <a:lnTo>
                    <a:pt x="790" y="1980"/>
                  </a:lnTo>
                  <a:lnTo>
                    <a:pt x="780" y="1974"/>
                  </a:lnTo>
                  <a:lnTo>
                    <a:pt x="769" y="1969"/>
                  </a:lnTo>
                  <a:lnTo>
                    <a:pt x="756" y="1964"/>
                  </a:lnTo>
                  <a:lnTo>
                    <a:pt x="744" y="1962"/>
                  </a:lnTo>
                  <a:lnTo>
                    <a:pt x="744" y="1962"/>
                  </a:lnTo>
                  <a:lnTo>
                    <a:pt x="731" y="1960"/>
                  </a:lnTo>
                  <a:lnTo>
                    <a:pt x="718" y="1960"/>
                  </a:lnTo>
                  <a:lnTo>
                    <a:pt x="704" y="1960"/>
                  </a:lnTo>
                  <a:lnTo>
                    <a:pt x="692" y="1963"/>
                  </a:lnTo>
                  <a:lnTo>
                    <a:pt x="667" y="1967"/>
                  </a:lnTo>
                  <a:lnTo>
                    <a:pt x="640" y="1973"/>
                  </a:lnTo>
                  <a:lnTo>
                    <a:pt x="640" y="1973"/>
                  </a:lnTo>
                  <a:lnTo>
                    <a:pt x="640" y="1980"/>
                  </a:lnTo>
                  <a:lnTo>
                    <a:pt x="640" y="1988"/>
                  </a:lnTo>
                  <a:lnTo>
                    <a:pt x="638" y="1995"/>
                  </a:lnTo>
                  <a:lnTo>
                    <a:pt x="634" y="2002"/>
                  </a:lnTo>
                  <a:lnTo>
                    <a:pt x="630" y="2008"/>
                  </a:lnTo>
                  <a:lnTo>
                    <a:pt x="624" y="2013"/>
                  </a:lnTo>
                  <a:lnTo>
                    <a:pt x="617" y="2016"/>
                  </a:lnTo>
                  <a:lnTo>
                    <a:pt x="610" y="2019"/>
                  </a:lnTo>
                  <a:lnTo>
                    <a:pt x="610" y="2019"/>
                  </a:lnTo>
                  <a:lnTo>
                    <a:pt x="615" y="2033"/>
                  </a:lnTo>
                  <a:lnTo>
                    <a:pt x="615" y="2046"/>
                  </a:lnTo>
                  <a:lnTo>
                    <a:pt x="612" y="2057"/>
                  </a:lnTo>
                  <a:lnTo>
                    <a:pt x="608" y="2067"/>
                  </a:lnTo>
                  <a:lnTo>
                    <a:pt x="601" y="2075"/>
                  </a:lnTo>
                  <a:lnTo>
                    <a:pt x="592" y="2082"/>
                  </a:lnTo>
                  <a:lnTo>
                    <a:pt x="582" y="2086"/>
                  </a:lnTo>
                  <a:lnTo>
                    <a:pt x="572" y="2089"/>
                  </a:lnTo>
                  <a:lnTo>
                    <a:pt x="561" y="2092"/>
                  </a:lnTo>
                  <a:lnTo>
                    <a:pt x="550" y="2091"/>
                  </a:lnTo>
                  <a:lnTo>
                    <a:pt x="540" y="2089"/>
                  </a:lnTo>
                  <a:lnTo>
                    <a:pt x="530" y="2086"/>
                  </a:lnTo>
                  <a:lnTo>
                    <a:pt x="522" y="2081"/>
                  </a:lnTo>
                  <a:lnTo>
                    <a:pt x="515" y="2074"/>
                  </a:lnTo>
                  <a:lnTo>
                    <a:pt x="511" y="2064"/>
                  </a:lnTo>
                  <a:lnTo>
                    <a:pt x="509" y="2054"/>
                  </a:lnTo>
                  <a:lnTo>
                    <a:pt x="509" y="2054"/>
                  </a:lnTo>
                  <a:lnTo>
                    <a:pt x="514" y="2058"/>
                  </a:lnTo>
                  <a:lnTo>
                    <a:pt x="519" y="2064"/>
                  </a:lnTo>
                  <a:lnTo>
                    <a:pt x="532" y="2071"/>
                  </a:lnTo>
                  <a:lnTo>
                    <a:pt x="546" y="2075"/>
                  </a:lnTo>
                  <a:lnTo>
                    <a:pt x="554" y="2077"/>
                  </a:lnTo>
                  <a:lnTo>
                    <a:pt x="561" y="2077"/>
                  </a:lnTo>
                  <a:lnTo>
                    <a:pt x="567" y="2075"/>
                  </a:lnTo>
                  <a:lnTo>
                    <a:pt x="574" y="2074"/>
                  </a:lnTo>
                  <a:lnTo>
                    <a:pt x="580" y="2071"/>
                  </a:lnTo>
                  <a:lnTo>
                    <a:pt x="585" y="2067"/>
                  </a:lnTo>
                  <a:lnTo>
                    <a:pt x="591" y="2061"/>
                  </a:lnTo>
                  <a:lnTo>
                    <a:pt x="594" y="2056"/>
                  </a:lnTo>
                  <a:lnTo>
                    <a:pt x="596" y="2049"/>
                  </a:lnTo>
                  <a:lnTo>
                    <a:pt x="599" y="2039"/>
                  </a:lnTo>
                  <a:lnTo>
                    <a:pt x="599" y="2039"/>
                  </a:lnTo>
                  <a:lnTo>
                    <a:pt x="595" y="2032"/>
                  </a:lnTo>
                  <a:lnTo>
                    <a:pt x="591" y="2025"/>
                  </a:lnTo>
                  <a:lnTo>
                    <a:pt x="588" y="2018"/>
                  </a:lnTo>
                  <a:lnTo>
                    <a:pt x="584" y="2011"/>
                  </a:lnTo>
                  <a:lnTo>
                    <a:pt x="584" y="2011"/>
                  </a:lnTo>
                  <a:lnTo>
                    <a:pt x="595" y="2009"/>
                  </a:lnTo>
                  <a:lnTo>
                    <a:pt x="605" y="2006"/>
                  </a:lnTo>
                  <a:lnTo>
                    <a:pt x="612" y="2002"/>
                  </a:lnTo>
                  <a:lnTo>
                    <a:pt x="616" y="1997"/>
                  </a:lnTo>
                  <a:lnTo>
                    <a:pt x="620" y="1990"/>
                  </a:lnTo>
                  <a:lnTo>
                    <a:pt x="622" y="1983"/>
                  </a:lnTo>
                  <a:lnTo>
                    <a:pt x="622" y="1976"/>
                  </a:lnTo>
                  <a:lnTo>
                    <a:pt x="620" y="1967"/>
                  </a:lnTo>
                  <a:lnTo>
                    <a:pt x="617" y="1960"/>
                  </a:lnTo>
                  <a:lnTo>
                    <a:pt x="615" y="1953"/>
                  </a:lnTo>
                  <a:lnTo>
                    <a:pt x="610" y="1945"/>
                  </a:lnTo>
                  <a:lnTo>
                    <a:pt x="605" y="1939"/>
                  </a:lnTo>
                  <a:lnTo>
                    <a:pt x="598" y="1933"/>
                  </a:lnTo>
                  <a:lnTo>
                    <a:pt x="591" y="1928"/>
                  </a:lnTo>
                  <a:lnTo>
                    <a:pt x="584" y="1925"/>
                  </a:lnTo>
                  <a:lnTo>
                    <a:pt x="575" y="1924"/>
                  </a:lnTo>
                  <a:lnTo>
                    <a:pt x="575" y="1924"/>
                  </a:lnTo>
                  <a:lnTo>
                    <a:pt x="580" y="1918"/>
                  </a:lnTo>
                  <a:lnTo>
                    <a:pt x="585" y="1912"/>
                  </a:lnTo>
                  <a:lnTo>
                    <a:pt x="598" y="1900"/>
                  </a:lnTo>
                  <a:lnTo>
                    <a:pt x="605" y="1893"/>
                  </a:lnTo>
                  <a:lnTo>
                    <a:pt x="610" y="1886"/>
                  </a:lnTo>
                  <a:lnTo>
                    <a:pt x="615" y="1877"/>
                  </a:lnTo>
                  <a:lnTo>
                    <a:pt x="616" y="1867"/>
                  </a:lnTo>
                  <a:lnTo>
                    <a:pt x="616" y="1867"/>
                  </a:lnTo>
                  <a:lnTo>
                    <a:pt x="616" y="1859"/>
                  </a:lnTo>
                  <a:lnTo>
                    <a:pt x="613" y="1851"/>
                  </a:lnTo>
                  <a:lnTo>
                    <a:pt x="605" y="1834"/>
                  </a:lnTo>
                  <a:lnTo>
                    <a:pt x="605" y="1834"/>
                  </a:lnTo>
                  <a:lnTo>
                    <a:pt x="595" y="1832"/>
                  </a:lnTo>
                  <a:lnTo>
                    <a:pt x="587" y="1831"/>
                  </a:lnTo>
                  <a:lnTo>
                    <a:pt x="580" y="1825"/>
                  </a:lnTo>
                  <a:lnTo>
                    <a:pt x="572" y="1820"/>
                  </a:lnTo>
                  <a:lnTo>
                    <a:pt x="567" y="1813"/>
                  </a:lnTo>
                  <a:lnTo>
                    <a:pt x="563" y="1804"/>
                  </a:lnTo>
                  <a:lnTo>
                    <a:pt x="556" y="1787"/>
                  </a:lnTo>
                  <a:lnTo>
                    <a:pt x="556" y="1787"/>
                  </a:lnTo>
                  <a:lnTo>
                    <a:pt x="550" y="1792"/>
                  </a:lnTo>
                  <a:lnTo>
                    <a:pt x="544" y="1796"/>
                  </a:lnTo>
                  <a:lnTo>
                    <a:pt x="539" y="1799"/>
                  </a:lnTo>
                  <a:lnTo>
                    <a:pt x="533" y="1801"/>
                  </a:lnTo>
                  <a:lnTo>
                    <a:pt x="528" y="1803"/>
                  </a:lnTo>
                  <a:lnTo>
                    <a:pt x="522" y="1803"/>
                  </a:lnTo>
                  <a:lnTo>
                    <a:pt x="512" y="1801"/>
                  </a:lnTo>
                  <a:lnTo>
                    <a:pt x="502" y="1797"/>
                  </a:lnTo>
                  <a:lnTo>
                    <a:pt x="492" y="1790"/>
                  </a:lnTo>
                  <a:lnTo>
                    <a:pt x="485" y="1780"/>
                  </a:lnTo>
                  <a:lnTo>
                    <a:pt x="478" y="1771"/>
                  </a:lnTo>
                  <a:lnTo>
                    <a:pt x="473" y="1759"/>
                  </a:lnTo>
                  <a:lnTo>
                    <a:pt x="470" y="1748"/>
                  </a:lnTo>
                  <a:lnTo>
                    <a:pt x="469" y="1735"/>
                  </a:lnTo>
                  <a:lnTo>
                    <a:pt x="469" y="1724"/>
                  </a:lnTo>
                  <a:lnTo>
                    <a:pt x="471" y="1713"/>
                  </a:lnTo>
                  <a:lnTo>
                    <a:pt x="477" y="1705"/>
                  </a:lnTo>
                  <a:lnTo>
                    <a:pt x="481" y="1700"/>
                  </a:lnTo>
                  <a:lnTo>
                    <a:pt x="485" y="1696"/>
                  </a:lnTo>
                  <a:lnTo>
                    <a:pt x="491" y="1693"/>
                  </a:lnTo>
                  <a:lnTo>
                    <a:pt x="497" y="1691"/>
                  </a:lnTo>
                  <a:lnTo>
                    <a:pt x="497" y="1691"/>
                  </a:lnTo>
                  <a:lnTo>
                    <a:pt x="490" y="1707"/>
                  </a:lnTo>
                  <a:lnTo>
                    <a:pt x="487" y="1723"/>
                  </a:lnTo>
                  <a:lnTo>
                    <a:pt x="485" y="1740"/>
                  </a:lnTo>
                  <a:lnTo>
                    <a:pt x="485" y="1748"/>
                  </a:lnTo>
                  <a:lnTo>
                    <a:pt x="487" y="1755"/>
                  </a:lnTo>
                  <a:lnTo>
                    <a:pt x="490" y="1762"/>
                  </a:lnTo>
                  <a:lnTo>
                    <a:pt x="492" y="1769"/>
                  </a:lnTo>
                  <a:lnTo>
                    <a:pt x="497" y="1775"/>
                  </a:lnTo>
                  <a:lnTo>
                    <a:pt x="502" y="1780"/>
                  </a:lnTo>
                  <a:lnTo>
                    <a:pt x="508" y="1785"/>
                  </a:lnTo>
                  <a:lnTo>
                    <a:pt x="515" y="1789"/>
                  </a:lnTo>
                  <a:lnTo>
                    <a:pt x="523" y="1792"/>
                  </a:lnTo>
                  <a:lnTo>
                    <a:pt x="532" y="1793"/>
                  </a:lnTo>
                  <a:lnTo>
                    <a:pt x="532" y="1793"/>
                  </a:lnTo>
                  <a:lnTo>
                    <a:pt x="536" y="1789"/>
                  </a:lnTo>
                  <a:lnTo>
                    <a:pt x="539" y="1785"/>
                  </a:lnTo>
                  <a:lnTo>
                    <a:pt x="544" y="1776"/>
                  </a:lnTo>
                  <a:lnTo>
                    <a:pt x="547" y="1772"/>
                  </a:lnTo>
                  <a:lnTo>
                    <a:pt x="550" y="1768"/>
                  </a:lnTo>
                  <a:lnTo>
                    <a:pt x="556" y="1765"/>
                  </a:lnTo>
                  <a:lnTo>
                    <a:pt x="561" y="1764"/>
                  </a:lnTo>
                  <a:lnTo>
                    <a:pt x="561" y="1764"/>
                  </a:lnTo>
                  <a:lnTo>
                    <a:pt x="568" y="1778"/>
                  </a:lnTo>
                  <a:lnTo>
                    <a:pt x="574" y="1792"/>
                  </a:lnTo>
                  <a:lnTo>
                    <a:pt x="580" y="1804"/>
                  </a:lnTo>
                  <a:lnTo>
                    <a:pt x="587" y="1818"/>
                  </a:lnTo>
                  <a:lnTo>
                    <a:pt x="587" y="1818"/>
                  </a:lnTo>
                  <a:lnTo>
                    <a:pt x="595" y="1816"/>
                  </a:lnTo>
                  <a:lnTo>
                    <a:pt x="602" y="1816"/>
                  </a:lnTo>
                  <a:lnTo>
                    <a:pt x="615" y="1818"/>
                  </a:lnTo>
                  <a:lnTo>
                    <a:pt x="620" y="1818"/>
                  </a:lnTo>
                  <a:lnTo>
                    <a:pt x="627" y="1818"/>
                  </a:lnTo>
                  <a:lnTo>
                    <a:pt x="634" y="1817"/>
                  </a:lnTo>
                  <a:lnTo>
                    <a:pt x="643" y="1813"/>
                  </a:lnTo>
                  <a:lnTo>
                    <a:pt x="643" y="1813"/>
                  </a:lnTo>
                  <a:lnTo>
                    <a:pt x="645" y="1808"/>
                  </a:lnTo>
                  <a:lnTo>
                    <a:pt x="647" y="1804"/>
                  </a:lnTo>
                  <a:lnTo>
                    <a:pt x="648" y="1794"/>
                  </a:lnTo>
                  <a:lnTo>
                    <a:pt x="650" y="1785"/>
                  </a:lnTo>
                  <a:lnTo>
                    <a:pt x="651" y="1780"/>
                  </a:lnTo>
                  <a:lnTo>
                    <a:pt x="654" y="1778"/>
                  </a:lnTo>
                  <a:lnTo>
                    <a:pt x="654" y="1778"/>
                  </a:lnTo>
                  <a:lnTo>
                    <a:pt x="658" y="1780"/>
                  </a:lnTo>
                  <a:lnTo>
                    <a:pt x="662" y="1785"/>
                  </a:lnTo>
                  <a:lnTo>
                    <a:pt x="671" y="1792"/>
                  </a:lnTo>
                  <a:lnTo>
                    <a:pt x="675" y="1796"/>
                  </a:lnTo>
                  <a:lnTo>
                    <a:pt x="679" y="1799"/>
                  </a:lnTo>
                  <a:lnTo>
                    <a:pt x="685" y="1800"/>
                  </a:lnTo>
                  <a:lnTo>
                    <a:pt x="692" y="1801"/>
                  </a:lnTo>
                  <a:lnTo>
                    <a:pt x="692" y="1801"/>
                  </a:lnTo>
                  <a:lnTo>
                    <a:pt x="697" y="1799"/>
                  </a:lnTo>
                  <a:lnTo>
                    <a:pt x="702" y="1796"/>
                  </a:lnTo>
                  <a:lnTo>
                    <a:pt x="704" y="1792"/>
                  </a:lnTo>
                  <a:lnTo>
                    <a:pt x="707" y="1787"/>
                  </a:lnTo>
                  <a:lnTo>
                    <a:pt x="709" y="1778"/>
                  </a:lnTo>
                  <a:lnTo>
                    <a:pt x="709" y="1766"/>
                  </a:lnTo>
                  <a:lnTo>
                    <a:pt x="706" y="1745"/>
                  </a:lnTo>
                  <a:lnTo>
                    <a:pt x="704" y="1737"/>
                  </a:lnTo>
                  <a:lnTo>
                    <a:pt x="706" y="1728"/>
                  </a:lnTo>
                  <a:lnTo>
                    <a:pt x="706" y="1728"/>
                  </a:lnTo>
                  <a:lnTo>
                    <a:pt x="711" y="1733"/>
                  </a:lnTo>
                  <a:lnTo>
                    <a:pt x="717" y="1737"/>
                  </a:lnTo>
                  <a:lnTo>
                    <a:pt x="720" y="1743"/>
                  </a:lnTo>
                  <a:lnTo>
                    <a:pt x="723" y="1748"/>
                  </a:lnTo>
                  <a:lnTo>
                    <a:pt x="724" y="1754"/>
                  </a:lnTo>
                  <a:lnTo>
                    <a:pt x="726" y="1759"/>
                  </a:lnTo>
                  <a:lnTo>
                    <a:pt x="724" y="1772"/>
                  </a:lnTo>
                  <a:lnTo>
                    <a:pt x="721" y="1786"/>
                  </a:lnTo>
                  <a:lnTo>
                    <a:pt x="716" y="1797"/>
                  </a:lnTo>
                  <a:lnTo>
                    <a:pt x="709" y="1807"/>
                  </a:lnTo>
                  <a:lnTo>
                    <a:pt x="700" y="1816"/>
                  </a:lnTo>
                  <a:lnTo>
                    <a:pt x="700" y="1816"/>
                  </a:lnTo>
                  <a:lnTo>
                    <a:pt x="718" y="1831"/>
                  </a:lnTo>
                  <a:lnTo>
                    <a:pt x="735" y="1846"/>
                  </a:lnTo>
                  <a:lnTo>
                    <a:pt x="754" y="1863"/>
                  </a:lnTo>
                  <a:lnTo>
                    <a:pt x="770" y="1880"/>
                  </a:lnTo>
                  <a:lnTo>
                    <a:pt x="770" y="1880"/>
                  </a:lnTo>
                  <a:lnTo>
                    <a:pt x="780" y="1883"/>
                  </a:lnTo>
                  <a:lnTo>
                    <a:pt x="790" y="1889"/>
                  </a:lnTo>
                  <a:lnTo>
                    <a:pt x="808" y="1903"/>
                  </a:lnTo>
                  <a:lnTo>
                    <a:pt x="818" y="1907"/>
                  </a:lnTo>
                  <a:lnTo>
                    <a:pt x="828" y="1910"/>
                  </a:lnTo>
                  <a:lnTo>
                    <a:pt x="834" y="1910"/>
                  </a:lnTo>
                  <a:lnTo>
                    <a:pt x="838" y="1908"/>
                  </a:lnTo>
                  <a:lnTo>
                    <a:pt x="843" y="1907"/>
                  </a:lnTo>
                  <a:lnTo>
                    <a:pt x="849" y="1903"/>
                  </a:lnTo>
                  <a:lnTo>
                    <a:pt x="849" y="1903"/>
                  </a:lnTo>
                  <a:lnTo>
                    <a:pt x="848" y="1887"/>
                  </a:lnTo>
                  <a:lnTo>
                    <a:pt x="843" y="1873"/>
                  </a:lnTo>
                  <a:lnTo>
                    <a:pt x="839" y="1859"/>
                  </a:lnTo>
                  <a:lnTo>
                    <a:pt x="834" y="1845"/>
                  </a:lnTo>
                  <a:lnTo>
                    <a:pt x="818" y="1818"/>
                  </a:lnTo>
                  <a:lnTo>
                    <a:pt x="806" y="1793"/>
                  </a:lnTo>
                  <a:lnTo>
                    <a:pt x="806" y="1793"/>
                  </a:lnTo>
                  <a:lnTo>
                    <a:pt x="794" y="1785"/>
                  </a:lnTo>
                  <a:lnTo>
                    <a:pt x="784" y="1776"/>
                  </a:lnTo>
                  <a:lnTo>
                    <a:pt x="776" y="1766"/>
                  </a:lnTo>
                  <a:lnTo>
                    <a:pt x="768" y="1757"/>
                  </a:lnTo>
                  <a:lnTo>
                    <a:pt x="752" y="1735"/>
                  </a:lnTo>
                  <a:lnTo>
                    <a:pt x="738" y="1713"/>
                  </a:lnTo>
                  <a:lnTo>
                    <a:pt x="711" y="1665"/>
                  </a:lnTo>
                  <a:lnTo>
                    <a:pt x="697" y="1643"/>
                  </a:lnTo>
                  <a:lnTo>
                    <a:pt x="683" y="1622"/>
                  </a:lnTo>
                  <a:lnTo>
                    <a:pt x="683" y="1622"/>
                  </a:lnTo>
                  <a:lnTo>
                    <a:pt x="674" y="1622"/>
                  </a:lnTo>
                  <a:lnTo>
                    <a:pt x="667" y="1622"/>
                  </a:lnTo>
                  <a:lnTo>
                    <a:pt x="658" y="1619"/>
                  </a:lnTo>
                  <a:lnTo>
                    <a:pt x="651" y="1616"/>
                  </a:lnTo>
                  <a:lnTo>
                    <a:pt x="645" y="1611"/>
                  </a:lnTo>
                  <a:lnTo>
                    <a:pt x="640" y="1605"/>
                  </a:lnTo>
                  <a:lnTo>
                    <a:pt x="634" y="1599"/>
                  </a:lnTo>
                  <a:lnTo>
                    <a:pt x="630" y="1592"/>
                  </a:lnTo>
                  <a:lnTo>
                    <a:pt x="630" y="1592"/>
                  </a:lnTo>
                  <a:lnTo>
                    <a:pt x="624" y="1596"/>
                  </a:lnTo>
                  <a:lnTo>
                    <a:pt x="619" y="1601"/>
                  </a:lnTo>
                  <a:lnTo>
                    <a:pt x="615" y="1606"/>
                  </a:lnTo>
                  <a:lnTo>
                    <a:pt x="608" y="1609"/>
                  </a:lnTo>
                  <a:lnTo>
                    <a:pt x="608" y="1609"/>
                  </a:lnTo>
                  <a:lnTo>
                    <a:pt x="596" y="1605"/>
                  </a:lnTo>
                  <a:lnTo>
                    <a:pt x="588" y="1599"/>
                  </a:lnTo>
                  <a:lnTo>
                    <a:pt x="580" y="1594"/>
                  </a:lnTo>
                  <a:lnTo>
                    <a:pt x="574" y="1587"/>
                  </a:lnTo>
                  <a:lnTo>
                    <a:pt x="568" y="1578"/>
                  </a:lnTo>
                  <a:lnTo>
                    <a:pt x="564" y="1570"/>
                  </a:lnTo>
                  <a:lnTo>
                    <a:pt x="560" y="1560"/>
                  </a:lnTo>
                  <a:lnTo>
                    <a:pt x="558" y="1549"/>
                  </a:lnTo>
                  <a:lnTo>
                    <a:pt x="558" y="1549"/>
                  </a:lnTo>
                  <a:lnTo>
                    <a:pt x="561" y="1543"/>
                  </a:lnTo>
                  <a:lnTo>
                    <a:pt x="563" y="1538"/>
                  </a:lnTo>
                  <a:lnTo>
                    <a:pt x="564" y="1535"/>
                  </a:lnTo>
                  <a:lnTo>
                    <a:pt x="567" y="1533"/>
                  </a:lnTo>
                  <a:lnTo>
                    <a:pt x="571" y="1533"/>
                  </a:lnTo>
                  <a:lnTo>
                    <a:pt x="575" y="1535"/>
                  </a:lnTo>
                  <a:lnTo>
                    <a:pt x="575" y="1535"/>
                  </a:lnTo>
                  <a:lnTo>
                    <a:pt x="574" y="1545"/>
                  </a:lnTo>
                  <a:lnTo>
                    <a:pt x="574" y="1554"/>
                  </a:lnTo>
                  <a:lnTo>
                    <a:pt x="575" y="1564"/>
                  </a:lnTo>
                  <a:lnTo>
                    <a:pt x="580" y="1573"/>
                  </a:lnTo>
                  <a:lnTo>
                    <a:pt x="585" y="1581"/>
                  </a:lnTo>
                  <a:lnTo>
                    <a:pt x="592" y="1587"/>
                  </a:lnTo>
                  <a:lnTo>
                    <a:pt x="601" y="1591"/>
                  </a:lnTo>
                  <a:lnTo>
                    <a:pt x="610" y="1592"/>
                  </a:lnTo>
                  <a:lnTo>
                    <a:pt x="610" y="1592"/>
                  </a:lnTo>
                  <a:lnTo>
                    <a:pt x="613" y="1591"/>
                  </a:lnTo>
                  <a:lnTo>
                    <a:pt x="615" y="1587"/>
                  </a:lnTo>
                  <a:lnTo>
                    <a:pt x="616" y="1580"/>
                  </a:lnTo>
                  <a:lnTo>
                    <a:pt x="619" y="1573"/>
                  </a:lnTo>
                  <a:lnTo>
                    <a:pt x="622" y="1570"/>
                  </a:lnTo>
                  <a:lnTo>
                    <a:pt x="624" y="1568"/>
                  </a:lnTo>
                  <a:lnTo>
                    <a:pt x="624" y="1568"/>
                  </a:lnTo>
                  <a:lnTo>
                    <a:pt x="629" y="1570"/>
                  </a:lnTo>
                  <a:lnTo>
                    <a:pt x="631" y="1571"/>
                  </a:lnTo>
                  <a:lnTo>
                    <a:pt x="637" y="1575"/>
                  </a:lnTo>
                  <a:lnTo>
                    <a:pt x="641" y="1582"/>
                  </a:lnTo>
                  <a:lnTo>
                    <a:pt x="647" y="1591"/>
                  </a:lnTo>
                  <a:lnTo>
                    <a:pt x="651" y="1598"/>
                  </a:lnTo>
                  <a:lnTo>
                    <a:pt x="658" y="1605"/>
                  </a:lnTo>
                  <a:lnTo>
                    <a:pt x="662" y="1608"/>
                  </a:lnTo>
                  <a:lnTo>
                    <a:pt x="667" y="1609"/>
                  </a:lnTo>
                  <a:lnTo>
                    <a:pt x="671" y="1609"/>
                  </a:lnTo>
                  <a:lnTo>
                    <a:pt x="678" y="1609"/>
                  </a:lnTo>
                  <a:lnTo>
                    <a:pt x="678" y="1609"/>
                  </a:lnTo>
                  <a:lnTo>
                    <a:pt x="679" y="1609"/>
                  </a:lnTo>
                  <a:lnTo>
                    <a:pt x="681" y="1608"/>
                  </a:lnTo>
                  <a:lnTo>
                    <a:pt x="681" y="1604"/>
                  </a:lnTo>
                  <a:lnTo>
                    <a:pt x="681" y="1602"/>
                  </a:lnTo>
                  <a:lnTo>
                    <a:pt x="681" y="1601"/>
                  </a:lnTo>
                  <a:lnTo>
                    <a:pt x="683" y="1601"/>
                  </a:lnTo>
                  <a:lnTo>
                    <a:pt x="686" y="1601"/>
                  </a:lnTo>
                  <a:lnTo>
                    <a:pt x="686" y="1601"/>
                  </a:lnTo>
                  <a:lnTo>
                    <a:pt x="689" y="1601"/>
                  </a:lnTo>
                  <a:lnTo>
                    <a:pt x="692" y="1602"/>
                  </a:lnTo>
                  <a:lnTo>
                    <a:pt x="695" y="1606"/>
                  </a:lnTo>
                  <a:lnTo>
                    <a:pt x="699" y="1609"/>
                  </a:lnTo>
                  <a:lnTo>
                    <a:pt x="702" y="1611"/>
                  </a:lnTo>
                  <a:lnTo>
                    <a:pt x="706" y="1609"/>
                  </a:lnTo>
                  <a:lnTo>
                    <a:pt x="706" y="1609"/>
                  </a:lnTo>
                  <a:lnTo>
                    <a:pt x="714" y="1608"/>
                  </a:lnTo>
                  <a:lnTo>
                    <a:pt x="720" y="1605"/>
                  </a:lnTo>
                  <a:lnTo>
                    <a:pt x="726" y="1601"/>
                  </a:lnTo>
                  <a:lnTo>
                    <a:pt x="728" y="1596"/>
                  </a:lnTo>
                  <a:lnTo>
                    <a:pt x="731" y="1592"/>
                  </a:lnTo>
                  <a:lnTo>
                    <a:pt x="733" y="1587"/>
                  </a:lnTo>
                  <a:lnTo>
                    <a:pt x="733" y="1581"/>
                  </a:lnTo>
                  <a:lnTo>
                    <a:pt x="733" y="1575"/>
                  </a:lnTo>
                  <a:lnTo>
                    <a:pt x="730" y="1563"/>
                  </a:lnTo>
                  <a:lnTo>
                    <a:pt x="724" y="1549"/>
                  </a:lnTo>
                  <a:lnTo>
                    <a:pt x="714" y="1525"/>
                  </a:lnTo>
                  <a:lnTo>
                    <a:pt x="714" y="1525"/>
                  </a:lnTo>
                  <a:lnTo>
                    <a:pt x="718" y="1523"/>
                  </a:lnTo>
                  <a:lnTo>
                    <a:pt x="723" y="1522"/>
                  </a:lnTo>
                  <a:lnTo>
                    <a:pt x="730" y="1523"/>
                  </a:lnTo>
                  <a:lnTo>
                    <a:pt x="737" y="1523"/>
                  </a:lnTo>
                  <a:lnTo>
                    <a:pt x="740" y="1523"/>
                  </a:lnTo>
                  <a:lnTo>
                    <a:pt x="744" y="1522"/>
                  </a:lnTo>
                  <a:lnTo>
                    <a:pt x="744" y="1522"/>
                  </a:lnTo>
                  <a:lnTo>
                    <a:pt x="749" y="1532"/>
                  </a:lnTo>
                  <a:lnTo>
                    <a:pt x="756" y="1539"/>
                  </a:lnTo>
                  <a:lnTo>
                    <a:pt x="765" y="1545"/>
                  </a:lnTo>
                  <a:lnTo>
                    <a:pt x="773" y="1550"/>
                  </a:lnTo>
                  <a:lnTo>
                    <a:pt x="783" y="1554"/>
                  </a:lnTo>
                  <a:lnTo>
                    <a:pt x="794" y="1557"/>
                  </a:lnTo>
                  <a:lnTo>
                    <a:pt x="817" y="1563"/>
                  </a:lnTo>
                  <a:lnTo>
                    <a:pt x="817" y="1563"/>
                  </a:lnTo>
                  <a:lnTo>
                    <a:pt x="818" y="1559"/>
                  </a:lnTo>
                  <a:lnTo>
                    <a:pt x="818" y="1554"/>
                  </a:lnTo>
                  <a:lnTo>
                    <a:pt x="815" y="1546"/>
                  </a:lnTo>
                  <a:lnTo>
                    <a:pt x="813" y="1542"/>
                  </a:lnTo>
                  <a:lnTo>
                    <a:pt x="811" y="1538"/>
                  </a:lnTo>
                  <a:lnTo>
                    <a:pt x="811" y="1533"/>
                  </a:lnTo>
                  <a:lnTo>
                    <a:pt x="814" y="1528"/>
                  </a:lnTo>
                  <a:lnTo>
                    <a:pt x="814" y="1528"/>
                  </a:lnTo>
                  <a:lnTo>
                    <a:pt x="822" y="1530"/>
                  </a:lnTo>
                  <a:lnTo>
                    <a:pt x="828" y="1535"/>
                  </a:lnTo>
                  <a:lnTo>
                    <a:pt x="834" y="1539"/>
                  </a:lnTo>
                  <a:lnTo>
                    <a:pt x="838" y="1543"/>
                  </a:lnTo>
                  <a:lnTo>
                    <a:pt x="842" y="1549"/>
                  </a:lnTo>
                  <a:lnTo>
                    <a:pt x="846" y="1553"/>
                  </a:lnTo>
                  <a:lnTo>
                    <a:pt x="852" y="1556"/>
                  </a:lnTo>
                  <a:lnTo>
                    <a:pt x="860" y="1557"/>
                  </a:lnTo>
                  <a:lnTo>
                    <a:pt x="860" y="1557"/>
                  </a:lnTo>
                  <a:lnTo>
                    <a:pt x="867" y="1557"/>
                  </a:lnTo>
                  <a:lnTo>
                    <a:pt x="874" y="1556"/>
                  </a:lnTo>
                  <a:lnTo>
                    <a:pt x="881" y="1554"/>
                  </a:lnTo>
                  <a:lnTo>
                    <a:pt x="888" y="1550"/>
                  </a:lnTo>
                  <a:lnTo>
                    <a:pt x="894" y="1546"/>
                  </a:lnTo>
                  <a:lnTo>
                    <a:pt x="901" y="1542"/>
                  </a:lnTo>
                  <a:lnTo>
                    <a:pt x="911" y="1529"/>
                  </a:lnTo>
                  <a:lnTo>
                    <a:pt x="919" y="1515"/>
                  </a:lnTo>
                  <a:lnTo>
                    <a:pt x="926" y="1500"/>
                  </a:lnTo>
                  <a:lnTo>
                    <a:pt x="929" y="1483"/>
                  </a:lnTo>
                  <a:lnTo>
                    <a:pt x="930" y="1474"/>
                  </a:lnTo>
                  <a:lnTo>
                    <a:pt x="929" y="1467"/>
                  </a:lnTo>
                  <a:lnTo>
                    <a:pt x="929" y="1467"/>
                  </a:lnTo>
                  <a:lnTo>
                    <a:pt x="928" y="1465"/>
                  </a:lnTo>
                  <a:lnTo>
                    <a:pt x="926" y="1463"/>
                  </a:lnTo>
                  <a:lnTo>
                    <a:pt x="919" y="1462"/>
                  </a:lnTo>
                  <a:lnTo>
                    <a:pt x="912" y="1460"/>
                  </a:lnTo>
                  <a:lnTo>
                    <a:pt x="909" y="1459"/>
                  </a:lnTo>
                  <a:lnTo>
                    <a:pt x="909" y="1456"/>
                  </a:lnTo>
                  <a:lnTo>
                    <a:pt x="909" y="1456"/>
                  </a:lnTo>
                  <a:lnTo>
                    <a:pt x="921" y="1448"/>
                  </a:lnTo>
                  <a:lnTo>
                    <a:pt x="932" y="1442"/>
                  </a:lnTo>
                  <a:lnTo>
                    <a:pt x="957" y="1428"/>
                  </a:lnTo>
                  <a:lnTo>
                    <a:pt x="968" y="1421"/>
                  </a:lnTo>
                  <a:lnTo>
                    <a:pt x="977" y="1411"/>
                  </a:lnTo>
                  <a:lnTo>
                    <a:pt x="980" y="1406"/>
                  </a:lnTo>
                  <a:lnTo>
                    <a:pt x="982" y="1400"/>
                  </a:lnTo>
                  <a:lnTo>
                    <a:pt x="984" y="1393"/>
                  </a:lnTo>
                  <a:lnTo>
                    <a:pt x="985" y="1386"/>
                  </a:lnTo>
                  <a:lnTo>
                    <a:pt x="985" y="1386"/>
                  </a:lnTo>
                  <a:lnTo>
                    <a:pt x="984" y="1382"/>
                  </a:lnTo>
                  <a:lnTo>
                    <a:pt x="982" y="1379"/>
                  </a:lnTo>
                  <a:lnTo>
                    <a:pt x="980" y="1372"/>
                  </a:lnTo>
                  <a:lnTo>
                    <a:pt x="978" y="1369"/>
                  </a:lnTo>
                  <a:lnTo>
                    <a:pt x="977" y="1366"/>
                  </a:lnTo>
                  <a:lnTo>
                    <a:pt x="977" y="1362"/>
                  </a:lnTo>
                  <a:lnTo>
                    <a:pt x="980" y="1356"/>
                  </a:lnTo>
                  <a:lnTo>
                    <a:pt x="980" y="1356"/>
                  </a:lnTo>
                  <a:lnTo>
                    <a:pt x="973" y="1352"/>
                  </a:lnTo>
                  <a:lnTo>
                    <a:pt x="966" y="1348"/>
                  </a:lnTo>
                  <a:lnTo>
                    <a:pt x="959" y="1347"/>
                  </a:lnTo>
                  <a:lnTo>
                    <a:pt x="950" y="1345"/>
                  </a:lnTo>
                  <a:lnTo>
                    <a:pt x="935" y="1344"/>
                  </a:lnTo>
                  <a:lnTo>
                    <a:pt x="928" y="1344"/>
                  </a:lnTo>
                  <a:lnTo>
                    <a:pt x="921" y="1342"/>
                  </a:lnTo>
                  <a:lnTo>
                    <a:pt x="921" y="1342"/>
                  </a:lnTo>
                  <a:lnTo>
                    <a:pt x="925" y="1335"/>
                  </a:lnTo>
                  <a:lnTo>
                    <a:pt x="929" y="1328"/>
                  </a:lnTo>
                  <a:lnTo>
                    <a:pt x="939" y="1316"/>
                  </a:lnTo>
                  <a:lnTo>
                    <a:pt x="939" y="1316"/>
                  </a:lnTo>
                  <a:lnTo>
                    <a:pt x="935" y="1307"/>
                  </a:lnTo>
                  <a:lnTo>
                    <a:pt x="930" y="1300"/>
                  </a:lnTo>
                  <a:lnTo>
                    <a:pt x="923" y="1295"/>
                  </a:lnTo>
                  <a:lnTo>
                    <a:pt x="915" y="1290"/>
                  </a:lnTo>
                  <a:lnTo>
                    <a:pt x="907" y="1288"/>
                  </a:lnTo>
                  <a:lnTo>
                    <a:pt x="897" y="1286"/>
                  </a:lnTo>
                  <a:lnTo>
                    <a:pt x="888" y="1286"/>
                  </a:lnTo>
                  <a:lnTo>
                    <a:pt x="880" y="1288"/>
                  </a:lnTo>
                  <a:lnTo>
                    <a:pt x="880" y="1288"/>
                  </a:lnTo>
                  <a:lnTo>
                    <a:pt x="886" y="1282"/>
                  </a:lnTo>
                  <a:lnTo>
                    <a:pt x="893" y="1278"/>
                  </a:lnTo>
                  <a:lnTo>
                    <a:pt x="900" y="1275"/>
                  </a:lnTo>
                  <a:lnTo>
                    <a:pt x="907" y="1274"/>
                  </a:lnTo>
                  <a:lnTo>
                    <a:pt x="914" y="1274"/>
                  </a:lnTo>
                  <a:lnTo>
                    <a:pt x="921" y="1275"/>
                  </a:lnTo>
                  <a:lnTo>
                    <a:pt x="928" y="1278"/>
                  </a:lnTo>
                  <a:lnTo>
                    <a:pt x="935" y="1281"/>
                  </a:lnTo>
                  <a:lnTo>
                    <a:pt x="940" y="1285"/>
                  </a:lnTo>
                  <a:lnTo>
                    <a:pt x="945" y="1290"/>
                  </a:lnTo>
                  <a:lnTo>
                    <a:pt x="949" y="1296"/>
                  </a:lnTo>
                  <a:lnTo>
                    <a:pt x="952" y="1302"/>
                  </a:lnTo>
                  <a:lnTo>
                    <a:pt x="953" y="1309"/>
                  </a:lnTo>
                  <a:lnTo>
                    <a:pt x="953" y="1314"/>
                  </a:lnTo>
                  <a:lnTo>
                    <a:pt x="952" y="1321"/>
                  </a:lnTo>
                  <a:lnTo>
                    <a:pt x="947" y="1328"/>
                  </a:lnTo>
                  <a:lnTo>
                    <a:pt x="947" y="1328"/>
                  </a:lnTo>
                  <a:lnTo>
                    <a:pt x="960" y="1330"/>
                  </a:lnTo>
                  <a:lnTo>
                    <a:pt x="971" y="1334"/>
                  </a:lnTo>
                  <a:lnTo>
                    <a:pt x="980" y="1340"/>
                  </a:lnTo>
                  <a:lnTo>
                    <a:pt x="987" y="1347"/>
                  </a:lnTo>
                  <a:lnTo>
                    <a:pt x="992" y="1356"/>
                  </a:lnTo>
                  <a:lnTo>
                    <a:pt x="996" y="1366"/>
                  </a:lnTo>
                  <a:lnTo>
                    <a:pt x="998" y="1376"/>
                  </a:lnTo>
                  <a:lnTo>
                    <a:pt x="998" y="1387"/>
                  </a:lnTo>
                  <a:lnTo>
                    <a:pt x="996" y="1397"/>
                  </a:lnTo>
                  <a:lnTo>
                    <a:pt x="994" y="1408"/>
                  </a:lnTo>
                  <a:lnTo>
                    <a:pt x="989" y="1418"/>
                  </a:lnTo>
                  <a:lnTo>
                    <a:pt x="982" y="1428"/>
                  </a:lnTo>
                  <a:lnTo>
                    <a:pt x="975" y="1436"/>
                  </a:lnTo>
                  <a:lnTo>
                    <a:pt x="967" y="1443"/>
                  </a:lnTo>
                  <a:lnTo>
                    <a:pt x="956" y="1449"/>
                  </a:lnTo>
                  <a:lnTo>
                    <a:pt x="945" y="1453"/>
                  </a:lnTo>
                  <a:lnTo>
                    <a:pt x="945" y="1453"/>
                  </a:lnTo>
                  <a:lnTo>
                    <a:pt x="946" y="1463"/>
                  </a:lnTo>
                  <a:lnTo>
                    <a:pt x="946" y="1474"/>
                  </a:lnTo>
                  <a:lnTo>
                    <a:pt x="945" y="1484"/>
                  </a:lnTo>
                  <a:lnTo>
                    <a:pt x="943" y="1495"/>
                  </a:lnTo>
                  <a:lnTo>
                    <a:pt x="940" y="1505"/>
                  </a:lnTo>
                  <a:lnTo>
                    <a:pt x="936" y="1514"/>
                  </a:lnTo>
                  <a:lnTo>
                    <a:pt x="932" y="1523"/>
                  </a:lnTo>
                  <a:lnTo>
                    <a:pt x="928" y="1532"/>
                  </a:lnTo>
                  <a:lnTo>
                    <a:pt x="921" y="1540"/>
                  </a:lnTo>
                  <a:lnTo>
                    <a:pt x="914" y="1547"/>
                  </a:lnTo>
                  <a:lnTo>
                    <a:pt x="907" y="1554"/>
                  </a:lnTo>
                  <a:lnTo>
                    <a:pt x="898" y="1560"/>
                  </a:lnTo>
                  <a:lnTo>
                    <a:pt x="890" y="1564"/>
                  </a:lnTo>
                  <a:lnTo>
                    <a:pt x="880" y="1568"/>
                  </a:lnTo>
                  <a:lnTo>
                    <a:pt x="870" y="1573"/>
                  </a:lnTo>
                  <a:lnTo>
                    <a:pt x="860" y="1575"/>
                  </a:lnTo>
                  <a:lnTo>
                    <a:pt x="860" y="1575"/>
                  </a:lnTo>
                  <a:lnTo>
                    <a:pt x="857" y="1598"/>
                  </a:lnTo>
                  <a:lnTo>
                    <a:pt x="857" y="1620"/>
                  </a:lnTo>
                  <a:lnTo>
                    <a:pt x="857" y="1643"/>
                  </a:lnTo>
                  <a:lnTo>
                    <a:pt x="860" y="1665"/>
                  </a:lnTo>
                  <a:lnTo>
                    <a:pt x="864" y="1686"/>
                  </a:lnTo>
                  <a:lnTo>
                    <a:pt x="869" y="1707"/>
                  </a:lnTo>
                  <a:lnTo>
                    <a:pt x="874" y="1730"/>
                  </a:lnTo>
                  <a:lnTo>
                    <a:pt x="880" y="1750"/>
                  </a:lnTo>
                  <a:lnTo>
                    <a:pt x="895" y="1792"/>
                  </a:lnTo>
                  <a:lnTo>
                    <a:pt x="912" y="1831"/>
                  </a:lnTo>
                  <a:lnTo>
                    <a:pt x="947" y="1908"/>
                  </a:lnTo>
                  <a:lnTo>
                    <a:pt x="947" y="1908"/>
                  </a:lnTo>
                  <a:lnTo>
                    <a:pt x="952" y="1904"/>
                  </a:lnTo>
                  <a:lnTo>
                    <a:pt x="954" y="1898"/>
                  </a:lnTo>
                  <a:lnTo>
                    <a:pt x="957" y="1887"/>
                  </a:lnTo>
                  <a:lnTo>
                    <a:pt x="960" y="1882"/>
                  </a:lnTo>
                  <a:lnTo>
                    <a:pt x="963" y="1877"/>
                  </a:lnTo>
                  <a:lnTo>
                    <a:pt x="967" y="1874"/>
                  </a:lnTo>
                  <a:lnTo>
                    <a:pt x="973" y="1870"/>
                  </a:lnTo>
                  <a:lnTo>
                    <a:pt x="973" y="1870"/>
                  </a:lnTo>
                  <a:lnTo>
                    <a:pt x="980" y="1872"/>
                  </a:lnTo>
                  <a:lnTo>
                    <a:pt x="985" y="1873"/>
                  </a:lnTo>
                  <a:lnTo>
                    <a:pt x="989" y="1877"/>
                  </a:lnTo>
                  <a:lnTo>
                    <a:pt x="994" y="1880"/>
                  </a:lnTo>
                  <a:lnTo>
                    <a:pt x="994" y="1880"/>
                  </a:lnTo>
                  <a:lnTo>
                    <a:pt x="1002" y="1872"/>
                  </a:lnTo>
                  <a:lnTo>
                    <a:pt x="1008" y="1863"/>
                  </a:lnTo>
                  <a:lnTo>
                    <a:pt x="1012" y="1853"/>
                  </a:lnTo>
                  <a:lnTo>
                    <a:pt x="1015" y="1844"/>
                  </a:lnTo>
                  <a:lnTo>
                    <a:pt x="1016" y="1832"/>
                  </a:lnTo>
                  <a:lnTo>
                    <a:pt x="1018" y="1821"/>
                  </a:lnTo>
                  <a:lnTo>
                    <a:pt x="1016" y="1796"/>
                  </a:lnTo>
                  <a:lnTo>
                    <a:pt x="1016" y="1796"/>
                  </a:lnTo>
                  <a:lnTo>
                    <a:pt x="1020" y="1797"/>
                  </a:lnTo>
                  <a:lnTo>
                    <a:pt x="1027" y="1800"/>
                  </a:lnTo>
                  <a:lnTo>
                    <a:pt x="1043" y="1804"/>
                  </a:lnTo>
                  <a:lnTo>
                    <a:pt x="1053" y="1804"/>
                  </a:lnTo>
                  <a:lnTo>
                    <a:pt x="1062" y="1804"/>
                  </a:lnTo>
                  <a:lnTo>
                    <a:pt x="1072" y="1803"/>
                  </a:lnTo>
                  <a:lnTo>
                    <a:pt x="1081" y="1801"/>
                  </a:lnTo>
                  <a:lnTo>
                    <a:pt x="1081" y="1801"/>
                  </a:lnTo>
                  <a:lnTo>
                    <a:pt x="1086" y="1793"/>
                  </a:lnTo>
                  <a:lnTo>
                    <a:pt x="1091" y="1786"/>
                  </a:lnTo>
                  <a:lnTo>
                    <a:pt x="1093" y="1776"/>
                  </a:lnTo>
                  <a:lnTo>
                    <a:pt x="1096" y="1768"/>
                  </a:lnTo>
                  <a:lnTo>
                    <a:pt x="1096" y="1758"/>
                  </a:lnTo>
                  <a:lnTo>
                    <a:pt x="1096" y="1748"/>
                  </a:lnTo>
                  <a:lnTo>
                    <a:pt x="1095" y="1737"/>
                  </a:lnTo>
                  <a:lnTo>
                    <a:pt x="1092" y="1726"/>
                  </a:lnTo>
                  <a:lnTo>
                    <a:pt x="1092" y="1726"/>
                  </a:lnTo>
                  <a:lnTo>
                    <a:pt x="1078" y="1734"/>
                  </a:lnTo>
                  <a:lnTo>
                    <a:pt x="1061" y="1740"/>
                  </a:lnTo>
                  <a:lnTo>
                    <a:pt x="1043" y="1744"/>
                  </a:lnTo>
                  <a:lnTo>
                    <a:pt x="1025" y="1747"/>
                  </a:lnTo>
                  <a:lnTo>
                    <a:pt x="1006" y="1747"/>
                  </a:lnTo>
                  <a:lnTo>
                    <a:pt x="988" y="1744"/>
                  </a:lnTo>
                  <a:lnTo>
                    <a:pt x="970" y="1740"/>
                  </a:lnTo>
                  <a:lnTo>
                    <a:pt x="953" y="1731"/>
                  </a:lnTo>
                  <a:lnTo>
                    <a:pt x="953" y="1731"/>
                  </a:lnTo>
                  <a:lnTo>
                    <a:pt x="952" y="1724"/>
                  </a:lnTo>
                  <a:lnTo>
                    <a:pt x="950" y="1719"/>
                  </a:lnTo>
                  <a:lnTo>
                    <a:pt x="947" y="1713"/>
                  </a:lnTo>
                  <a:lnTo>
                    <a:pt x="943" y="1707"/>
                  </a:lnTo>
                  <a:lnTo>
                    <a:pt x="935" y="1698"/>
                  </a:lnTo>
                  <a:lnTo>
                    <a:pt x="925" y="1689"/>
                  </a:lnTo>
                  <a:lnTo>
                    <a:pt x="916" y="1681"/>
                  </a:lnTo>
                  <a:lnTo>
                    <a:pt x="908" y="1671"/>
                  </a:lnTo>
                  <a:lnTo>
                    <a:pt x="907" y="1667"/>
                  </a:lnTo>
                  <a:lnTo>
                    <a:pt x="904" y="1661"/>
                  </a:lnTo>
                  <a:lnTo>
                    <a:pt x="904" y="1654"/>
                  </a:lnTo>
                  <a:lnTo>
                    <a:pt x="904" y="1647"/>
                  </a:lnTo>
                  <a:lnTo>
                    <a:pt x="904" y="1647"/>
                  </a:lnTo>
                  <a:lnTo>
                    <a:pt x="905" y="1640"/>
                  </a:lnTo>
                  <a:lnTo>
                    <a:pt x="909" y="1634"/>
                  </a:lnTo>
                  <a:lnTo>
                    <a:pt x="914" y="1629"/>
                  </a:lnTo>
                  <a:lnTo>
                    <a:pt x="919" y="1626"/>
                  </a:lnTo>
                  <a:lnTo>
                    <a:pt x="926" y="1625"/>
                  </a:lnTo>
                  <a:lnTo>
                    <a:pt x="933" y="1623"/>
                  </a:lnTo>
                  <a:lnTo>
                    <a:pt x="949" y="1622"/>
                  </a:lnTo>
                  <a:lnTo>
                    <a:pt x="982" y="1623"/>
                  </a:lnTo>
                  <a:lnTo>
                    <a:pt x="996" y="1622"/>
                  </a:lnTo>
                  <a:lnTo>
                    <a:pt x="1003" y="1620"/>
                  </a:lnTo>
                  <a:lnTo>
                    <a:pt x="1008" y="1619"/>
                  </a:lnTo>
                  <a:lnTo>
                    <a:pt x="1008" y="1619"/>
                  </a:lnTo>
                  <a:lnTo>
                    <a:pt x="1008" y="1606"/>
                  </a:lnTo>
                  <a:lnTo>
                    <a:pt x="1008" y="1595"/>
                  </a:lnTo>
                  <a:lnTo>
                    <a:pt x="1010" y="1587"/>
                  </a:lnTo>
                  <a:lnTo>
                    <a:pt x="1015" y="1578"/>
                  </a:lnTo>
                  <a:lnTo>
                    <a:pt x="1022" y="1571"/>
                  </a:lnTo>
                  <a:lnTo>
                    <a:pt x="1029" y="1566"/>
                  </a:lnTo>
                  <a:lnTo>
                    <a:pt x="1036" y="1561"/>
                  </a:lnTo>
                  <a:lnTo>
                    <a:pt x="1046" y="1557"/>
                  </a:lnTo>
                  <a:lnTo>
                    <a:pt x="1065" y="1552"/>
                  </a:lnTo>
                  <a:lnTo>
                    <a:pt x="1088" y="1547"/>
                  </a:lnTo>
                  <a:lnTo>
                    <a:pt x="1130" y="1543"/>
                  </a:lnTo>
                  <a:lnTo>
                    <a:pt x="1130" y="1543"/>
                  </a:lnTo>
                  <a:lnTo>
                    <a:pt x="1130" y="1536"/>
                  </a:lnTo>
                  <a:lnTo>
                    <a:pt x="1133" y="1528"/>
                  </a:lnTo>
                  <a:lnTo>
                    <a:pt x="1135" y="1519"/>
                  </a:lnTo>
                  <a:lnTo>
                    <a:pt x="1140" y="1509"/>
                  </a:lnTo>
                  <a:lnTo>
                    <a:pt x="1149" y="1491"/>
                  </a:lnTo>
                  <a:lnTo>
                    <a:pt x="1162" y="1476"/>
                  </a:lnTo>
                  <a:lnTo>
                    <a:pt x="1162" y="1476"/>
                  </a:lnTo>
                  <a:lnTo>
                    <a:pt x="1159" y="1462"/>
                  </a:lnTo>
                  <a:lnTo>
                    <a:pt x="1155" y="1450"/>
                  </a:lnTo>
                  <a:lnTo>
                    <a:pt x="1149" y="1439"/>
                  </a:lnTo>
                  <a:lnTo>
                    <a:pt x="1144" y="1429"/>
                  </a:lnTo>
                  <a:lnTo>
                    <a:pt x="1135" y="1421"/>
                  </a:lnTo>
                  <a:lnTo>
                    <a:pt x="1126" y="1414"/>
                  </a:lnTo>
                  <a:lnTo>
                    <a:pt x="1116" y="1408"/>
                  </a:lnTo>
                  <a:lnTo>
                    <a:pt x="1105" y="1404"/>
                  </a:lnTo>
                  <a:lnTo>
                    <a:pt x="1105" y="1404"/>
                  </a:lnTo>
                  <a:lnTo>
                    <a:pt x="1099" y="1404"/>
                  </a:lnTo>
                  <a:lnTo>
                    <a:pt x="1096" y="1407"/>
                  </a:lnTo>
                  <a:lnTo>
                    <a:pt x="1089" y="1413"/>
                  </a:lnTo>
                  <a:lnTo>
                    <a:pt x="1082" y="1417"/>
                  </a:lnTo>
                  <a:lnTo>
                    <a:pt x="1078" y="1418"/>
                  </a:lnTo>
                  <a:lnTo>
                    <a:pt x="1072" y="1418"/>
                  </a:lnTo>
                  <a:lnTo>
                    <a:pt x="1072" y="1418"/>
                  </a:lnTo>
                  <a:lnTo>
                    <a:pt x="1076" y="1403"/>
                  </a:lnTo>
                  <a:lnTo>
                    <a:pt x="1079" y="1386"/>
                  </a:lnTo>
                  <a:lnTo>
                    <a:pt x="1079" y="1370"/>
                  </a:lnTo>
                  <a:lnTo>
                    <a:pt x="1079" y="1355"/>
                  </a:lnTo>
                  <a:lnTo>
                    <a:pt x="1075" y="1340"/>
                  </a:lnTo>
                  <a:lnTo>
                    <a:pt x="1069" y="1327"/>
                  </a:lnTo>
                  <a:lnTo>
                    <a:pt x="1062" y="1314"/>
                  </a:lnTo>
                  <a:lnTo>
                    <a:pt x="1057" y="1310"/>
                  </a:lnTo>
                  <a:lnTo>
                    <a:pt x="1051" y="1304"/>
                  </a:lnTo>
                  <a:lnTo>
                    <a:pt x="1051" y="1304"/>
                  </a:lnTo>
                  <a:lnTo>
                    <a:pt x="1050" y="1304"/>
                  </a:lnTo>
                  <a:lnTo>
                    <a:pt x="1048" y="1304"/>
                  </a:lnTo>
                  <a:lnTo>
                    <a:pt x="1043" y="1309"/>
                  </a:lnTo>
                  <a:lnTo>
                    <a:pt x="1040" y="1310"/>
                  </a:lnTo>
                  <a:lnTo>
                    <a:pt x="1036" y="1311"/>
                  </a:lnTo>
                  <a:lnTo>
                    <a:pt x="1033" y="1310"/>
                  </a:lnTo>
                  <a:lnTo>
                    <a:pt x="1029" y="1307"/>
                  </a:lnTo>
                  <a:lnTo>
                    <a:pt x="1029" y="1307"/>
                  </a:lnTo>
                  <a:lnTo>
                    <a:pt x="1034" y="1299"/>
                  </a:lnTo>
                  <a:lnTo>
                    <a:pt x="1039" y="1292"/>
                  </a:lnTo>
                  <a:lnTo>
                    <a:pt x="1040" y="1283"/>
                  </a:lnTo>
                  <a:lnTo>
                    <a:pt x="1041" y="1276"/>
                  </a:lnTo>
                  <a:lnTo>
                    <a:pt x="1041" y="1269"/>
                  </a:lnTo>
                  <a:lnTo>
                    <a:pt x="1039" y="1262"/>
                  </a:lnTo>
                  <a:lnTo>
                    <a:pt x="1036" y="1257"/>
                  </a:lnTo>
                  <a:lnTo>
                    <a:pt x="1032" y="1251"/>
                  </a:lnTo>
                  <a:lnTo>
                    <a:pt x="1026" y="1245"/>
                  </a:lnTo>
                  <a:lnTo>
                    <a:pt x="1020" y="1241"/>
                  </a:lnTo>
                  <a:lnTo>
                    <a:pt x="1013" y="1238"/>
                  </a:lnTo>
                  <a:lnTo>
                    <a:pt x="1006" y="1236"/>
                  </a:lnTo>
                  <a:lnTo>
                    <a:pt x="999" y="1233"/>
                  </a:lnTo>
                  <a:lnTo>
                    <a:pt x="991" y="1231"/>
                  </a:lnTo>
                  <a:lnTo>
                    <a:pt x="982" y="1231"/>
                  </a:lnTo>
                  <a:lnTo>
                    <a:pt x="973" y="1233"/>
                  </a:lnTo>
                  <a:lnTo>
                    <a:pt x="973" y="1233"/>
                  </a:lnTo>
                  <a:lnTo>
                    <a:pt x="985" y="1206"/>
                  </a:lnTo>
                  <a:lnTo>
                    <a:pt x="992" y="1192"/>
                  </a:lnTo>
                  <a:lnTo>
                    <a:pt x="996" y="1178"/>
                  </a:lnTo>
                  <a:lnTo>
                    <a:pt x="1001" y="1164"/>
                  </a:lnTo>
                  <a:lnTo>
                    <a:pt x="1001" y="1149"/>
                  </a:lnTo>
                  <a:lnTo>
                    <a:pt x="999" y="1133"/>
                  </a:lnTo>
                  <a:lnTo>
                    <a:pt x="996" y="1125"/>
                  </a:lnTo>
                  <a:lnTo>
                    <a:pt x="994" y="1116"/>
                  </a:lnTo>
                  <a:lnTo>
                    <a:pt x="994" y="1116"/>
                  </a:lnTo>
                  <a:lnTo>
                    <a:pt x="975" y="1102"/>
                  </a:lnTo>
                  <a:lnTo>
                    <a:pt x="959" y="1088"/>
                  </a:lnTo>
                  <a:lnTo>
                    <a:pt x="950" y="1081"/>
                  </a:lnTo>
                  <a:lnTo>
                    <a:pt x="942" y="1076"/>
                  </a:lnTo>
                  <a:lnTo>
                    <a:pt x="932" y="1073"/>
                  </a:lnTo>
                  <a:lnTo>
                    <a:pt x="921" y="1070"/>
                  </a:lnTo>
                  <a:lnTo>
                    <a:pt x="921" y="1070"/>
                  </a:lnTo>
                  <a:lnTo>
                    <a:pt x="914" y="1069"/>
                  </a:lnTo>
                  <a:lnTo>
                    <a:pt x="907" y="1070"/>
                  </a:lnTo>
                  <a:lnTo>
                    <a:pt x="895" y="1073"/>
                  </a:lnTo>
                  <a:lnTo>
                    <a:pt x="883" y="1078"/>
                  </a:lnTo>
                  <a:lnTo>
                    <a:pt x="873" y="1085"/>
                  </a:lnTo>
                  <a:lnTo>
                    <a:pt x="862" y="1092"/>
                  </a:lnTo>
                  <a:lnTo>
                    <a:pt x="852" y="1099"/>
                  </a:lnTo>
                  <a:lnTo>
                    <a:pt x="841" y="1105"/>
                  </a:lnTo>
                  <a:lnTo>
                    <a:pt x="828" y="1108"/>
                  </a:lnTo>
                  <a:lnTo>
                    <a:pt x="828" y="1108"/>
                  </a:lnTo>
                  <a:lnTo>
                    <a:pt x="831" y="1095"/>
                  </a:lnTo>
                  <a:lnTo>
                    <a:pt x="831" y="1084"/>
                  </a:lnTo>
                  <a:lnTo>
                    <a:pt x="829" y="1073"/>
                  </a:lnTo>
                  <a:lnTo>
                    <a:pt x="827" y="1064"/>
                  </a:lnTo>
                  <a:lnTo>
                    <a:pt x="821" y="1056"/>
                  </a:lnTo>
                  <a:lnTo>
                    <a:pt x="815" y="1050"/>
                  </a:lnTo>
                  <a:lnTo>
                    <a:pt x="807" y="1045"/>
                  </a:lnTo>
                  <a:lnTo>
                    <a:pt x="799" y="1040"/>
                  </a:lnTo>
                  <a:lnTo>
                    <a:pt x="799" y="1040"/>
                  </a:lnTo>
                  <a:lnTo>
                    <a:pt x="794" y="1045"/>
                  </a:lnTo>
                  <a:lnTo>
                    <a:pt x="790" y="1048"/>
                  </a:lnTo>
                  <a:lnTo>
                    <a:pt x="786" y="1052"/>
                  </a:lnTo>
                  <a:lnTo>
                    <a:pt x="783" y="1052"/>
                  </a:lnTo>
                  <a:lnTo>
                    <a:pt x="779" y="1052"/>
                  </a:lnTo>
                  <a:lnTo>
                    <a:pt x="779" y="1052"/>
                  </a:lnTo>
                  <a:lnTo>
                    <a:pt x="775" y="1038"/>
                  </a:lnTo>
                  <a:lnTo>
                    <a:pt x="769" y="1022"/>
                  </a:lnTo>
                  <a:lnTo>
                    <a:pt x="766" y="1014"/>
                  </a:lnTo>
                  <a:lnTo>
                    <a:pt x="762" y="1007"/>
                  </a:lnTo>
                  <a:lnTo>
                    <a:pt x="756" y="1001"/>
                  </a:lnTo>
                  <a:lnTo>
                    <a:pt x="749" y="997"/>
                  </a:lnTo>
                  <a:lnTo>
                    <a:pt x="749" y="997"/>
                  </a:lnTo>
                  <a:lnTo>
                    <a:pt x="744" y="997"/>
                  </a:lnTo>
                  <a:lnTo>
                    <a:pt x="738" y="1000"/>
                  </a:lnTo>
                  <a:lnTo>
                    <a:pt x="730" y="1004"/>
                  </a:lnTo>
                  <a:lnTo>
                    <a:pt x="724" y="1007"/>
                  </a:lnTo>
                  <a:lnTo>
                    <a:pt x="720" y="1008"/>
                  </a:lnTo>
                  <a:lnTo>
                    <a:pt x="714" y="1010"/>
                  </a:lnTo>
                  <a:lnTo>
                    <a:pt x="706" y="1008"/>
                  </a:lnTo>
                  <a:lnTo>
                    <a:pt x="706" y="1008"/>
                  </a:lnTo>
                  <a:lnTo>
                    <a:pt x="706" y="996"/>
                  </a:lnTo>
                  <a:lnTo>
                    <a:pt x="706" y="984"/>
                  </a:lnTo>
                  <a:lnTo>
                    <a:pt x="703" y="973"/>
                  </a:lnTo>
                  <a:lnTo>
                    <a:pt x="699" y="965"/>
                  </a:lnTo>
                  <a:lnTo>
                    <a:pt x="695" y="956"/>
                  </a:lnTo>
                  <a:lnTo>
                    <a:pt x="689" y="949"/>
                  </a:lnTo>
                  <a:lnTo>
                    <a:pt x="678" y="937"/>
                  </a:lnTo>
                  <a:lnTo>
                    <a:pt x="678" y="937"/>
                  </a:lnTo>
                  <a:lnTo>
                    <a:pt x="662" y="935"/>
                  </a:lnTo>
                  <a:lnTo>
                    <a:pt x="648" y="935"/>
                  </a:lnTo>
                  <a:lnTo>
                    <a:pt x="636" y="938"/>
                  </a:lnTo>
                  <a:lnTo>
                    <a:pt x="624" y="942"/>
                  </a:lnTo>
                  <a:lnTo>
                    <a:pt x="615" y="948"/>
                  </a:lnTo>
                  <a:lnTo>
                    <a:pt x="606" y="955"/>
                  </a:lnTo>
                  <a:lnTo>
                    <a:pt x="599" y="963"/>
                  </a:lnTo>
                  <a:lnTo>
                    <a:pt x="592" y="973"/>
                  </a:lnTo>
                  <a:lnTo>
                    <a:pt x="587" y="983"/>
                  </a:lnTo>
                  <a:lnTo>
                    <a:pt x="581" y="994"/>
                  </a:lnTo>
                  <a:lnTo>
                    <a:pt x="578" y="1005"/>
                  </a:lnTo>
                  <a:lnTo>
                    <a:pt x="575" y="1018"/>
                  </a:lnTo>
                  <a:lnTo>
                    <a:pt x="571" y="1042"/>
                  </a:lnTo>
                  <a:lnTo>
                    <a:pt x="570" y="1067"/>
                  </a:lnTo>
                  <a:lnTo>
                    <a:pt x="570" y="1067"/>
                  </a:lnTo>
                  <a:close/>
                  <a:moveTo>
                    <a:pt x="1478" y="1017"/>
                  </a:moveTo>
                  <a:lnTo>
                    <a:pt x="1478" y="1017"/>
                  </a:lnTo>
                  <a:lnTo>
                    <a:pt x="1524" y="1014"/>
                  </a:lnTo>
                  <a:lnTo>
                    <a:pt x="1566" y="1012"/>
                  </a:lnTo>
                  <a:lnTo>
                    <a:pt x="1641" y="1011"/>
                  </a:lnTo>
                  <a:lnTo>
                    <a:pt x="1641" y="1011"/>
                  </a:lnTo>
                  <a:lnTo>
                    <a:pt x="1684" y="1010"/>
                  </a:lnTo>
                  <a:lnTo>
                    <a:pt x="1724" y="1007"/>
                  </a:lnTo>
                  <a:lnTo>
                    <a:pt x="1759" y="1004"/>
                  </a:lnTo>
                  <a:lnTo>
                    <a:pt x="1792" y="1003"/>
                  </a:lnTo>
                  <a:lnTo>
                    <a:pt x="1792" y="1003"/>
                  </a:lnTo>
                  <a:lnTo>
                    <a:pt x="1818" y="1001"/>
                  </a:lnTo>
                  <a:lnTo>
                    <a:pt x="1844" y="1000"/>
                  </a:lnTo>
                  <a:lnTo>
                    <a:pt x="1871" y="997"/>
                  </a:lnTo>
                  <a:lnTo>
                    <a:pt x="1899" y="994"/>
                  </a:lnTo>
                  <a:lnTo>
                    <a:pt x="1899" y="994"/>
                  </a:lnTo>
                  <a:lnTo>
                    <a:pt x="1912" y="994"/>
                  </a:lnTo>
                  <a:lnTo>
                    <a:pt x="1930" y="996"/>
                  </a:lnTo>
                  <a:lnTo>
                    <a:pt x="1940" y="994"/>
                  </a:lnTo>
                  <a:lnTo>
                    <a:pt x="1947" y="991"/>
                  </a:lnTo>
                  <a:lnTo>
                    <a:pt x="1950" y="990"/>
                  </a:lnTo>
                  <a:lnTo>
                    <a:pt x="1951" y="987"/>
                  </a:lnTo>
                  <a:lnTo>
                    <a:pt x="1951" y="983"/>
                  </a:lnTo>
                  <a:lnTo>
                    <a:pt x="1951" y="980"/>
                  </a:lnTo>
                  <a:lnTo>
                    <a:pt x="1951" y="980"/>
                  </a:lnTo>
                  <a:lnTo>
                    <a:pt x="1950" y="975"/>
                  </a:lnTo>
                  <a:lnTo>
                    <a:pt x="1945" y="970"/>
                  </a:lnTo>
                  <a:lnTo>
                    <a:pt x="1938" y="969"/>
                  </a:lnTo>
                  <a:lnTo>
                    <a:pt x="1931" y="967"/>
                  </a:lnTo>
                  <a:lnTo>
                    <a:pt x="1916" y="967"/>
                  </a:lnTo>
                  <a:lnTo>
                    <a:pt x="1899" y="967"/>
                  </a:lnTo>
                  <a:lnTo>
                    <a:pt x="1899" y="967"/>
                  </a:lnTo>
                  <a:lnTo>
                    <a:pt x="1823" y="973"/>
                  </a:lnTo>
                  <a:lnTo>
                    <a:pt x="1823" y="973"/>
                  </a:lnTo>
                  <a:lnTo>
                    <a:pt x="1731" y="979"/>
                  </a:lnTo>
                  <a:lnTo>
                    <a:pt x="1638" y="983"/>
                  </a:lnTo>
                  <a:lnTo>
                    <a:pt x="1540" y="986"/>
                  </a:lnTo>
                  <a:lnTo>
                    <a:pt x="1434" y="986"/>
                  </a:lnTo>
                  <a:lnTo>
                    <a:pt x="1434" y="986"/>
                  </a:lnTo>
                  <a:lnTo>
                    <a:pt x="1430" y="997"/>
                  </a:lnTo>
                  <a:lnTo>
                    <a:pt x="1429" y="1003"/>
                  </a:lnTo>
                  <a:lnTo>
                    <a:pt x="1429" y="1007"/>
                  </a:lnTo>
                  <a:lnTo>
                    <a:pt x="1429" y="1010"/>
                  </a:lnTo>
                  <a:lnTo>
                    <a:pt x="1432" y="1012"/>
                  </a:lnTo>
                  <a:lnTo>
                    <a:pt x="1433" y="1014"/>
                  </a:lnTo>
                  <a:lnTo>
                    <a:pt x="1436" y="1017"/>
                  </a:lnTo>
                  <a:lnTo>
                    <a:pt x="1444" y="1018"/>
                  </a:lnTo>
                  <a:lnTo>
                    <a:pt x="1454" y="1018"/>
                  </a:lnTo>
                  <a:lnTo>
                    <a:pt x="1478" y="1017"/>
                  </a:lnTo>
                  <a:lnTo>
                    <a:pt x="1478" y="1017"/>
                  </a:lnTo>
                  <a:close/>
                  <a:moveTo>
                    <a:pt x="1722" y="1125"/>
                  </a:moveTo>
                  <a:lnTo>
                    <a:pt x="1722" y="1125"/>
                  </a:lnTo>
                  <a:lnTo>
                    <a:pt x="1743" y="1129"/>
                  </a:lnTo>
                  <a:lnTo>
                    <a:pt x="1763" y="1132"/>
                  </a:lnTo>
                  <a:lnTo>
                    <a:pt x="1781" y="1136"/>
                  </a:lnTo>
                  <a:lnTo>
                    <a:pt x="1790" y="1139"/>
                  </a:lnTo>
                  <a:lnTo>
                    <a:pt x="1798" y="1142"/>
                  </a:lnTo>
                  <a:lnTo>
                    <a:pt x="1798" y="1142"/>
                  </a:lnTo>
                  <a:lnTo>
                    <a:pt x="1802" y="1135"/>
                  </a:lnTo>
                  <a:lnTo>
                    <a:pt x="1806" y="1129"/>
                  </a:lnTo>
                  <a:lnTo>
                    <a:pt x="1809" y="1121"/>
                  </a:lnTo>
                  <a:lnTo>
                    <a:pt x="1809" y="1116"/>
                  </a:lnTo>
                  <a:lnTo>
                    <a:pt x="1809" y="1111"/>
                  </a:lnTo>
                  <a:lnTo>
                    <a:pt x="1809" y="1111"/>
                  </a:lnTo>
                  <a:lnTo>
                    <a:pt x="1797" y="1108"/>
                  </a:lnTo>
                  <a:lnTo>
                    <a:pt x="1785" y="1104"/>
                  </a:lnTo>
                  <a:lnTo>
                    <a:pt x="1764" y="1095"/>
                  </a:lnTo>
                  <a:lnTo>
                    <a:pt x="1745" y="1085"/>
                  </a:lnTo>
                  <a:lnTo>
                    <a:pt x="1725" y="1076"/>
                  </a:lnTo>
                  <a:lnTo>
                    <a:pt x="1725" y="1076"/>
                  </a:lnTo>
                  <a:lnTo>
                    <a:pt x="1722" y="1080"/>
                  </a:lnTo>
                  <a:lnTo>
                    <a:pt x="1719" y="1085"/>
                  </a:lnTo>
                  <a:lnTo>
                    <a:pt x="1719" y="1091"/>
                  </a:lnTo>
                  <a:lnTo>
                    <a:pt x="1719" y="1098"/>
                  </a:lnTo>
                  <a:lnTo>
                    <a:pt x="1721" y="1112"/>
                  </a:lnTo>
                  <a:lnTo>
                    <a:pt x="1722" y="1125"/>
                  </a:lnTo>
                  <a:lnTo>
                    <a:pt x="1722" y="1125"/>
                  </a:lnTo>
                  <a:close/>
                  <a:moveTo>
                    <a:pt x="1627" y="1101"/>
                  </a:moveTo>
                  <a:lnTo>
                    <a:pt x="1627" y="1101"/>
                  </a:lnTo>
                  <a:lnTo>
                    <a:pt x="1627" y="1106"/>
                  </a:lnTo>
                  <a:lnTo>
                    <a:pt x="1628" y="1111"/>
                  </a:lnTo>
                  <a:lnTo>
                    <a:pt x="1631" y="1119"/>
                  </a:lnTo>
                  <a:lnTo>
                    <a:pt x="1632" y="1128"/>
                  </a:lnTo>
                  <a:lnTo>
                    <a:pt x="1632" y="1133"/>
                  </a:lnTo>
                  <a:lnTo>
                    <a:pt x="1632" y="1139"/>
                  </a:lnTo>
                  <a:lnTo>
                    <a:pt x="1632" y="1139"/>
                  </a:lnTo>
                  <a:lnTo>
                    <a:pt x="1652" y="1137"/>
                  </a:lnTo>
                  <a:lnTo>
                    <a:pt x="1672" y="1133"/>
                  </a:lnTo>
                  <a:lnTo>
                    <a:pt x="1690" y="1129"/>
                  </a:lnTo>
                  <a:lnTo>
                    <a:pt x="1705" y="1128"/>
                  </a:lnTo>
                  <a:lnTo>
                    <a:pt x="1705" y="1128"/>
                  </a:lnTo>
                  <a:lnTo>
                    <a:pt x="1704" y="1114"/>
                  </a:lnTo>
                  <a:lnTo>
                    <a:pt x="1704" y="1101"/>
                  </a:lnTo>
                  <a:lnTo>
                    <a:pt x="1703" y="1090"/>
                  </a:lnTo>
                  <a:lnTo>
                    <a:pt x="1701" y="1084"/>
                  </a:lnTo>
                  <a:lnTo>
                    <a:pt x="1698" y="1078"/>
                  </a:lnTo>
                  <a:lnTo>
                    <a:pt x="1698" y="1078"/>
                  </a:lnTo>
                  <a:lnTo>
                    <a:pt x="1691" y="1085"/>
                  </a:lnTo>
                  <a:lnTo>
                    <a:pt x="1684" y="1090"/>
                  </a:lnTo>
                  <a:lnTo>
                    <a:pt x="1674" y="1092"/>
                  </a:lnTo>
                  <a:lnTo>
                    <a:pt x="1666" y="1094"/>
                  </a:lnTo>
                  <a:lnTo>
                    <a:pt x="1646" y="1097"/>
                  </a:lnTo>
                  <a:lnTo>
                    <a:pt x="1637" y="1098"/>
                  </a:lnTo>
                  <a:lnTo>
                    <a:pt x="1627" y="1101"/>
                  </a:lnTo>
                  <a:lnTo>
                    <a:pt x="1627" y="1101"/>
                  </a:lnTo>
                  <a:close/>
                  <a:moveTo>
                    <a:pt x="1597" y="1154"/>
                  </a:moveTo>
                  <a:lnTo>
                    <a:pt x="1597" y="1154"/>
                  </a:lnTo>
                  <a:lnTo>
                    <a:pt x="1596" y="1158"/>
                  </a:lnTo>
                  <a:lnTo>
                    <a:pt x="1594" y="1163"/>
                  </a:lnTo>
                  <a:lnTo>
                    <a:pt x="1596" y="1171"/>
                  </a:lnTo>
                  <a:lnTo>
                    <a:pt x="1596" y="1179"/>
                  </a:lnTo>
                  <a:lnTo>
                    <a:pt x="1596" y="1184"/>
                  </a:lnTo>
                  <a:lnTo>
                    <a:pt x="1594" y="1188"/>
                  </a:lnTo>
                  <a:lnTo>
                    <a:pt x="1594" y="1188"/>
                  </a:lnTo>
                  <a:lnTo>
                    <a:pt x="1613" y="1185"/>
                  </a:lnTo>
                  <a:lnTo>
                    <a:pt x="1630" y="1181"/>
                  </a:lnTo>
                  <a:lnTo>
                    <a:pt x="1646" y="1175"/>
                  </a:lnTo>
                  <a:lnTo>
                    <a:pt x="1665" y="1171"/>
                  </a:lnTo>
                  <a:lnTo>
                    <a:pt x="1665" y="1171"/>
                  </a:lnTo>
                  <a:lnTo>
                    <a:pt x="1666" y="1167"/>
                  </a:lnTo>
                  <a:lnTo>
                    <a:pt x="1669" y="1163"/>
                  </a:lnTo>
                  <a:lnTo>
                    <a:pt x="1679" y="1156"/>
                  </a:lnTo>
                  <a:lnTo>
                    <a:pt x="1683" y="1153"/>
                  </a:lnTo>
                  <a:lnTo>
                    <a:pt x="1687" y="1150"/>
                  </a:lnTo>
                  <a:lnTo>
                    <a:pt x="1689" y="1146"/>
                  </a:lnTo>
                  <a:lnTo>
                    <a:pt x="1687" y="1142"/>
                  </a:lnTo>
                  <a:lnTo>
                    <a:pt x="1687" y="1142"/>
                  </a:lnTo>
                  <a:lnTo>
                    <a:pt x="1667" y="1147"/>
                  </a:lnTo>
                  <a:lnTo>
                    <a:pt x="1646" y="1151"/>
                  </a:lnTo>
                  <a:lnTo>
                    <a:pt x="1624" y="1153"/>
                  </a:lnTo>
                  <a:lnTo>
                    <a:pt x="1597" y="1154"/>
                  </a:lnTo>
                  <a:lnTo>
                    <a:pt x="1597" y="1154"/>
                  </a:lnTo>
                  <a:close/>
                  <a:moveTo>
                    <a:pt x="1896" y="1203"/>
                  </a:moveTo>
                  <a:lnTo>
                    <a:pt x="1896" y="1203"/>
                  </a:lnTo>
                  <a:lnTo>
                    <a:pt x="1893" y="1191"/>
                  </a:lnTo>
                  <a:lnTo>
                    <a:pt x="1889" y="1181"/>
                  </a:lnTo>
                  <a:lnTo>
                    <a:pt x="1882" y="1172"/>
                  </a:lnTo>
                  <a:lnTo>
                    <a:pt x="1874" y="1165"/>
                  </a:lnTo>
                  <a:lnTo>
                    <a:pt x="1874" y="1165"/>
                  </a:lnTo>
                  <a:lnTo>
                    <a:pt x="1857" y="1168"/>
                  </a:lnTo>
                  <a:lnTo>
                    <a:pt x="1843" y="1170"/>
                  </a:lnTo>
                  <a:lnTo>
                    <a:pt x="1828" y="1168"/>
                  </a:lnTo>
                  <a:lnTo>
                    <a:pt x="1813" y="1164"/>
                  </a:lnTo>
                  <a:lnTo>
                    <a:pt x="1785" y="1156"/>
                  </a:lnTo>
                  <a:lnTo>
                    <a:pt x="1771" y="1151"/>
                  </a:lnTo>
                  <a:lnTo>
                    <a:pt x="1757" y="1149"/>
                  </a:lnTo>
                  <a:lnTo>
                    <a:pt x="1757" y="1149"/>
                  </a:lnTo>
                  <a:lnTo>
                    <a:pt x="1771" y="1163"/>
                  </a:lnTo>
                  <a:lnTo>
                    <a:pt x="1785" y="1174"/>
                  </a:lnTo>
                  <a:lnTo>
                    <a:pt x="1801" y="1182"/>
                  </a:lnTo>
                  <a:lnTo>
                    <a:pt x="1816" y="1189"/>
                  </a:lnTo>
                  <a:lnTo>
                    <a:pt x="1833" y="1194"/>
                  </a:lnTo>
                  <a:lnTo>
                    <a:pt x="1853" y="1198"/>
                  </a:lnTo>
                  <a:lnTo>
                    <a:pt x="1874" y="1201"/>
                  </a:lnTo>
                  <a:lnTo>
                    <a:pt x="1896" y="1203"/>
                  </a:lnTo>
                  <a:lnTo>
                    <a:pt x="1896" y="1203"/>
                  </a:lnTo>
                  <a:close/>
                  <a:moveTo>
                    <a:pt x="959" y="1714"/>
                  </a:moveTo>
                  <a:lnTo>
                    <a:pt x="959" y="1714"/>
                  </a:lnTo>
                  <a:lnTo>
                    <a:pt x="964" y="1719"/>
                  </a:lnTo>
                  <a:lnTo>
                    <a:pt x="971" y="1721"/>
                  </a:lnTo>
                  <a:lnTo>
                    <a:pt x="987" y="1726"/>
                  </a:lnTo>
                  <a:lnTo>
                    <a:pt x="1003" y="1730"/>
                  </a:lnTo>
                  <a:lnTo>
                    <a:pt x="1020" y="1734"/>
                  </a:lnTo>
                  <a:lnTo>
                    <a:pt x="1020" y="1734"/>
                  </a:lnTo>
                  <a:lnTo>
                    <a:pt x="1036" y="1730"/>
                  </a:lnTo>
                  <a:lnTo>
                    <a:pt x="1051" y="1724"/>
                  </a:lnTo>
                  <a:lnTo>
                    <a:pt x="1081" y="1712"/>
                  </a:lnTo>
                  <a:lnTo>
                    <a:pt x="1133" y="1685"/>
                  </a:lnTo>
                  <a:lnTo>
                    <a:pt x="1133" y="1685"/>
                  </a:lnTo>
                  <a:lnTo>
                    <a:pt x="1155" y="1668"/>
                  </a:lnTo>
                  <a:lnTo>
                    <a:pt x="1178" y="1653"/>
                  </a:lnTo>
                  <a:lnTo>
                    <a:pt x="1220" y="1625"/>
                  </a:lnTo>
                  <a:lnTo>
                    <a:pt x="1220" y="1625"/>
                  </a:lnTo>
                  <a:lnTo>
                    <a:pt x="1248" y="1605"/>
                  </a:lnTo>
                  <a:lnTo>
                    <a:pt x="1274" y="1587"/>
                  </a:lnTo>
                  <a:lnTo>
                    <a:pt x="1301" y="1567"/>
                  </a:lnTo>
                  <a:lnTo>
                    <a:pt x="1328" y="1549"/>
                  </a:lnTo>
                  <a:lnTo>
                    <a:pt x="1328" y="1549"/>
                  </a:lnTo>
                  <a:lnTo>
                    <a:pt x="1401" y="1501"/>
                  </a:lnTo>
                  <a:lnTo>
                    <a:pt x="1436" y="1476"/>
                  </a:lnTo>
                  <a:lnTo>
                    <a:pt x="1470" y="1450"/>
                  </a:lnTo>
                  <a:lnTo>
                    <a:pt x="1470" y="1450"/>
                  </a:lnTo>
                  <a:lnTo>
                    <a:pt x="1503" y="1422"/>
                  </a:lnTo>
                  <a:lnTo>
                    <a:pt x="1536" y="1394"/>
                  </a:lnTo>
                  <a:lnTo>
                    <a:pt x="1566" y="1365"/>
                  </a:lnTo>
                  <a:lnTo>
                    <a:pt x="1599" y="1335"/>
                  </a:lnTo>
                  <a:lnTo>
                    <a:pt x="1659" y="1276"/>
                  </a:lnTo>
                  <a:lnTo>
                    <a:pt x="1719" y="1215"/>
                  </a:lnTo>
                  <a:lnTo>
                    <a:pt x="1719" y="1215"/>
                  </a:lnTo>
                  <a:lnTo>
                    <a:pt x="1717" y="1209"/>
                  </a:lnTo>
                  <a:lnTo>
                    <a:pt x="1714" y="1201"/>
                  </a:lnTo>
                  <a:lnTo>
                    <a:pt x="1711" y="1182"/>
                  </a:lnTo>
                  <a:lnTo>
                    <a:pt x="1708" y="1164"/>
                  </a:lnTo>
                  <a:lnTo>
                    <a:pt x="1707" y="1157"/>
                  </a:lnTo>
                  <a:lnTo>
                    <a:pt x="1705" y="1151"/>
                  </a:lnTo>
                  <a:lnTo>
                    <a:pt x="1705" y="1151"/>
                  </a:lnTo>
                  <a:lnTo>
                    <a:pt x="1618" y="1229"/>
                  </a:lnTo>
                  <a:lnTo>
                    <a:pt x="1531" y="1304"/>
                  </a:lnTo>
                  <a:lnTo>
                    <a:pt x="1443" y="1380"/>
                  </a:lnTo>
                  <a:lnTo>
                    <a:pt x="1398" y="1417"/>
                  </a:lnTo>
                  <a:lnTo>
                    <a:pt x="1353" y="1453"/>
                  </a:lnTo>
                  <a:lnTo>
                    <a:pt x="1307" y="1490"/>
                  </a:lnTo>
                  <a:lnTo>
                    <a:pt x="1260" y="1523"/>
                  </a:lnTo>
                  <a:lnTo>
                    <a:pt x="1213" y="1559"/>
                  </a:lnTo>
                  <a:lnTo>
                    <a:pt x="1164" y="1591"/>
                  </a:lnTo>
                  <a:lnTo>
                    <a:pt x="1114" y="1623"/>
                  </a:lnTo>
                  <a:lnTo>
                    <a:pt x="1064" y="1655"/>
                  </a:lnTo>
                  <a:lnTo>
                    <a:pt x="1012" y="1685"/>
                  </a:lnTo>
                  <a:lnTo>
                    <a:pt x="959" y="1714"/>
                  </a:lnTo>
                  <a:lnTo>
                    <a:pt x="959" y="1714"/>
                  </a:lnTo>
                  <a:close/>
                  <a:moveTo>
                    <a:pt x="2091" y="1441"/>
                  </a:moveTo>
                  <a:lnTo>
                    <a:pt x="2091" y="1441"/>
                  </a:lnTo>
                  <a:lnTo>
                    <a:pt x="2042" y="1408"/>
                  </a:lnTo>
                  <a:lnTo>
                    <a:pt x="1996" y="1373"/>
                  </a:lnTo>
                  <a:lnTo>
                    <a:pt x="1951" y="1338"/>
                  </a:lnTo>
                  <a:lnTo>
                    <a:pt x="1908" y="1302"/>
                  </a:lnTo>
                  <a:lnTo>
                    <a:pt x="1820" y="1227"/>
                  </a:lnTo>
                  <a:lnTo>
                    <a:pt x="1776" y="1189"/>
                  </a:lnTo>
                  <a:lnTo>
                    <a:pt x="1731" y="1154"/>
                  </a:lnTo>
                  <a:lnTo>
                    <a:pt x="1731" y="1154"/>
                  </a:lnTo>
                  <a:lnTo>
                    <a:pt x="1731" y="1151"/>
                  </a:lnTo>
                  <a:lnTo>
                    <a:pt x="1729" y="1151"/>
                  </a:lnTo>
                  <a:lnTo>
                    <a:pt x="1725" y="1154"/>
                  </a:lnTo>
                  <a:lnTo>
                    <a:pt x="1725" y="1154"/>
                  </a:lnTo>
                  <a:lnTo>
                    <a:pt x="1725" y="1165"/>
                  </a:lnTo>
                  <a:lnTo>
                    <a:pt x="1725" y="1177"/>
                  </a:lnTo>
                  <a:lnTo>
                    <a:pt x="1728" y="1194"/>
                  </a:lnTo>
                  <a:lnTo>
                    <a:pt x="1732" y="1209"/>
                  </a:lnTo>
                  <a:lnTo>
                    <a:pt x="1733" y="1226"/>
                  </a:lnTo>
                  <a:lnTo>
                    <a:pt x="1733" y="1226"/>
                  </a:lnTo>
                  <a:lnTo>
                    <a:pt x="1764" y="1258"/>
                  </a:lnTo>
                  <a:lnTo>
                    <a:pt x="1795" y="1290"/>
                  </a:lnTo>
                  <a:lnTo>
                    <a:pt x="1795" y="1290"/>
                  </a:lnTo>
                  <a:lnTo>
                    <a:pt x="1812" y="1306"/>
                  </a:lnTo>
                  <a:lnTo>
                    <a:pt x="1830" y="1318"/>
                  </a:lnTo>
                  <a:lnTo>
                    <a:pt x="1849" y="1331"/>
                  </a:lnTo>
                  <a:lnTo>
                    <a:pt x="1867" y="1345"/>
                  </a:lnTo>
                  <a:lnTo>
                    <a:pt x="1867" y="1345"/>
                  </a:lnTo>
                  <a:lnTo>
                    <a:pt x="1877" y="1355"/>
                  </a:lnTo>
                  <a:lnTo>
                    <a:pt x="1886" y="1366"/>
                  </a:lnTo>
                  <a:lnTo>
                    <a:pt x="1895" y="1376"/>
                  </a:lnTo>
                  <a:lnTo>
                    <a:pt x="1905" y="1386"/>
                  </a:lnTo>
                  <a:lnTo>
                    <a:pt x="1905" y="1386"/>
                  </a:lnTo>
                  <a:lnTo>
                    <a:pt x="1931" y="1407"/>
                  </a:lnTo>
                  <a:lnTo>
                    <a:pt x="1958" y="1427"/>
                  </a:lnTo>
                  <a:lnTo>
                    <a:pt x="1986" y="1446"/>
                  </a:lnTo>
                  <a:lnTo>
                    <a:pt x="2013" y="1467"/>
                  </a:lnTo>
                  <a:lnTo>
                    <a:pt x="2013" y="1467"/>
                  </a:lnTo>
                  <a:lnTo>
                    <a:pt x="2093" y="1530"/>
                  </a:lnTo>
                  <a:lnTo>
                    <a:pt x="2134" y="1561"/>
                  </a:lnTo>
                  <a:lnTo>
                    <a:pt x="2174" y="1591"/>
                  </a:lnTo>
                  <a:lnTo>
                    <a:pt x="2218" y="1619"/>
                  </a:lnTo>
                  <a:lnTo>
                    <a:pt x="2261" y="1647"/>
                  </a:lnTo>
                  <a:lnTo>
                    <a:pt x="2308" y="1671"/>
                  </a:lnTo>
                  <a:lnTo>
                    <a:pt x="2355" y="1693"/>
                  </a:lnTo>
                  <a:lnTo>
                    <a:pt x="2355" y="1693"/>
                  </a:lnTo>
                  <a:lnTo>
                    <a:pt x="2361" y="1689"/>
                  </a:lnTo>
                  <a:lnTo>
                    <a:pt x="2367" y="1684"/>
                  </a:lnTo>
                  <a:lnTo>
                    <a:pt x="2371" y="1678"/>
                  </a:lnTo>
                  <a:lnTo>
                    <a:pt x="2375" y="1672"/>
                  </a:lnTo>
                  <a:lnTo>
                    <a:pt x="2379" y="1665"/>
                  </a:lnTo>
                  <a:lnTo>
                    <a:pt x="2381" y="1657"/>
                  </a:lnTo>
                  <a:lnTo>
                    <a:pt x="2383" y="1648"/>
                  </a:lnTo>
                  <a:lnTo>
                    <a:pt x="2385" y="1639"/>
                  </a:lnTo>
                  <a:lnTo>
                    <a:pt x="2385" y="1639"/>
                  </a:lnTo>
                  <a:lnTo>
                    <a:pt x="2353" y="1616"/>
                  </a:lnTo>
                  <a:lnTo>
                    <a:pt x="2319" y="1595"/>
                  </a:lnTo>
                  <a:lnTo>
                    <a:pt x="2287" y="1574"/>
                  </a:lnTo>
                  <a:lnTo>
                    <a:pt x="2253" y="1552"/>
                  </a:lnTo>
                  <a:lnTo>
                    <a:pt x="2253" y="1552"/>
                  </a:lnTo>
                  <a:lnTo>
                    <a:pt x="2216" y="1525"/>
                  </a:lnTo>
                  <a:lnTo>
                    <a:pt x="2195" y="1511"/>
                  </a:lnTo>
                  <a:lnTo>
                    <a:pt x="2176" y="1497"/>
                  </a:lnTo>
                  <a:lnTo>
                    <a:pt x="2153" y="1484"/>
                  </a:lnTo>
                  <a:lnTo>
                    <a:pt x="2132" y="1473"/>
                  </a:lnTo>
                  <a:lnTo>
                    <a:pt x="2111" y="1465"/>
                  </a:lnTo>
                  <a:lnTo>
                    <a:pt x="2091" y="1459"/>
                  </a:lnTo>
                  <a:lnTo>
                    <a:pt x="2091" y="1459"/>
                  </a:lnTo>
                  <a:lnTo>
                    <a:pt x="2093" y="1449"/>
                  </a:lnTo>
                  <a:lnTo>
                    <a:pt x="2093" y="1445"/>
                  </a:lnTo>
                  <a:lnTo>
                    <a:pt x="2091" y="1441"/>
                  </a:lnTo>
                  <a:lnTo>
                    <a:pt x="2091" y="1441"/>
                  </a:lnTo>
                  <a:close/>
                  <a:moveTo>
                    <a:pt x="1627" y="1203"/>
                  </a:moveTo>
                  <a:lnTo>
                    <a:pt x="1627" y="1203"/>
                  </a:lnTo>
                  <a:lnTo>
                    <a:pt x="1625" y="1199"/>
                  </a:lnTo>
                  <a:lnTo>
                    <a:pt x="1624" y="1198"/>
                  </a:lnTo>
                  <a:lnTo>
                    <a:pt x="1621" y="1198"/>
                  </a:lnTo>
                  <a:lnTo>
                    <a:pt x="1621" y="1198"/>
                  </a:lnTo>
                  <a:lnTo>
                    <a:pt x="1611" y="1201"/>
                  </a:lnTo>
                  <a:lnTo>
                    <a:pt x="1601" y="1202"/>
                  </a:lnTo>
                  <a:lnTo>
                    <a:pt x="1583" y="1205"/>
                  </a:lnTo>
                  <a:lnTo>
                    <a:pt x="1537" y="1206"/>
                  </a:lnTo>
                  <a:lnTo>
                    <a:pt x="1537" y="1206"/>
                  </a:lnTo>
                  <a:lnTo>
                    <a:pt x="1531" y="1217"/>
                  </a:lnTo>
                  <a:lnTo>
                    <a:pt x="1524" y="1229"/>
                  </a:lnTo>
                  <a:lnTo>
                    <a:pt x="1510" y="1250"/>
                  </a:lnTo>
                  <a:lnTo>
                    <a:pt x="1510" y="1250"/>
                  </a:lnTo>
                  <a:lnTo>
                    <a:pt x="1541" y="1240"/>
                  </a:lnTo>
                  <a:lnTo>
                    <a:pt x="1572" y="1230"/>
                  </a:lnTo>
                  <a:lnTo>
                    <a:pt x="1587" y="1224"/>
                  </a:lnTo>
                  <a:lnTo>
                    <a:pt x="1601" y="1219"/>
                  </a:lnTo>
                  <a:lnTo>
                    <a:pt x="1614" y="1212"/>
                  </a:lnTo>
                  <a:lnTo>
                    <a:pt x="1627" y="1203"/>
                  </a:lnTo>
                  <a:lnTo>
                    <a:pt x="1627" y="1203"/>
                  </a:lnTo>
                  <a:close/>
                  <a:moveTo>
                    <a:pt x="1975" y="1261"/>
                  </a:moveTo>
                  <a:lnTo>
                    <a:pt x="1975" y="1261"/>
                  </a:lnTo>
                  <a:lnTo>
                    <a:pt x="1971" y="1245"/>
                  </a:lnTo>
                  <a:lnTo>
                    <a:pt x="1968" y="1238"/>
                  </a:lnTo>
                  <a:lnTo>
                    <a:pt x="1964" y="1231"/>
                  </a:lnTo>
                  <a:lnTo>
                    <a:pt x="1959" y="1226"/>
                  </a:lnTo>
                  <a:lnTo>
                    <a:pt x="1955" y="1220"/>
                  </a:lnTo>
                  <a:lnTo>
                    <a:pt x="1950" y="1216"/>
                  </a:lnTo>
                  <a:lnTo>
                    <a:pt x="1943" y="1212"/>
                  </a:lnTo>
                  <a:lnTo>
                    <a:pt x="1943" y="1212"/>
                  </a:lnTo>
                  <a:lnTo>
                    <a:pt x="1931" y="1216"/>
                  </a:lnTo>
                  <a:lnTo>
                    <a:pt x="1917" y="1220"/>
                  </a:lnTo>
                  <a:lnTo>
                    <a:pt x="1902" y="1222"/>
                  </a:lnTo>
                  <a:lnTo>
                    <a:pt x="1885" y="1222"/>
                  </a:lnTo>
                  <a:lnTo>
                    <a:pt x="1868" y="1219"/>
                  </a:lnTo>
                  <a:lnTo>
                    <a:pt x="1853" y="1216"/>
                  </a:lnTo>
                  <a:lnTo>
                    <a:pt x="1837" y="1212"/>
                  </a:lnTo>
                  <a:lnTo>
                    <a:pt x="1823" y="1206"/>
                  </a:lnTo>
                  <a:lnTo>
                    <a:pt x="1823" y="1206"/>
                  </a:lnTo>
                  <a:lnTo>
                    <a:pt x="1829" y="1213"/>
                  </a:lnTo>
                  <a:lnTo>
                    <a:pt x="1835" y="1220"/>
                  </a:lnTo>
                  <a:lnTo>
                    <a:pt x="1842" y="1227"/>
                  </a:lnTo>
                  <a:lnTo>
                    <a:pt x="1849" y="1233"/>
                  </a:lnTo>
                  <a:lnTo>
                    <a:pt x="1865" y="1243"/>
                  </a:lnTo>
                  <a:lnTo>
                    <a:pt x="1884" y="1250"/>
                  </a:lnTo>
                  <a:lnTo>
                    <a:pt x="1905" y="1254"/>
                  </a:lnTo>
                  <a:lnTo>
                    <a:pt x="1926" y="1258"/>
                  </a:lnTo>
                  <a:lnTo>
                    <a:pt x="1950" y="1261"/>
                  </a:lnTo>
                  <a:lnTo>
                    <a:pt x="1975" y="1261"/>
                  </a:lnTo>
                  <a:lnTo>
                    <a:pt x="1975" y="1261"/>
                  </a:lnTo>
                  <a:close/>
                  <a:moveTo>
                    <a:pt x="1717" y="1236"/>
                  </a:moveTo>
                  <a:lnTo>
                    <a:pt x="1717" y="1236"/>
                  </a:lnTo>
                  <a:lnTo>
                    <a:pt x="1686" y="1271"/>
                  </a:lnTo>
                  <a:lnTo>
                    <a:pt x="1652" y="1306"/>
                  </a:lnTo>
                  <a:lnTo>
                    <a:pt x="1618" y="1340"/>
                  </a:lnTo>
                  <a:lnTo>
                    <a:pt x="1583" y="1373"/>
                  </a:lnTo>
                  <a:lnTo>
                    <a:pt x="1547" y="1406"/>
                  </a:lnTo>
                  <a:lnTo>
                    <a:pt x="1509" y="1438"/>
                  </a:lnTo>
                  <a:lnTo>
                    <a:pt x="1472" y="1467"/>
                  </a:lnTo>
                  <a:lnTo>
                    <a:pt x="1434" y="1497"/>
                  </a:lnTo>
                  <a:lnTo>
                    <a:pt x="1434" y="1497"/>
                  </a:lnTo>
                  <a:lnTo>
                    <a:pt x="1408" y="1515"/>
                  </a:lnTo>
                  <a:lnTo>
                    <a:pt x="1380" y="1530"/>
                  </a:lnTo>
                  <a:lnTo>
                    <a:pt x="1352" y="1547"/>
                  </a:lnTo>
                  <a:lnTo>
                    <a:pt x="1325" y="1566"/>
                  </a:lnTo>
                  <a:lnTo>
                    <a:pt x="1325" y="1566"/>
                  </a:lnTo>
                  <a:lnTo>
                    <a:pt x="1270" y="1606"/>
                  </a:lnTo>
                  <a:lnTo>
                    <a:pt x="1217" y="1647"/>
                  </a:lnTo>
                  <a:lnTo>
                    <a:pt x="1189" y="1667"/>
                  </a:lnTo>
                  <a:lnTo>
                    <a:pt x="1161" y="1685"/>
                  </a:lnTo>
                  <a:lnTo>
                    <a:pt x="1133" y="1702"/>
                  </a:lnTo>
                  <a:lnTo>
                    <a:pt x="1105" y="1717"/>
                  </a:lnTo>
                  <a:lnTo>
                    <a:pt x="1105" y="1717"/>
                  </a:lnTo>
                  <a:lnTo>
                    <a:pt x="1155" y="1904"/>
                  </a:lnTo>
                  <a:lnTo>
                    <a:pt x="1179" y="1994"/>
                  </a:lnTo>
                  <a:lnTo>
                    <a:pt x="1201" y="2084"/>
                  </a:lnTo>
                  <a:lnTo>
                    <a:pt x="1221" y="2175"/>
                  </a:lnTo>
                  <a:lnTo>
                    <a:pt x="1241" y="2268"/>
                  </a:lnTo>
                  <a:lnTo>
                    <a:pt x="1258" y="2367"/>
                  </a:lnTo>
                  <a:lnTo>
                    <a:pt x="1272" y="2473"/>
                  </a:lnTo>
                  <a:lnTo>
                    <a:pt x="1272" y="2473"/>
                  </a:lnTo>
                  <a:lnTo>
                    <a:pt x="1298" y="2467"/>
                  </a:lnTo>
                  <a:lnTo>
                    <a:pt x="1324" y="2460"/>
                  </a:lnTo>
                  <a:lnTo>
                    <a:pt x="1373" y="2443"/>
                  </a:lnTo>
                  <a:lnTo>
                    <a:pt x="1397" y="2435"/>
                  </a:lnTo>
                  <a:lnTo>
                    <a:pt x="1423" y="2426"/>
                  </a:lnTo>
                  <a:lnTo>
                    <a:pt x="1450" y="2419"/>
                  </a:lnTo>
                  <a:lnTo>
                    <a:pt x="1478" y="2414"/>
                  </a:lnTo>
                  <a:lnTo>
                    <a:pt x="1478" y="2414"/>
                  </a:lnTo>
                  <a:lnTo>
                    <a:pt x="1475" y="2400"/>
                  </a:lnTo>
                  <a:lnTo>
                    <a:pt x="1472" y="2390"/>
                  </a:lnTo>
                  <a:lnTo>
                    <a:pt x="1470" y="2380"/>
                  </a:lnTo>
                  <a:lnTo>
                    <a:pt x="1470" y="2370"/>
                  </a:lnTo>
                  <a:lnTo>
                    <a:pt x="1470" y="2370"/>
                  </a:lnTo>
                  <a:lnTo>
                    <a:pt x="1471" y="2364"/>
                  </a:lnTo>
                  <a:lnTo>
                    <a:pt x="1475" y="2359"/>
                  </a:lnTo>
                  <a:lnTo>
                    <a:pt x="1481" y="2350"/>
                  </a:lnTo>
                  <a:lnTo>
                    <a:pt x="1481" y="2350"/>
                  </a:lnTo>
                  <a:lnTo>
                    <a:pt x="1484" y="2342"/>
                  </a:lnTo>
                  <a:lnTo>
                    <a:pt x="1485" y="2332"/>
                  </a:lnTo>
                  <a:lnTo>
                    <a:pt x="1485" y="2322"/>
                  </a:lnTo>
                  <a:lnTo>
                    <a:pt x="1488" y="2315"/>
                  </a:lnTo>
                  <a:lnTo>
                    <a:pt x="1488" y="2315"/>
                  </a:lnTo>
                  <a:lnTo>
                    <a:pt x="1492" y="2307"/>
                  </a:lnTo>
                  <a:lnTo>
                    <a:pt x="1499" y="2300"/>
                  </a:lnTo>
                  <a:lnTo>
                    <a:pt x="1514" y="2289"/>
                  </a:lnTo>
                  <a:lnTo>
                    <a:pt x="1530" y="2277"/>
                  </a:lnTo>
                  <a:lnTo>
                    <a:pt x="1536" y="2270"/>
                  </a:lnTo>
                  <a:lnTo>
                    <a:pt x="1540" y="2263"/>
                  </a:lnTo>
                  <a:lnTo>
                    <a:pt x="1540" y="2263"/>
                  </a:lnTo>
                  <a:lnTo>
                    <a:pt x="1540" y="2259"/>
                  </a:lnTo>
                  <a:lnTo>
                    <a:pt x="1541" y="2254"/>
                  </a:lnTo>
                  <a:lnTo>
                    <a:pt x="1540" y="2238"/>
                  </a:lnTo>
                  <a:lnTo>
                    <a:pt x="1537" y="2204"/>
                  </a:lnTo>
                  <a:lnTo>
                    <a:pt x="1537" y="2204"/>
                  </a:lnTo>
                  <a:lnTo>
                    <a:pt x="1528" y="2063"/>
                  </a:lnTo>
                  <a:lnTo>
                    <a:pt x="1521" y="1984"/>
                  </a:lnTo>
                  <a:lnTo>
                    <a:pt x="1513" y="1903"/>
                  </a:lnTo>
                  <a:lnTo>
                    <a:pt x="1513" y="1903"/>
                  </a:lnTo>
                  <a:lnTo>
                    <a:pt x="1510" y="1870"/>
                  </a:lnTo>
                  <a:lnTo>
                    <a:pt x="1507" y="1835"/>
                  </a:lnTo>
                  <a:lnTo>
                    <a:pt x="1506" y="1818"/>
                  </a:lnTo>
                  <a:lnTo>
                    <a:pt x="1503" y="1801"/>
                  </a:lnTo>
                  <a:lnTo>
                    <a:pt x="1500" y="1786"/>
                  </a:lnTo>
                  <a:lnTo>
                    <a:pt x="1496" y="1772"/>
                  </a:lnTo>
                  <a:lnTo>
                    <a:pt x="1496" y="1772"/>
                  </a:lnTo>
                  <a:lnTo>
                    <a:pt x="1492" y="1766"/>
                  </a:lnTo>
                  <a:lnTo>
                    <a:pt x="1488" y="1761"/>
                  </a:lnTo>
                  <a:lnTo>
                    <a:pt x="1479" y="1750"/>
                  </a:lnTo>
                  <a:lnTo>
                    <a:pt x="1475" y="1744"/>
                  </a:lnTo>
                  <a:lnTo>
                    <a:pt x="1472" y="1738"/>
                  </a:lnTo>
                  <a:lnTo>
                    <a:pt x="1470" y="1733"/>
                  </a:lnTo>
                  <a:lnTo>
                    <a:pt x="1470" y="1726"/>
                  </a:lnTo>
                  <a:lnTo>
                    <a:pt x="1470" y="1726"/>
                  </a:lnTo>
                  <a:lnTo>
                    <a:pt x="1471" y="1720"/>
                  </a:lnTo>
                  <a:lnTo>
                    <a:pt x="1474" y="1714"/>
                  </a:lnTo>
                  <a:lnTo>
                    <a:pt x="1477" y="1707"/>
                  </a:lnTo>
                  <a:lnTo>
                    <a:pt x="1482" y="1703"/>
                  </a:lnTo>
                  <a:lnTo>
                    <a:pt x="1493" y="1692"/>
                  </a:lnTo>
                  <a:lnTo>
                    <a:pt x="1507" y="1685"/>
                  </a:lnTo>
                  <a:lnTo>
                    <a:pt x="1507" y="1685"/>
                  </a:lnTo>
                  <a:lnTo>
                    <a:pt x="1530" y="1678"/>
                  </a:lnTo>
                  <a:lnTo>
                    <a:pt x="1554" y="1672"/>
                  </a:lnTo>
                  <a:lnTo>
                    <a:pt x="1579" y="1669"/>
                  </a:lnTo>
                  <a:lnTo>
                    <a:pt x="1606" y="1668"/>
                  </a:lnTo>
                  <a:lnTo>
                    <a:pt x="1663" y="1667"/>
                  </a:lnTo>
                  <a:lnTo>
                    <a:pt x="1725" y="1665"/>
                  </a:lnTo>
                  <a:lnTo>
                    <a:pt x="1725" y="1665"/>
                  </a:lnTo>
                  <a:lnTo>
                    <a:pt x="1755" y="1664"/>
                  </a:lnTo>
                  <a:lnTo>
                    <a:pt x="1784" y="1664"/>
                  </a:lnTo>
                  <a:lnTo>
                    <a:pt x="1847" y="1665"/>
                  </a:lnTo>
                  <a:lnTo>
                    <a:pt x="1908" y="1671"/>
                  </a:lnTo>
                  <a:lnTo>
                    <a:pt x="1958" y="1677"/>
                  </a:lnTo>
                  <a:lnTo>
                    <a:pt x="1958" y="1677"/>
                  </a:lnTo>
                  <a:lnTo>
                    <a:pt x="1962" y="1681"/>
                  </a:lnTo>
                  <a:lnTo>
                    <a:pt x="1965" y="1686"/>
                  </a:lnTo>
                  <a:lnTo>
                    <a:pt x="1968" y="1692"/>
                  </a:lnTo>
                  <a:lnTo>
                    <a:pt x="1969" y="1696"/>
                  </a:lnTo>
                  <a:lnTo>
                    <a:pt x="1971" y="1707"/>
                  </a:lnTo>
                  <a:lnTo>
                    <a:pt x="1968" y="1719"/>
                  </a:lnTo>
                  <a:lnTo>
                    <a:pt x="1964" y="1730"/>
                  </a:lnTo>
                  <a:lnTo>
                    <a:pt x="1957" y="1738"/>
                  </a:lnTo>
                  <a:lnTo>
                    <a:pt x="1948" y="1745"/>
                  </a:lnTo>
                  <a:lnTo>
                    <a:pt x="1943" y="1747"/>
                  </a:lnTo>
                  <a:lnTo>
                    <a:pt x="1937" y="1750"/>
                  </a:lnTo>
                  <a:lnTo>
                    <a:pt x="1937" y="1750"/>
                  </a:lnTo>
                  <a:lnTo>
                    <a:pt x="1937" y="1818"/>
                  </a:lnTo>
                  <a:lnTo>
                    <a:pt x="1936" y="1887"/>
                  </a:lnTo>
                  <a:lnTo>
                    <a:pt x="1931" y="1955"/>
                  </a:lnTo>
                  <a:lnTo>
                    <a:pt x="1927" y="2021"/>
                  </a:lnTo>
                  <a:lnTo>
                    <a:pt x="1916" y="2148"/>
                  </a:lnTo>
                  <a:lnTo>
                    <a:pt x="1910" y="2211"/>
                  </a:lnTo>
                  <a:lnTo>
                    <a:pt x="1905" y="2272"/>
                  </a:lnTo>
                  <a:lnTo>
                    <a:pt x="1905" y="2272"/>
                  </a:lnTo>
                  <a:lnTo>
                    <a:pt x="1912" y="2276"/>
                  </a:lnTo>
                  <a:lnTo>
                    <a:pt x="1919" y="2282"/>
                  </a:lnTo>
                  <a:lnTo>
                    <a:pt x="1931" y="2294"/>
                  </a:lnTo>
                  <a:lnTo>
                    <a:pt x="1941" y="2310"/>
                  </a:lnTo>
                  <a:lnTo>
                    <a:pt x="1948" y="2327"/>
                  </a:lnTo>
                  <a:lnTo>
                    <a:pt x="1954" y="2345"/>
                  </a:lnTo>
                  <a:lnTo>
                    <a:pt x="1955" y="2353"/>
                  </a:lnTo>
                  <a:lnTo>
                    <a:pt x="1955" y="2363"/>
                  </a:lnTo>
                  <a:lnTo>
                    <a:pt x="1954" y="2372"/>
                  </a:lnTo>
                  <a:lnTo>
                    <a:pt x="1952" y="2380"/>
                  </a:lnTo>
                  <a:lnTo>
                    <a:pt x="1950" y="2388"/>
                  </a:lnTo>
                  <a:lnTo>
                    <a:pt x="1945" y="2397"/>
                  </a:lnTo>
                  <a:lnTo>
                    <a:pt x="1945" y="2397"/>
                  </a:lnTo>
                  <a:lnTo>
                    <a:pt x="1965" y="2405"/>
                  </a:lnTo>
                  <a:lnTo>
                    <a:pt x="1982" y="2414"/>
                  </a:lnTo>
                  <a:lnTo>
                    <a:pt x="2018" y="2433"/>
                  </a:lnTo>
                  <a:lnTo>
                    <a:pt x="2035" y="2443"/>
                  </a:lnTo>
                  <a:lnTo>
                    <a:pt x="2054" y="2452"/>
                  </a:lnTo>
                  <a:lnTo>
                    <a:pt x="2073" y="2460"/>
                  </a:lnTo>
                  <a:lnTo>
                    <a:pt x="2094" y="2466"/>
                  </a:lnTo>
                  <a:lnTo>
                    <a:pt x="2094" y="2466"/>
                  </a:lnTo>
                  <a:lnTo>
                    <a:pt x="2096" y="2470"/>
                  </a:lnTo>
                  <a:lnTo>
                    <a:pt x="2097" y="2475"/>
                  </a:lnTo>
                  <a:lnTo>
                    <a:pt x="2098" y="2477"/>
                  </a:lnTo>
                  <a:lnTo>
                    <a:pt x="2101" y="2478"/>
                  </a:lnTo>
                  <a:lnTo>
                    <a:pt x="2105" y="2478"/>
                  </a:lnTo>
                  <a:lnTo>
                    <a:pt x="2111" y="2478"/>
                  </a:lnTo>
                  <a:lnTo>
                    <a:pt x="2111" y="2478"/>
                  </a:lnTo>
                  <a:lnTo>
                    <a:pt x="2121" y="2419"/>
                  </a:lnTo>
                  <a:lnTo>
                    <a:pt x="2129" y="2364"/>
                  </a:lnTo>
                  <a:lnTo>
                    <a:pt x="2143" y="2254"/>
                  </a:lnTo>
                  <a:lnTo>
                    <a:pt x="2143" y="2254"/>
                  </a:lnTo>
                  <a:lnTo>
                    <a:pt x="2184" y="1945"/>
                  </a:lnTo>
                  <a:lnTo>
                    <a:pt x="2222" y="1641"/>
                  </a:lnTo>
                  <a:lnTo>
                    <a:pt x="2222" y="1641"/>
                  </a:lnTo>
                  <a:lnTo>
                    <a:pt x="2155" y="1595"/>
                  </a:lnTo>
                  <a:lnTo>
                    <a:pt x="2089" y="1546"/>
                  </a:lnTo>
                  <a:lnTo>
                    <a:pt x="2024" y="1497"/>
                  </a:lnTo>
                  <a:lnTo>
                    <a:pt x="1961" y="1448"/>
                  </a:lnTo>
                  <a:lnTo>
                    <a:pt x="1898" y="1396"/>
                  </a:lnTo>
                  <a:lnTo>
                    <a:pt x="1836" y="1344"/>
                  </a:lnTo>
                  <a:lnTo>
                    <a:pt x="1776" y="1290"/>
                  </a:lnTo>
                  <a:lnTo>
                    <a:pt x="1717" y="1236"/>
                  </a:lnTo>
                  <a:lnTo>
                    <a:pt x="1717" y="1236"/>
                  </a:lnTo>
                  <a:close/>
                  <a:moveTo>
                    <a:pt x="1429" y="1279"/>
                  </a:moveTo>
                  <a:lnTo>
                    <a:pt x="1429" y="1279"/>
                  </a:lnTo>
                  <a:lnTo>
                    <a:pt x="1422" y="1300"/>
                  </a:lnTo>
                  <a:lnTo>
                    <a:pt x="1419" y="1313"/>
                  </a:lnTo>
                  <a:lnTo>
                    <a:pt x="1418" y="1326"/>
                  </a:lnTo>
                  <a:lnTo>
                    <a:pt x="1418" y="1326"/>
                  </a:lnTo>
                  <a:lnTo>
                    <a:pt x="1430" y="1326"/>
                  </a:lnTo>
                  <a:lnTo>
                    <a:pt x="1443" y="1324"/>
                  </a:lnTo>
                  <a:lnTo>
                    <a:pt x="1455" y="1323"/>
                  </a:lnTo>
                  <a:lnTo>
                    <a:pt x="1467" y="1320"/>
                  </a:lnTo>
                  <a:lnTo>
                    <a:pt x="1478" y="1316"/>
                  </a:lnTo>
                  <a:lnTo>
                    <a:pt x="1489" y="1311"/>
                  </a:lnTo>
                  <a:lnTo>
                    <a:pt x="1509" y="1300"/>
                  </a:lnTo>
                  <a:lnTo>
                    <a:pt x="1527" y="1286"/>
                  </a:lnTo>
                  <a:lnTo>
                    <a:pt x="1543" y="1272"/>
                  </a:lnTo>
                  <a:lnTo>
                    <a:pt x="1571" y="1244"/>
                  </a:lnTo>
                  <a:lnTo>
                    <a:pt x="1571" y="1244"/>
                  </a:lnTo>
                  <a:lnTo>
                    <a:pt x="1555" y="1251"/>
                  </a:lnTo>
                  <a:lnTo>
                    <a:pt x="1538" y="1258"/>
                  </a:lnTo>
                  <a:lnTo>
                    <a:pt x="1521" y="1262"/>
                  </a:lnTo>
                  <a:lnTo>
                    <a:pt x="1505" y="1268"/>
                  </a:lnTo>
                  <a:lnTo>
                    <a:pt x="1468" y="1274"/>
                  </a:lnTo>
                  <a:lnTo>
                    <a:pt x="1429" y="1279"/>
                  </a:lnTo>
                  <a:lnTo>
                    <a:pt x="1429" y="1279"/>
                  </a:lnTo>
                  <a:close/>
                  <a:moveTo>
                    <a:pt x="2056" y="1328"/>
                  </a:moveTo>
                  <a:lnTo>
                    <a:pt x="2056" y="1328"/>
                  </a:lnTo>
                  <a:lnTo>
                    <a:pt x="2059" y="1317"/>
                  </a:lnTo>
                  <a:lnTo>
                    <a:pt x="2061" y="1307"/>
                  </a:lnTo>
                  <a:lnTo>
                    <a:pt x="2061" y="1302"/>
                  </a:lnTo>
                  <a:lnTo>
                    <a:pt x="2059" y="1296"/>
                  </a:lnTo>
                  <a:lnTo>
                    <a:pt x="2058" y="1290"/>
                  </a:lnTo>
                  <a:lnTo>
                    <a:pt x="2054" y="1285"/>
                  </a:lnTo>
                  <a:lnTo>
                    <a:pt x="2054" y="1285"/>
                  </a:lnTo>
                  <a:lnTo>
                    <a:pt x="2031" y="1283"/>
                  </a:lnTo>
                  <a:lnTo>
                    <a:pt x="2010" y="1282"/>
                  </a:lnTo>
                  <a:lnTo>
                    <a:pt x="1972" y="1278"/>
                  </a:lnTo>
                  <a:lnTo>
                    <a:pt x="1955" y="1275"/>
                  </a:lnTo>
                  <a:lnTo>
                    <a:pt x="1937" y="1274"/>
                  </a:lnTo>
                  <a:lnTo>
                    <a:pt x="1919" y="1274"/>
                  </a:lnTo>
                  <a:lnTo>
                    <a:pt x="1899" y="1276"/>
                  </a:lnTo>
                  <a:lnTo>
                    <a:pt x="1899" y="1276"/>
                  </a:lnTo>
                  <a:lnTo>
                    <a:pt x="1916" y="1286"/>
                  </a:lnTo>
                  <a:lnTo>
                    <a:pt x="1933" y="1295"/>
                  </a:lnTo>
                  <a:lnTo>
                    <a:pt x="1952" y="1302"/>
                  </a:lnTo>
                  <a:lnTo>
                    <a:pt x="1972" y="1309"/>
                  </a:lnTo>
                  <a:lnTo>
                    <a:pt x="2013" y="1318"/>
                  </a:lnTo>
                  <a:lnTo>
                    <a:pt x="2056" y="1328"/>
                  </a:lnTo>
                  <a:lnTo>
                    <a:pt x="2056" y="1328"/>
                  </a:lnTo>
                  <a:close/>
                  <a:moveTo>
                    <a:pt x="2170" y="1366"/>
                  </a:moveTo>
                  <a:lnTo>
                    <a:pt x="2170" y="1366"/>
                  </a:lnTo>
                  <a:lnTo>
                    <a:pt x="2162" y="1359"/>
                  </a:lnTo>
                  <a:lnTo>
                    <a:pt x="2152" y="1354"/>
                  </a:lnTo>
                  <a:lnTo>
                    <a:pt x="2141" y="1349"/>
                  </a:lnTo>
                  <a:lnTo>
                    <a:pt x="2128" y="1347"/>
                  </a:lnTo>
                  <a:lnTo>
                    <a:pt x="2115" y="1344"/>
                  </a:lnTo>
                  <a:lnTo>
                    <a:pt x="2101" y="1342"/>
                  </a:lnTo>
                  <a:lnTo>
                    <a:pt x="2072" y="1341"/>
                  </a:lnTo>
                  <a:lnTo>
                    <a:pt x="2041" y="1340"/>
                  </a:lnTo>
                  <a:lnTo>
                    <a:pt x="2013" y="1338"/>
                  </a:lnTo>
                  <a:lnTo>
                    <a:pt x="2000" y="1337"/>
                  </a:lnTo>
                  <a:lnTo>
                    <a:pt x="1989" y="1335"/>
                  </a:lnTo>
                  <a:lnTo>
                    <a:pt x="1978" y="1333"/>
                  </a:lnTo>
                  <a:lnTo>
                    <a:pt x="1969" y="1328"/>
                  </a:lnTo>
                  <a:lnTo>
                    <a:pt x="1969" y="1328"/>
                  </a:lnTo>
                  <a:lnTo>
                    <a:pt x="1988" y="1345"/>
                  </a:lnTo>
                  <a:lnTo>
                    <a:pt x="2009" y="1361"/>
                  </a:lnTo>
                  <a:lnTo>
                    <a:pt x="2032" y="1375"/>
                  </a:lnTo>
                  <a:lnTo>
                    <a:pt x="2056" y="1386"/>
                  </a:lnTo>
                  <a:lnTo>
                    <a:pt x="2070" y="1390"/>
                  </a:lnTo>
                  <a:lnTo>
                    <a:pt x="2083" y="1394"/>
                  </a:lnTo>
                  <a:lnTo>
                    <a:pt x="2097" y="1397"/>
                  </a:lnTo>
                  <a:lnTo>
                    <a:pt x="2111" y="1400"/>
                  </a:lnTo>
                  <a:lnTo>
                    <a:pt x="2125" y="1400"/>
                  </a:lnTo>
                  <a:lnTo>
                    <a:pt x="2139" y="1401"/>
                  </a:lnTo>
                  <a:lnTo>
                    <a:pt x="2155" y="1400"/>
                  </a:lnTo>
                  <a:lnTo>
                    <a:pt x="2170" y="1397"/>
                  </a:lnTo>
                  <a:lnTo>
                    <a:pt x="2170" y="1397"/>
                  </a:lnTo>
                  <a:lnTo>
                    <a:pt x="2167" y="1396"/>
                  </a:lnTo>
                  <a:lnTo>
                    <a:pt x="2166" y="1393"/>
                  </a:lnTo>
                  <a:lnTo>
                    <a:pt x="2166" y="1384"/>
                  </a:lnTo>
                  <a:lnTo>
                    <a:pt x="2167" y="1375"/>
                  </a:lnTo>
                  <a:lnTo>
                    <a:pt x="2170" y="1366"/>
                  </a:lnTo>
                  <a:lnTo>
                    <a:pt x="2170" y="1366"/>
                  </a:lnTo>
                  <a:close/>
                  <a:moveTo>
                    <a:pt x="1345" y="1356"/>
                  </a:moveTo>
                  <a:lnTo>
                    <a:pt x="1345" y="1356"/>
                  </a:lnTo>
                  <a:lnTo>
                    <a:pt x="1346" y="1379"/>
                  </a:lnTo>
                  <a:lnTo>
                    <a:pt x="1346" y="1387"/>
                  </a:lnTo>
                  <a:lnTo>
                    <a:pt x="1347" y="1394"/>
                  </a:lnTo>
                  <a:lnTo>
                    <a:pt x="1347" y="1394"/>
                  </a:lnTo>
                  <a:lnTo>
                    <a:pt x="1385" y="1384"/>
                  </a:lnTo>
                  <a:lnTo>
                    <a:pt x="1405" y="1379"/>
                  </a:lnTo>
                  <a:lnTo>
                    <a:pt x="1423" y="1372"/>
                  </a:lnTo>
                  <a:lnTo>
                    <a:pt x="1440" y="1363"/>
                  </a:lnTo>
                  <a:lnTo>
                    <a:pt x="1455" y="1354"/>
                  </a:lnTo>
                  <a:lnTo>
                    <a:pt x="1461" y="1348"/>
                  </a:lnTo>
                  <a:lnTo>
                    <a:pt x="1465" y="1342"/>
                  </a:lnTo>
                  <a:lnTo>
                    <a:pt x="1470" y="1335"/>
                  </a:lnTo>
                  <a:lnTo>
                    <a:pt x="1472" y="1328"/>
                  </a:lnTo>
                  <a:lnTo>
                    <a:pt x="1472" y="1328"/>
                  </a:lnTo>
                  <a:lnTo>
                    <a:pt x="1460" y="1335"/>
                  </a:lnTo>
                  <a:lnTo>
                    <a:pt x="1444" y="1340"/>
                  </a:lnTo>
                  <a:lnTo>
                    <a:pt x="1427" y="1344"/>
                  </a:lnTo>
                  <a:lnTo>
                    <a:pt x="1409" y="1347"/>
                  </a:lnTo>
                  <a:lnTo>
                    <a:pt x="1374" y="1351"/>
                  </a:lnTo>
                  <a:lnTo>
                    <a:pt x="1359" y="1354"/>
                  </a:lnTo>
                  <a:lnTo>
                    <a:pt x="1345" y="1356"/>
                  </a:lnTo>
                  <a:lnTo>
                    <a:pt x="1345" y="1356"/>
                  </a:lnTo>
                  <a:close/>
                  <a:moveTo>
                    <a:pt x="1333" y="1450"/>
                  </a:moveTo>
                  <a:lnTo>
                    <a:pt x="1333" y="1450"/>
                  </a:lnTo>
                  <a:lnTo>
                    <a:pt x="1346" y="1439"/>
                  </a:lnTo>
                  <a:lnTo>
                    <a:pt x="1360" y="1431"/>
                  </a:lnTo>
                  <a:lnTo>
                    <a:pt x="1373" y="1420"/>
                  </a:lnTo>
                  <a:lnTo>
                    <a:pt x="1378" y="1414"/>
                  </a:lnTo>
                  <a:lnTo>
                    <a:pt x="1382" y="1407"/>
                  </a:lnTo>
                  <a:lnTo>
                    <a:pt x="1382" y="1407"/>
                  </a:lnTo>
                  <a:lnTo>
                    <a:pt x="1390" y="1404"/>
                  </a:lnTo>
                  <a:lnTo>
                    <a:pt x="1398" y="1399"/>
                  </a:lnTo>
                  <a:lnTo>
                    <a:pt x="1404" y="1394"/>
                  </a:lnTo>
                  <a:lnTo>
                    <a:pt x="1402" y="1393"/>
                  </a:lnTo>
                  <a:lnTo>
                    <a:pt x="1399" y="1392"/>
                  </a:lnTo>
                  <a:lnTo>
                    <a:pt x="1399" y="1392"/>
                  </a:lnTo>
                  <a:lnTo>
                    <a:pt x="1387" y="1397"/>
                  </a:lnTo>
                  <a:lnTo>
                    <a:pt x="1373" y="1403"/>
                  </a:lnTo>
                  <a:lnTo>
                    <a:pt x="1357" y="1407"/>
                  </a:lnTo>
                  <a:lnTo>
                    <a:pt x="1340" y="1410"/>
                  </a:lnTo>
                  <a:lnTo>
                    <a:pt x="1324" y="1413"/>
                  </a:lnTo>
                  <a:lnTo>
                    <a:pt x="1305" y="1414"/>
                  </a:lnTo>
                  <a:lnTo>
                    <a:pt x="1288" y="1414"/>
                  </a:lnTo>
                  <a:lnTo>
                    <a:pt x="1272" y="1413"/>
                  </a:lnTo>
                  <a:lnTo>
                    <a:pt x="1272" y="1413"/>
                  </a:lnTo>
                  <a:lnTo>
                    <a:pt x="1272" y="1417"/>
                  </a:lnTo>
                  <a:lnTo>
                    <a:pt x="1269" y="1421"/>
                  </a:lnTo>
                  <a:lnTo>
                    <a:pt x="1265" y="1429"/>
                  </a:lnTo>
                  <a:lnTo>
                    <a:pt x="1262" y="1438"/>
                  </a:lnTo>
                  <a:lnTo>
                    <a:pt x="1260" y="1443"/>
                  </a:lnTo>
                  <a:lnTo>
                    <a:pt x="1260" y="1450"/>
                  </a:lnTo>
                  <a:lnTo>
                    <a:pt x="1260" y="1450"/>
                  </a:lnTo>
                  <a:lnTo>
                    <a:pt x="1265" y="1453"/>
                  </a:lnTo>
                  <a:lnTo>
                    <a:pt x="1269" y="1455"/>
                  </a:lnTo>
                  <a:lnTo>
                    <a:pt x="1277" y="1456"/>
                  </a:lnTo>
                  <a:lnTo>
                    <a:pt x="1286" y="1455"/>
                  </a:lnTo>
                  <a:lnTo>
                    <a:pt x="1294" y="1452"/>
                  </a:lnTo>
                  <a:lnTo>
                    <a:pt x="1302" y="1450"/>
                  </a:lnTo>
                  <a:lnTo>
                    <a:pt x="1312" y="1448"/>
                  </a:lnTo>
                  <a:lnTo>
                    <a:pt x="1322" y="1448"/>
                  </a:lnTo>
                  <a:lnTo>
                    <a:pt x="1333" y="1450"/>
                  </a:lnTo>
                  <a:lnTo>
                    <a:pt x="1333" y="1450"/>
                  </a:lnTo>
                  <a:close/>
                  <a:moveTo>
                    <a:pt x="2260" y="1476"/>
                  </a:moveTo>
                  <a:lnTo>
                    <a:pt x="2260" y="1476"/>
                  </a:lnTo>
                  <a:lnTo>
                    <a:pt x="2258" y="1459"/>
                  </a:lnTo>
                  <a:lnTo>
                    <a:pt x="2257" y="1452"/>
                  </a:lnTo>
                  <a:lnTo>
                    <a:pt x="2256" y="1446"/>
                  </a:lnTo>
                  <a:lnTo>
                    <a:pt x="2253" y="1441"/>
                  </a:lnTo>
                  <a:lnTo>
                    <a:pt x="2249" y="1435"/>
                  </a:lnTo>
                  <a:lnTo>
                    <a:pt x="2242" y="1428"/>
                  </a:lnTo>
                  <a:lnTo>
                    <a:pt x="2232" y="1422"/>
                  </a:lnTo>
                  <a:lnTo>
                    <a:pt x="2219" y="1418"/>
                  </a:lnTo>
                  <a:lnTo>
                    <a:pt x="2207" y="1417"/>
                  </a:lnTo>
                  <a:lnTo>
                    <a:pt x="2192" y="1415"/>
                  </a:lnTo>
                  <a:lnTo>
                    <a:pt x="2162" y="1417"/>
                  </a:lnTo>
                  <a:lnTo>
                    <a:pt x="2131" y="1417"/>
                  </a:lnTo>
                  <a:lnTo>
                    <a:pt x="2115" y="1417"/>
                  </a:lnTo>
                  <a:lnTo>
                    <a:pt x="2100" y="1414"/>
                  </a:lnTo>
                  <a:lnTo>
                    <a:pt x="2086" y="1411"/>
                  </a:lnTo>
                  <a:lnTo>
                    <a:pt x="2073" y="1407"/>
                  </a:lnTo>
                  <a:lnTo>
                    <a:pt x="2073" y="1407"/>
                  </a:lnTo>
                  <a:lnTo>
                    <a:pt x="2082" y="1415"/>
                  </a:lnTo>
                  <a:lnTo>
                    <a:pt x="2090" y="1424"/>
                  </a:lnTo>
                  <a:lnTo>
                    <a:pt x="2100" y="1431"/>
                  </a:lnTo>
                  <a:lnTo>
                    <a:pt x="2110" y="1436"/>
                  </a:lnTo>
                  <a:lnTo>
                    <a:pt x="2131" y="1446"/>
                  </a:lnTo>
                  <a:lnTo>
                    <a:pt x="2155" y="1455"/>
                  </a:lnTo>
                  <a:lnTo>
                    <a:pt x="2178" y="1462"/>
                  </a:lnTo>
                  <a:lnTo>
                    <a:pt x="2205" y="1467"/>
                  </a:lnTo>
                  <a:lnTo>
                    <a:pt x="2260" y="1476"/>
                  </a:lnTo>
                  <a:lnTo>
                    <a:pt x="2260" y="1476"/>
                  </a:lnTo>
                  <a:close/>
                  <a:moveTo>
                    <a:pt x="1162" y="1497"/>
                  </a:moveTo>
                  <a:lnTo>
                    <a:pt x="1162" y="1497"/>
                  </a:lnTo>
                  <a:lnTo>
                    <a:pt x="1158" y="1508"/>
                  </a:lnTo>
                  <a:lnTo>
                    <a:pt x="1154" y="1519"/>
                  </a:lnTo>
                  <a:lnTo>
                    <a:pt x="1144" y="1540"/>
                  </a:lnTo>
                  <a:lnTo>
                    <a:pt x="1144" y="1540"/>
                  </a:lnTo>
                  <a:lnTo>
                    <a:pt x="1158" y="1540"/>
                  </a:lnTo>
                  <a:lnTo>
                    <a:pt x="1172" y="1538"/>
                  </a:lnTo>
                  <a:lnTo>
                    <a:pt x="1183" y="1533"/>
                  </a:lnTo>
                  <a:lnTo>
                    <a:pt x="1196" y="1529"/>
                  </a:lnTo>
                  <a:lnTo>
                    <a:pt x="1221" y="1521"/>
                  </a:lnTo>
                  <a:lnTo>
                    <a:pt x="1235" y="1516"/>
                  </a:lnTo>
                  <a:lnTo>
                    <a:pt x="1249" y="1514"/>
                  </a:lnTo>
                  <a:lnTo>
                    <a:pt x="1249" y="1514"/>
                  </a:lnTo>
                  <a:lnTo>
                    <a:pt x="1252" y="1508"/>
                  </a:lnTo>
                  <a:lnTo>
                    <a:pt x="1256" y="1504"/>
                  </a:lnTo>
                  <a:lnTo>
                    <a:pt x="1266" y="1495"/>
                  </a:lnTo>
                  <a:lnTo>
                    <a:pt x="1277" y="1490"/>
                  </a:lnTo>
                  <a:lnTo>
                    <a:pt x="1290" y="1484"/>
                  </a:lnTo>
                  <a:lnTo>
                    <a:pt x="1290" y="1484"/>
                  </a:lnTo>
                  <a:lnTo>
                    <a:pt x="1290" y="1481"/>
                  </a:lnTo>
                  <a:lnTo>
                    <a:pt x="1293" y="1477"/>
                  </a:lnTo>
                  <a:lnTo>
                    <a:pt x="1300" y="1472"/>
                  </a:lnTo>
                  <a:lnTo>
                    <a:pt x="1304" y="1467"/>
                  </a:lnTo>
                  <a:lnTo>
                    <a:pt x="1304" y="1466"/>
                  </a:lnTo>
                  <a:lnTo>
                    <a:pt x="1301" y="1465"/>
                  </a:lnTo>
                  <a:lnTo>
                    <a:pt x="1301" y="1465"/>
                  </a:lnTo>
                  <a:lnTo>
                    <a:pt x="1269" y="1474"/>
                  </a:lnTo>
                  <a:lnTo>
                    <a:pt x="1231" y="1484"/>
                  </a:lnTo>
                  <a:lnTo>
                    <a:pt x="1194" y="1491"/>
                  </a:lnTo>
                  <a:lnTo>
                    <a:pt x="1162" y="1497"/>
                  </a:lnTo>
                  <a:lnTo>
                    <a:pt x="1162" y="1497"/>
                  </a:lnTo>
                  <a:close/>
                  <a:moveTo>
                    <a:pt x="2207" y="1502"/>
                  </a:moveTo>
                  <a:lnTo>
                    <a:pt x="2207" y="1502"/>
                  </a:lnTo>
                  <a:lnTo>
                    <a:pt x="2225" y="1507"/>
                  </a:lnTo>
                  <a:lnTo>
                    <a:pt x="2242" y="1512"/>
                  </a:lnTo>
                  <a:lnTo>
                    <a:pt x="2274" y="1523"/>
                  </a:lnTo>
                  <a:lnTo>
                    <a:pt x="2291" y="1529"/>
                  </a:lnTo>
                  <a:lnTo>
                    <a:pt x="2308" y="1535"/>
                  </a:lnTo>
                  <a:lnTo>
                    <a:pt x="2326" y="1538"/>
                  </a:lnTo>
                  <a:lnTo>
                    <a:pt x="2344" y="1540"/>
                  </a:lnTo>
                  <a:lnTo>
                    <a:pt x="2344" y="1540"/>
                  </a:lnTo>
                  <a:lnTo>
                    <a:pt x="2344" y="1533"/>
                  </a:lnTo>
                  <a:lnTo>
                    <a:pt x="2344" y="1526"/>
                  </a:lnTo>
                  <a:lnTo>
                    <a:pt x="2344" y="1519"/>
                  </a:lnTo>
                  <a:lnTo>
                    <a:pt x="2343" y="1512"/>
                  </a:lnTo>
                  <a:lnTo>
                    <a:pt x="2340" y="1507"/>
                  </a:lnTo>
                  <a:lnTo>
                    <a:pt x="2336" y="1501"/>
                  </a:lnTo>
                  <a:lnTo>
                    <a:pt x="2331" y="1497"/>
                  </a:lnTo>
                  <a:lnTo>
                    <a:pt x="2326" y="1494"/>
                  </a:lnTo>
                  <a:lnTo>
                    <a:pt x="2326" y="1494"/>
                  </a:lnTo>
                  <a:lnTo>
                    <a:pt x="2322" y="1494"/>
                  </a:lnTo>
                  <a:lnTo>
                    <a:pt x="2315" y="1494"/>
                  </a:lnTo>
                  <a:lnTo>
                    <a:pt x="2303" y="1497"/>
                  </a:lnTo>
                  <a:lnTo>
                    <a:pt x="2303" y="1497"/>
                  </a:lnTo>
                  <a:lnTo>
                    <a:pt x="2287" y="1495"/>
                  </a:lnTo>
                  <a:lnTo>
                    <a:pt x="2270" y="1493"/>
                  </a:lnTo>
                  <a:lnTo>
                    <a:pt x="2235" y="1487"/>
                  </a:lnTo>
                  <a:lnTo>
                    <a:pt x="2202" y="1481"/>
                  </a:lnTo>
                  <a:lnTo>
                    <a:pt x="2188" y="1481"/>
                  </a:lnTo>
                  <a:lnTo>
                    <a:pt x="2178" y="1481"/>
                  </a:lnTo>
                  <a:lnTo>
                    <a:pt x="2178" y="1481"/>
                  </a:lnTo>
                  <a:lnTo>
                    <a:pt x="2187" y="1486"/>
                  </a:lnTo>
                  <a:lnTo>
                    <a:pt x="2194" y="1491"/>
                  </a:lnTo>
                  <a:lnTo>
                    <a:pt x="2201" y="1495"/>
                  </a:lnTo>
                  <a:lnTo>
                    <a:pt x="2207" y="1502"/>
                  </a:lnTo>
                  <a:lnTo>
                    <a:pt x="2207" y="1502"/>
                  </a:lnTo>
                  <a:close/>
                  <a:moveTo>
                    <a:pt x="747" y="1604"/>
                  </a:moveTo>
                  <a:lnTo>
                    <a:pt x="747" y="1604"/>
                  </a:lnTo>
                  <a:lnTo>
                    <a:pt x="754" y="1618"/>
                  </a:lnTo>
                  <a:lnTo>
                    <a:pt x="761" y="1634"/>
                  </a:lnTo>
                  <a:lnTo>
                    <a:pt x="775" y="1674"/>
                  </a:lnTo>
                  <a:lnTo>
                    <a:pt x="783" y="1692"/>
                  </a:lnTo>
                  <a:lnTo>
                    <a:pt x="787" y="1699"/>
                  </a:lnTo>
                  <a:lnTo>
                    <a:pt x="793" y="1707"/>
                  </a:lnTo>
                  <a:lnTo>
                    <a:pt x="799" y="1713"/>
                  </a:lnTo>
                  <a:lnTo>
                    <a:pt x="806" y="1719"/>
                  </a:lnTo>
                  <a:lnTo>
                    <a:pt x="811" y="1723"/>
                  </a:lnTo>
                  <a:lnTo>
                    <a:pt x="820" y="1726"/>
                  </a:lnTo>
                  <a:lnTo>
                    <a:pt x="820" y="1726"/>
                  </a:lnTo>
                  <a:lnTo>
                    <a:pt x="813" y="1692"/>
                  </a:lnTo>
                  <a:lnTo>
                    <a:pt x="806" y="1655"/>
                  </a:lnTo>
                  <a:lnTo>
                    <a:pt x="804" y="1636"/>
                  </a:lnTo>
                  <a:lnTo>
                    <a:pt x="803" y="1616"/>
                  </a:lnTo>
                  <a:lnTo>
                    <a:pt x="804" y="1596"/>
                  </a:lnTo>
                  <a:lnTo>
                    <a:pt x="808" y="1575"/>
                  </a:lnTo>
                  <a:lnTo>
                    <a:pt x="808" y="1575"/>
                  </a:lnTo>
                  <a:lnTo>
                    <a:pt x="796" y="1573"/>
                  </a:lnTo>
                  <a:lnTo>
                    <a:pt x="784" y="1570"/>
                  </a:lnTo>
                  <a:lnTo>
                    <a:pt x="773" y="1566"/>
                  </a:lnTo>
                  <a:lnTo>
                    <a:pt x="765" y="1561"/>
                  </a:lnTo>
                  <a:lnTo>
                    <a:pt x="756" y="1554"/>
                  </a:lnTo>
                  <a:lnTo>
                    <a:pt x="749" y="1549"/>
                  </a:lnTo>
                  <a:lnTo>
                    <a:pt x="735" y="1535"/>
                  </a:lnTo>
                  <a:lnTo>
                    <a:pt x="735" y="1535"/>
                  </a:lnTo>
                  <a:lnTo>
                    <a:pt x="741" y="1552"/>
                  </a:lnTo>
                  <a:lnTo>
                    <a:pt x="748" y="1568"/>
                  </a:lnTo>
                  <a:lnTo>
                    <a:pt x="751" y="1577"/>
                  </a:lnTo>
                  <a:lnTo>
                    <a:pt x="751" y="1585"/>
                  </a:lnTo>
                  <a:lnTo>
                    <a:pt x="751" y="1595"/>
                  </a:lnTo>
                  <a:lnTo>
                    <a:pt x="747" y="1604"/>
                  </a:lnTo>
                  <a:lnTo>
                    <a:pt x="747" y="1604"/>
                  </a:lnTo>
                  <a:close/>
                  <a:moveTo>
                    <a:pt x="1034" y="1575"/>
                  </a:moveTo>
                  <a:lnTo>
                    <a:pt x="1034" y="1575"/>
                  </a:lnTo>
                  <a:lnTo>
                    <a:pt x="1030" y="1585"/>
                  </a:lnTo>
                  <a:lnTo>
                    <a:pt x="1025" y="1595"/>
                  </a:lnTo>
                  <a:lnTo>
                    <a:pt x="1022" y="1606"/>
                  </a:lnTo>
                  <a:lnTo>
                    <a:pt x="1022" y="1613"/>
                  </a:lnTo>
                  <a:lnTo>
                    <a:pt x="1023" y="1622"/>
                  </a:lnTo>
                  <a:lnTo>
                    <a:pt x="1023" y="1622"/>
                  </a:lnTo>
                  <a:lnTo>
                    <a:pt x="1051" y="1616"/>
                  </a:lnTo>
                  <a:lnTo>
                    <a:pt x="1078" y="1611"/>
                  </a:lnTo>
                  <a:lnTo>
                    <a:pt x="1103" y="1602"/>
                  </a:lnTo>
                  <a:lnTo>
                    <a:pt x="1128" y="1592"/>
                  </a:lnTo>
                  <a:lnTo>
                    <a:pt x="1151" y="1581"/>
                  </a:lnTo>
                  <a:lnTo>
                    <a:pt x="1172" y="1568"/>
                  </a:lnTo>
                  <a:lnTo>
                    <a:pt x="1192" y="1553"/>
                  </a:lnTo>
                  <a:lnTo>
                    <a:pt x="1208" y="1538"/>
                  </a:lnTo>
                  <a:lnTo>
                    <a:pt x="1208" y="1538"/>
                  </a:lnTo>
                  <a:lnTo>
                    <a:pt x="1187" y="1545"/>
                  </a:lnTo>
                  <a:lnTo>
                    <a:pt x="1166" y="1550"/>
                  </a:lnTo>
                  <a:lnTo>
                    <a:pt x="1144" y="1554"/>
                  </a:lnTo>
                  <a:lnTo>
                    <a:pt x="1121" y="1559"/>
                  </a:lnTo>
                  <a:lnTo>
                    <a:pt x="1076" y="1566"/>
                  </a:lnTo>
                  <a:lnTo>
                    <a:pt x="1055" y="1570"/>
                  </a:lnTo>
                  <a:lnTo>
                    <a:pt x="1034" y="1575"/>
                  </a:lnTo>
                  <a:lnTo>
                    <a:pt x="1034" y="1575"/>
                  </a:lnTo>
                  <a:close/>
                  <a:moveTo>
                    <a:pt x="2385" y="1615"/>
                  </a:moveTo>
                  <a:lnTo>
                    <a:pt x="2385" y="1615"/>
                  </a:lnTo>
                  <a:lnTo>
                    <a:pt x="2393" y="1605"/>
                  </a:lnTo>
                  <a:lnTo>
                    <a:pt x="2400" y="1594"/>
                  </a:lnTo>
                  <a:lnTo>
                    <a:pt x="2402" y="1588"/>
                  </a:lnTo>
                  <a:lnTo>
                    <a:pt x="2403" y="1582"/>
                  </a:lnTo>
                  <a:lnTo>
                    <a:pt x="2402" y="1577"/>
                  </a:lnTo>
                  <a:lnTo>
                    <a:pt x="2399" y="1568"/>
                  </a:lnTo>
                  <a:lnTo>
                    <a:pt x="2399" y="1568"/>
                  </a:lnTo>
                  <a:lnTo>
                    <a:pt x="2381" y="1568"/>
                  </a:lnTo>
                  <a:lnTo>
                    <a:pt x="2362" y="1566"/>
                  </a:lnTo>
                  <a:lnTo>
                    <a:pt x="2344" y="1561"/>
                  </a:lnTo>
                  <a:lnTo>
                    <a:pt x="2326" y="1556"/>
                  </a:lnTo>
                  <a:lnTo>
                    <a:pt x="2292" y="1546"/>
                  </a:lnTo>
                  <a:lnTo>
                    <a:pt x="2277" y="1542"/>
                  </a:lnTo>
                  <a:lnTo>
                    <a:pt x="2263" y="1540"/>
                  </a:lnTo>
                  <a:lnTo>
                    <a:pt x="2263" y="1540"/>
                  </a:lnTo>
                  <a:lnTo>
                    <a:pt x="2323" y="1578"/>
                  </a:lnTo>
                  <a:lnTo>
                    <a:pt x="2354" y="1596"/>
                  </a:lnTo>
                  <a:lnTo>
                    <a:pt x="2385" y="1615"/>
                  </a:lnTo>
                  <a:lnTo>
                    <a:pt x="2385" y="1615"/>
                  </a:lnTo>
                  <a:close/>
                  <a:moveTo>
                    <a:pt x="820" y="1575"/>
                  </a:moveTo>
                  <a:lnTo>
                    <a:pt x="820" y="1575"/>
                  </a:lnTo>
                  <a:lnTo>
                    <a:pt x="817" y="1582"/>
                  </a:lnTo>
                  <a:lnTo>
                    <a:pt x="815" y="1589"/>
                  </a:lnTo>
                  <a:lnTo>
                    <a:pt x="814" y="1606"/>
                  </a:lnTo>
                  <a:lnTo>
                    <a:pt x="815" y="1622"/>
                  </a:lnTo>
                  <a:lnTo>
                    <a:pt x="818" y="1639"/>
                  </a:lnTo>
                  <a:lnTo>
                    <a:pt x="827" y="1672"/>
                  </a:lnTo>
                  <a:lnTo>
                    <a:pt x="834" y="1703"/>
                  </a:lnTo>
                  <a:lnTo>
                    <a:pt x="834" y="1703"/>
                  </a:lnTo>
                  <a:lnTo>
                    <a:pt x="835" y="1712"/>
                  </a:lnTo>
                  <a:lnTo>
                    <a:pt x="835" y="1720"/>
                  </a:lnTo>
                  <a:lnTo>
                    <a:pt x="834" y="1727"/>
                  </a:lnTo>
                  <a:lnTo>
                    <a:pt x="832" y="1731"/>
                  </a:lnTo>
                  <a:lnTo>
                    <a:pt x="829" y="1735"/>
                  </a:lnTo>
                  <a:lnTo>
                    <a:pt x="825" y="1738"/>
                  </a:lnTo>
                  <a:lnTo>
                    <a:pt x="821" y="1740"/>
                  </a:lnTo>
                  <a:lnTo>
                    <a:pt x="817" y="1740"/>
                  </a:lnTo>
                  <a:lnTo>
                    <a:pt x="811" y="1738"/>
                  </a:lnTo>
                  <a:lnTo>
                    <a:pt x="807" y="1737"/>
                  </a:lnTo>
                  <a:lnTo>
                    <a:pt x="796" y="1733"/>
                  </a:lnTo>
                  <a:lnTo>
                    <a:pt x="786" y="1724"/>
                  </a:lnTo>
                  <a:lnTo>
                    <a:pt x="779" y="1714"/>
                  </a:lnTo>
                  <a:lnTo>
                    <a:pt x="779" y="1714"/>
                  </a:lnTo>
                  <a:lnTo>
                    <a:pt x="772" y="1703"/>
                  </a:lnTo>
                  <a:lnTo>
                    <a:pt x="766" y="1691"/>
                  </a:lnTo>
                  <a:lnTo>
                    <a:pt x="756" y="1664"/>
                  </a:lnTo>
                  <a:lnTo>
                    <a:pt x="747" y="1639"/>
                  </a:lnTo>
                  <a:lnTo>
                    <a:pt x="741" y="1626"/>
                  </a:lnTo>
                  <a:lnTo>
                    <a:pt x="735" y="1615"/>
                  </a:lnTo>
                  <a:lnTo>
                    <a:pt x="735" y="1615"/>
                  </a:lnTo>
                  <a:lnTo>
                    <a:pt x="727" y="1618"/>
                  </a:lnTo>
                  <a:lnTo>
                    <a:pt x="720" y="1620"/>
                  </a:lnTo>
                  <a:lnTo>
                    <a:pt x="706" y="1627"/>
                  </a:lnTo>
                  <a:lnTo>
                    <a:pt x="706" y="1627"/>
                  </a:lnTo>
                  <a:lnTo>
                    <a:pt x="717" y="1646"/>
                  </a:lnTo>
                  <a:lnTo>
                    <a:pt x="727" y="1665"/>
                  </a:lnTo>
                  <a:lnTo>
                    <a:pt x="751" y="1700"/>
                  </a:lnTo>
                  <a:lnTo>
                    <a:pt x="773" y="1735"/>
                  </a:lnTo>
                  <a:lnTo>
                    <a:pt x="796" y="1772"/>
                  </a:lnTo>
                  <a:lnTo>
                    <a:pt x="796" y="1772"/>
                  </a:lnTo>
                  <a:lnTo>
                    <a:pt x="803" y="1776"/>
                  </a:lnTo>
                  <a:lnTo>
                    <a:pt x="811" y="1783"/>
                  </a:lnTo>
                  <a:lnTo>
                    <a:pt x="818" y="1792"/>
                  </a:lnTo>
                  <a:lnTo>
                    <a:pt x="825" y="1800"/>
                  </a:lnTo>
                  <a:lnTo>
                    <a:pt x="841" y="1823"/>
                  </a:lnTo>
                  <a:lnTo>
                    <a:pt x="846" y="1835"/>
                  </a:lnTo>
                  <a:lnTo>
                    <a:pt x="853" y="1846"/>
                  </a:lnTo>
                  <a:lnTo>
                    <a:pt x="857" y="1859"/>
                  </a:lnTo>
                  <a:lnTo>
                    <a:pt x="860" y="1872"/>
                  </a:lnTo>
                  <a:lnTo>
                    <a:pt x="863" y="1884"/>
                  </a:lnTo>
                  <a:lnTo>
                    <a:pt x="863" y="1896"/>
                  </a:lnTo>
                  <a:lnTo>
                    <a:pt x="862" y="1905"/>
                  </a:lnTo>
                  <a:lnTo>
                    <a:pt x="859" y="1915"/>
                  </a:lnTo>
                  <a:lnTo>
                    <a:pt x="853" y="1922"/>
                  </a:lnTo>
                  <a:lnTo>
                    <a:pt x="845" y="1929"/>
                  </a:lnTo>
                  <a:lnTo>
                    <a:pt x="845" y="1929"/>
                  </a:lnTo>
                  <a:lnTo>
                    <a:pt x="831" y="1926"/>
                  </a:lnTo>
                  <a:lnTo>
                    <a:pt x="817" y="1922"/>
                  </a:lnTo>
                  <a:lnTo>
                    <a:pt x="804" y="1917"/>
                  </a:lnTo>
                  <a:lnTo>
                    <a:pt x="791" y="1910"/>
                  </a:lnTo>
                  <a:lnTo>
                    <a:pt x="779" y="1903"/>
                  </a:lnTo>
                  <a:lnTo>
                    <a:pt x="768" y="1894"/>
                  </a:lnTo>
                  <a:lnTo>
                    <a:pt x="747" y="1876"/>
                  </a:lnTo>
                  <a:lnTo>
                    <a:pt x="704" y="1838"/>
                  </a:lnTo>
                  <a:lnTo>
                    <a:pt x="682" y="1820"/>
                  </a:lnTo>
                  <a:lnTo>
                    <a:pt x="671" y="1811"/>
                  </a:lnTo>
                  <a:lnTo>
                    <a:pt x="660" y="1804"/>
                  </a:lnTo>
                  <a:lnTo>
                    <a:pt x="660" y="1804"/>
                  </a:lnTo>
                  <a:lnTo>
                    <a:pt x="660" y="1808"/>
                  </a:lnTo>
                  <a:lnTo>
                    <a:pt x="658" y="1811"/>
                  </a:lnTo>
                  <a:lnTo>
                    <a:pt x="655" y="1817"/>
                  </a:lnTo>
                  <a:lnTo>
                    <a:pt x="651" y="1821"/>
                  </a:lnTo>
                  <a:lnTo>
                    <a:pt x="648" y="1827"/>
                  </a:lnTo>
                  <a:lnTo>
                    <a:pt x="648" y="1827"/>
                  </a:lnTo>
                  <a:lnTo>
                    <a:pt x="657" y="1837"/>
                  </a:lnTo>
                  <a:lnTo>
                    <a:pt x="668" y="1845"/>
                  </a:lnTo>
                  <a:lnTo>
                    <a:pt x="690" y="1862"/>
                  </a:lnTo>
                  <a:lnTo>
                    <a:pt x="700" y="1872"/>
                  </a:lnTo>
                  <a:lnTo>
                    <a:pt x="707" y="1882"/>
                  </a:lnTo>
                  <a:lnTo>
                    <a:pt x="710" y="1886"/>
                  </a:lnTo>
                  <a:lnTo>
                    <a:pt x="711" y="1891"/>
                  </a:lnTo>
                  <a:lnTo>
                    <a:pt x="713" y="1897"/>
                  </a:lnTo>
                  <a:lnTo>
                    <a:pt x="711" y="1903"/>
                  </a:lnTo>
                  <a:lnTo>
                    <a:pt x="711" y="1903"/>
                  </a:lnTo>
                  <a:lnTo>
                    <a:pt x="710" y="1910"/>
                  </a:lnTo>
                  <a:lnTo>
                    <a:pt x="706" y="1915"/>
                  </a:lnTo>
                  <a:lnTo>
                    <a:pt x="702" y="1919"/>
                  </a:lnTo>
                  <a:lnTo>
                    <a:pt x="697" y="1921"/>
                  </a:lnTo>
                  <a:lnTo>
                    <a:pt x="692" y="1922"/>
                  </a:lnTo>
                  <a:lnTo>
                    <a:pt x="685" y="1924"/>
                  </a:lnTo>
                  <a:lnTo>
                    <a:pt x="671" y="1922"/>
                  </a:lnTo>
                  <a:lnTo>
                    <a:pt x="637" y="1917"/>
                  </a:lnTo>
                  <a:lnTo>
                    <a:pt x="620" y="1915"/>
                  </a:lnTo>
                  <a:lnTo>
                    <a:pt x="612" y="1917"/>
                  </a:lnTo>
                  <a:lnTo>
                    <a:pt x="605" y="1918"/>
                  </a:lnTo>
                  <a:lnTo>
                    <a:pt x="605" y="1918"/>
                  </a:lnTo>
                  <a:lnTo>
                    <a:pt x="613" y="1926"/>
                  </a:lnTo>
                  <a:lnTo>
                    <a:pt x="622" y="1935"/>
                  </a:lnTo>
                  <a:lnTo>
                    <a:pt x="629" y="1945"/>
                  </a:lnTo>
                  <a:lnTo>
                    <a:pt x="631" y="1952"/>
                  </a:lnTo>
                  <a:lnTo>
                    <a:pt x="634" y="1959"/>
                  </a:lnTo>
                  <a:lnTo>
                    <a:pt x="634" y="1959"/>
                  </a:lnTo>
                  <a:lnTo>
                    <a:pt x="665" y="1952"/>
                  </a:lnTo>
                  <a:lnTo>
                    <a:pt x="695" y="1949"/>
                  </a:lnTo>
                  <a:lnTo>
                    <a:pt x="723" y="1947"/>
                  </a:lnTo>
                  <a:lnTo>
                    <a:pt x="737" y="1949"/>
                  </a:lnTo>
                  <a:lnTo>
                    <a:pt x="749" y="1950"/>
                  </a:lnTo>
                  <a:lnTo>
                    <a:pt x="762" y="1953"/>
                  </a:lnTo>
                  <a:lnTo>
                    <a:pt x="773" y="1957"/>
                  </a:lnTo>
                  <a:lnTo>
                    <a:pt x="786" y="1962"/>
                  </a:lnTo>
                  <a:lnTo>
                    <a:pt x="797" y="1967"/>
                  </a:lnTo>
                  <a:lnTo>
                    <a:pt x="807" y="1973"/>
                  </a:lnTo>
                  <a:lnTo>
                    <a:pt x="818" y="1981"/>
                  </a:lnTo>
                  <a:lnTo>
                    <a:pt x="828" y="1990"/>
                  </a:lnTo>
                  <a:lnTo>
                    <a:pt x="836" y="1998"/>
                  </a:lnTo>
                  <a:lnTo>
                    <a:pt x="836" y="1998"/>
                  </a:lnTo>
                  <a:lnTo>
                    <a:pt x="852" y="2022"/>
                  </a:lnTo>
                  <a:lnTo>
                    <a:pt x="866" y="2047"/>
                  </a:lnTo>
                  <a:lnTo>
                    <a:pt x="879" y="2074"/>
                  </a:lnTo>
                  <a:lnTo>
                    <a:pt x="891" y="2102"/>
                  </a:lnTo>
                  <a:lnTo>
                    <a:pt x="902" y="2130"/>
                  </a:lnTo>
                  <a:lnTo>
                    <a:pt x="912" y="2158"/>
                  </a:lnTo>
                  <a:lnTo>
                    <a:pt x="919" y="2185"/>
                  </a:lnTo>
                  <a:lnTo>
                    <a:pt x="926" y="2210"/>
                  </a:lnTo>
                  <a:lnTo>
                    <a:pt x="926" y="2210"/>
                  </a:lnTo>
                  <a:lnTo>
                    <a:pt x="937" y="2223"/>
                  </a:lnTo>
                  <a:lnTo>
                    <a:pt x="947" y="2235"/>
                  </a:lnTo>
                  <a:lnTo>
                    <a:pt x="963" y="2262"/>
                  </a:lnTo>
                  <a:lnTo>
                    <a:pt x="971" y="2275"/>
                  </a:lnTo>
                  <a:lnTo>
                    <a:pt x="981" y="2287"/>
                  </a:lnTo>
                  <a:lnTo>
                    <a:pt x="994" y="2297"/>
                  </a:lnTo>
                  <a:lnTo>
                    <a:pt x="1001" y="2303"/>
                  </a:lnTo>
                  <a:lnTo>
                    <a:pt x="1008" y="2307"/>
                  </a:lnTo>
                  <a:lnTo>
                    <a:pt x="1008" y="2307"/>
                  </a:lnTo>
                  <a:lnTo>
                    <a:pt x="996" y="2261"/>
                  </a:lnTo>
                  <a:lnTo>
                    <a:pt x="985" y="2211"/>
                  </a:lnTo>
                  <a:lnTo>
                    <a:pt x="964" y="2112"/>
                  </a:lnTo>
                  <a:lnTo>
                    <a:pt x="964" y="2112"/>
                  </a:lnTo>
                  <a:lnTo>
                    <a:pt x="960" y="2113"/>
                  </a:lnTo>
                  <a:lnTo>
                    <a:pt x="954" y="2113"/>
                  </a:lnTo>
                  <a:lnTo>
                    <a:pt x="945" y="2112"/>
                  </a:lnTo>
                  <a:lnTo>
                    <a:pt x="935" y="2108"/>
                  </a:lnTo>
                  <a:lnTo>
                    <a:pt x="926" y="2101"/>
                  </a:lnTo>
                  <a:lnTo>
                    <a:pt x="919" y="2094"/>
                  </a:lnTo>
                  <a:lnTo>
                    <a:pt x="918" y="2089"/>
                  </a:lnTo>
                  <a:lnTo>
                    <a:pt x="916" y="2084"/>
                  </a:lnTo>
                  <a:lnTo>
                    <a:pt x="916" y="2079"/>
                  </a:lnTo>
                  <a:lnTo>
                    <a:pt x="918" y="2075"/>
                  </a:lnTo>
                  <a:lnTo>
                    <a:pt x="921" y="2070"/>
                  </a:lnTo>
                  <a:lnTo>
                    <a:pt x="923" y="2065"/>
                  </a:lnTo>
                  <a:lnTo>
                    <a:pt x="923" y="2065"/>
                  </a:lnTo>
                  <a:lnTo>
                    <a:pt x="918" y="2064"/>
                  </a:lnTo>
                  <a:lnTo>
                    <a:pt x="912" y="2061"/>
                  </a:lnTo>
                  <a:lnTo>
                    <a:pt x="907" y="2058"/>
                  </a:lnTo>
                  <a:lnTo>
                    <a:pt x="904" y="2054"/>
                  </a:lnTo>
                  <a:lnTo>
                    <a:pt x="901" y="2049"/>
                  </a:lnTo>
                  <a:lnTo>
                    <a:pt x="898" y="2043"/>
                  </a:lnTo>
                  <a:lnTo>
                    <a:pt x="895" y="2030"/>
                  </a:lnTo>
                  <a:lnTo>
                    <a:pt x="895" y="2030"/>
                  </a:lnTo>
                  <a:lnTo>
                    <a:pt x="902" y="2026"/>
                  </a:lnTo>
                  <a:lnTo>
                    <a:pt x="911" y="2022"/>
                  </a:lnTo>
                  <a:lnTo>
                    <a:pt x="922" y="2021"/>
                  </a:lnTo>
                  <a:lnTo>
                    <a:pt x="933" y="2019"/>
                  </a:lnTo>
                  <a:lnTo>
                    <a:pt x="933" y="2019"/>
                  </a:lnTo>
                  <a:lnTo>
                    <a:pt x="932" y="2009"/>
                  </a:lnTo>
                  <a:lnTo>
                    <a:pt x="933" y="2001"/>
                  </a:lnTo>
                  <a:lnTo>
                    <a:pt x="935" y="1994"/>
                  </a:lnTo>
                  <a:lnTo>
                    <a:pt x="936" y="1984"/>
                  </a:lnTo>
                  <a:lnTo>
                    <a:pt x="936" y="1984"/>
                  </a:lnTo>
                  <a:lnTo>
                    <a:pt x="937" y="1983"/>
                  </a:lnTo>
                  <a:lnTo>
                    <a:pt x="942" y="1983"/>
                  </a:lnTo>
                  <a:lnTo>
                    <a:pt x="949" y="1981"/>
                  </a:lnTo>
                  <a:lnTo>
                    <a:pt x="956" y="1981"/>
                  </a:lnTo>
                  <a:lnTo>
                    <a:pt x="960" y="1980"/>
                  </a:lnTo>
                  <a:lnTo>
                    <a:pt x="961" y="1978"/>
                  </a:lnTo>
                  <a:lnTo>
                    <a:pt x="961" y="1978"/>
                  </a:lnTo>
                  <a:lnTo>
                    <a:pt x="956" y="1974"/>
                  </a:lnTo>
                  <a:lnTo>
                    <a:pt x="950" y="1970"/>
                  </a:lnTo>
                  <a:lnTo>
                    <a:pt x="947" y="1964"/>
                  </a:lnTo>
                  <a:lnTo>
                    <a:pt x="945" y="1959"/>
                  </a:lnTo>
                  <a:lnTo>
                    <a:pt x="942" y="1943"/>
                  </a:lnTo>
                  <a:lnTo>
                    <a:pt x="939" y="1926"/>
                  </a:lnTo>
                  <a:lnTo>
                    <a:pt x="939" y="1926"/>
                  </a:lnTo>
                  <a:lnTo>
                    <a:pt x="919" y="1886"/>
                  </a:lnTo>
                  <a:lnTo>
                    <a:pt x="901" y="1845"/>
                  </a:lnTo>
                  <a:lnTo>
                    <a:pt x="883" y="1801"/>
                  </a:lnTo>
                  <a:lnTo>
                    <a:pt x="867" y="1757"/>
                  </a:lnTo>
                  <a:lnTo>
                    <a:pt x="862" y="1734"/>
                  </a:lnTo>
                  <a:lnTo>
                    <a:pt x="856" y="1710"/>
                  </a:lnTo>
                  <a:lnTo>
                    <a:pt x="850" y="1686"/>
                  </a:lnTo>
                  <a:lnTo>
                    <a:pt x="846" y="1662"/>
                  </a:lnTo>
                  <a:lnTo>
                    <a:pt x="843" y="1639"/>
                  </a:lnTo>
                  <a:lnTo>
                    <a:pt x="842" y="1615"/>
                  </a:lnTo>
                  <a:lnTo>
                    <a:pt x="842" y="1591"/>
                  </a:lnTo>
                  <a:lnTo>
                    <a:pt x="842" y="1566"/>
                  </a:lnTo>
                  <a:lnTo>
                    <a:pt x="842" y="1566"/>
                  </a:lnTo>
                  <a:lnTo>
                    <a:pt x="838" y="1566"/>
                  </a:lnTo>
                  <a:lnTo>
                    <a:pt x="835" y="1567"/>
                  </a:lnTo>
                  <a:lnTo>
                    <a:pt x="831" y="1570"/>
                  </a:lnTo>
                  <a:lnTo>
                    <a:pt x="827" y="1574"/>
                  </a:lnTo>
                  <a:lnTo>
                    <a:pt x="824" y="1575"/>
                  </a:lnTo>
                  <a:lnTo>
                    <a:pt x="820" y="1575"/>
                  </a:lnTo>
                  <a:lnTo>
                    <a:pt x="820" y="1575"/>
                  </a:lnTo>
                  <a:close/>
                  <a:moveTo>
                    <a:pt x="921" y="1644"/>
                  </a:moveTo>
                  <a:lnTo>
                    <a:pt x="921" y="1644"/>
                  </a:lnTo>
                  <a:lnTo>
                    <a:pt x="922" y="1654"/>
                  </a:lnTo>
                  <a:lnTo>
                    <a:pt x="925" y="1661"/>
                  </a:lnTo>
                  <a:lnTo>
                    <a:pt x="928" y="1668"/>
                  </a:lnTo>
                  <a:lnTo>
                    <a:pt x="933" y="1675"/>
                  </a:lnTo>
                  <a:lnTo>
                    <a:pt x="937" y="1681"/>
                  </a:lnTo>
                  <a:lnTo>
                    <a:pt x="943" y="1685"/>
                  </a:lnTo>
                  <a:lnTo>
                    <a:pt x="956" y="1693"/>
                  </a:lnTo>
                  <a:lnTo>
                    <a:pt x="956" y="1693"/>
                  </a:lnTo>
                  <a:lnTo>
                    <a:pt x="992" y="1677"/>
                  </a:lnTo>
                  <a:lnTo>
                    <a:pt x="1027" y="1658"/>
                  </a:lnTo>
                  <a:lnTo>
                    <a:pt x="1060" y="1639"/>
                  </a:lnTo>
                  <a:lnTo>
                    <a:pt x="1092" y="1619"/>
                  </a:lnTo>
                  <a:lnTo>
                    <a:pt x="1092" y="1619"/>
                  </a:lnTo>
                  <a:lnTo>
                    <a:pt x="1069" y="1626"/>
                  </a:lnTo>
                  <a:lnTo>
                    <a:pt x="1048" y="1630"/>
                  </a:lnTo>
                  <a:lnTo>
                    <a:pt x="1027" y="1633"/>
                  </a:lnTo>
                  <a:lnTo>
                    <a:pt x="1006" y="1634"/>
                  </a:lnTo>
                  <a:lnTo>
                    <a:pt x="964" y="1637"/>
                  </a:lnTo>
                  <a:lnTo>
                    <a:pt x="943" y="1640"/>
                  </a:lnTo>
                  <a:lnTo>
                    <a:pt x="921" y="1644"/>
                  </a:lnTo>
                  <a:lnTo>
                    <a:pt x="921" y="1644"/>
                  </a:lnTo>
                  <a:close/>
                  <a:moveTo>
                    <a:pt x="1757" y="1679"/>
                  </a:moveTo>
                  <a:lnTo>
                    <a:pt x="1757" y="1679"/>
                  </a:lnTo>
                  <a:lnTo>
                    <a:pt x="1705" y="1681"/>
                  </a:lnTo>
                  <a:lnTo>
                    <a:pt x="1648" y="1684"/>
                  </a:lnTo>
                  <a:lnTo>
                    <a:pt x="1592" y="1689"/>
                  </a:lnTo>
                  <a:lnTo>
                    <a:pt x="1565" y="1692"/>
                  </a:lnTo>
                  <a:lnTo>
                    <a:pt x="1543" y="1696"/>
                  </a:lnTo>
                  <a:lnTo>
                    <a:pt x="1543" y="1696"/>
                  </a:lnTo>
                  <a:lnTo>
                    <a:pt x="1523" y="1702"/>
                  </a:lnTo>
                  <a:lnTo>
                    <a:pt x="1513" y="1705"/>
                  </a:lnTo>
                  <a:lnTo>
                    <a:pt x="1503" y="1709"/>
                  </a:lnTo>
                  <a:lnTo>
                    <a:pt x="1496" y="1713"/>
                  </a:lnTo>
                  <a:lnTo>
                    <a:pt x="1491" y="1720"/>
                  </a:lnTo>
                  <a:lnTo>
                    <a:pt x="1489" y="1724"/>
                  </a:lnTo>
                  <a:lnTo>
                    <a:pt x="1489" y="1728"/>
                  </a:lnTo>
                  <a:lnTo>
                    <a:pt x="1489" y="1734"/>
                  </a:lnTo>
                  <a:lnTo>
                    <a:pt x="1491" y="1740"/>
                  </a:lnTo>
                  <a:lnTo>
                    <a:pt x="1491" y="1740"/>
                  </a:lnTo>
                  <a:lnTo>
                    <a:pt x="1503" y="1734"/>
                  </a:lnTo>
                  <a:lnTo>
                    <a:pt x="1519" y="1728"/>
                  </a:lnTo>
                  <a:lnTo>
                    <a:pt x="1536" y="1724"/>
                  </a:lnTo>
                  <a:lnTo>
                    <a:pt x="1554" y="1721"/>
                  </a:lnTo>
                  <a:lnTo>
                    <a:pt x="1593" y="1717"/>
                  </a:lnTo>
                  <a:lnTo>
                    <a:pt x="1635" y="1714"/>
                  </a:lnTo>
                  <a:lnTo>
                    <a:pt x="1635" y="1714"/>
                  </a:lnTo>
                  <a:lnTo>
                    <a:pt x="1677" y="1713"/>
                  </a:lnTo>
                  <a:lnTo>
                    <a:pt x="1718" y="1713"/>
                  </a:lnTo>
                  <a:lnTo>
                    <a:pt x="1797" y="1716"/>
                  </a:lnTo>
                  <a:lnTo>
                    <a:pt x="1874" y="1719"/>
                  </a:lnTo>
                  <a:lnTo>
                    <a:pt x="1951" y="1723"/>
                  </a:lnTo>
                  <a:lnTo>
                    <a:pt x="1951" y="1723"/>
                  </a:lnTo>
                  <a:lnTo>
                    <a:pt x="1954" y="1719"/>
                  </a:lnTo>
                  <a:lnTo>
                    <a:pt x="1955" y="1714"/>
                  </a:lnTo>
                  <a:lnTo>
                    <a:pt x="1954" y="1706"/>
                  </a:lnTo>
                  <a:lnTo>
                    <a:pt x="1952" y="1698"/>
                  </a:lnTo>
                  <a:lnTo>
                    <a:pt x="1951" y="1693"/>
                  </a:lnTo>
                  <a:lnTo>
                    <a:pt x="1951" y="1688"/>
                  </a:lnTo>
                  <a:lnTo>
                    <a:pt x="1951" y="1688"/>
                  </a:lnTo>
                  <a:lnTo>
                    <a:pt x="1927" y="1688"/>
                  </a:lnTo>
                  <a:lnTo>
                    <a:pt x="1902" y="1686"/>
                  </a:lnTo>
                  <a:lnTo>
                    <a:pt x="1853" y="1682"/>
                  </a:lnTo>
                  <a:lnTo>
                    <a:pt x="1804" y="1679"/>
                  </a:lnTo>
                  <a:lnTo>
                    <a:pt x="1780" y="1679"/>
                  </a:lnTo>
                  <a:lnTo>
                    <a:pt x="1757" y="1679"/>
                  </a:lnTo>
                  <a:lnTo>
                    <a:pt x="1757" y="1679"/>
                  </a:lnTo>
                  <a:close/>
                  <a:moveTo>
                    <a:pt x="1513" y="1761"/>
                  </a:moveTo>
                  <a:lnTo>
                    <a:pt x="1513" y="1761"/>
                  </a:lnTo>
                  <a:lnTo>
                    <a:pt x="1521" y="1820"/>
                  </a:lnTo>
                  <a:lnTo>
                    <a:pt x="1528" y="1883"/>
                  </a:lnTo>
                  <a:lnTo>
                    <a:pt x="1534" y="1946"/>
                  </a:lnTo>
                  <a:lnTo>
                    <a:pt x="1540" y="2012"/>
                  </a:lnTo>
                  <a:lnTo>
                    <a:pt x="1548" y="2140"/>
                  </a:lnTo>
                  <a:lnTo>
                    <a:pt x="1557" y="2261"/>
                  </a:lnTo>
                  <a:lnTo>
                    <a:pt x="1557" y="2261"/>
                  </a:lnTo>
                  <a:lnTo>
                    <a:pt x="1592" y="2259"/>
                  </a:lnTo>
                  <a:lnTo>
                    <a:pt x="1635" y="2256"/>
                  </a:lnTo>
                  <a:lnTo>
                    <a:pt x="1679" y="2254"/>
                  </a:lnTo>
                  <a:lnTo>
                    <a:pt x="1700" y="2254"/>
                  </a:lnTo>
                  <a:lnTo>
                    <a:pt x="1719" y="2254"/>
                  </a:lnTo>
                  <a:lnTo>
                    <a:pt x="1719" y="2254"/>
                  </a:lnTo>
                  <a:lnTo>
                    <a:pt x="1717" y="2188"/>
                  </a:lnTo>
                  <a:lnTo>
                    <a:pt x="1715" y="2120"/>
                  </a:lnTo>
                  <a:lnTo>
                    <a:pt x="1715" y="1984"/>
                  </a:lnTo>
                  <a:lnTo>
                    <a:pt x="1715" y="1852"/>
                  </a:lnTo>
                  <a:lnTo>
                    <a:pt x="1715" y="1790"/>
                  </a:lnTo>
                  <a:lnTo>
                    <a:pt x="1714" y="1731"/>
                  </a:lnTo>
                  <a:lnTo>
                    <a:pt x="1714" y="1731"/>
                  </a:lnTo>
                  <a:lnTo>
                    <a:pt x="1686" y="1733"/>
                  </a:lnTo>
                  <a:lnTo>
                    <a:pt x="1656" y="1733"/>
                  </a:lnTo>
                  <a:lnTo>
                    <a:pt x="1628" y="1733"/>
                  </a:lnTo>
                  <a:lnTo>
                    <a:pt x="1600" y="1733"/>
                  </a:lnTo>
                  <a:lnTo>
                    <a:pt x="1575" y="1735"/>
                  </a:lnTo>
                  <a:lnTo>
                    <a:pt x="1562" y="1737"/>
                  </a:lnTo>
                  <a:lnTo>
                    <a:pt x="1551" y="1740"/>
                  </a:lnTo>
                  <a:lnTo>
                    <a:pt x="1541" y="1744"/>
                  </a:lnTo>
                  <a:lnTo>
                    <a:pt x="1530" y="1748"/>
                  </a:lnTo>
                  <a:lnTo>
                    <a:pt x="1521" y="1754"/>
                  </a:lnTo>
                  <a:lnTo>
                    <a:pt x="1513" y="1761"/>
                  </a:lnTo>
                  <a:lnTo>
                    <a:pt x="1513" y="1761"/>
                  </a:lnTo>
                  <a:close/>
                  <a:moveTo>
                    <a:pt x="1731" y="1731"/>
                  </a:moveTo>
                  <a:lnTo>
                    <a:pt x="1731" y="1731"/>
                  </a:lnTo>
                  <a:lnTo>
                    <a:pt x="1731" y="1999"/>
                  </a:lnTo>
                  <a:lnTo>
                    <a:pt x="1732" y="2127"/>
                  </a:lnTo>
                  <a:lnTo>
                    <a:pt x="1733" y="2254"/>
                  </a:lnTo>
                  <a:lnTo>
                    <a:pt x="1733" y="2254"/>
                  </a:lnTo>
                  <a:lnTo>
                    <a:pt x="1755" y="2256"/>
                  </a:lnTo>
                  <a:lnTo>
                    <a:pt x="1774" y="2256"/>
                  </a:lnTo>
                  <a:lnTo>
                    <a:pt x="1811" y="2255"/>
                  </a:lnTo>
                  <a:lnTo>
                    <a:pt x="1829" y="2255"/>
                  </a:lnTo>
                  <a:lnTo>
                    <a:pt x="1849" y="2256"/>
                  </a:lnTo>
                  <a:lnTo>
                    <a:pt x="1867" y="2259"/>
                  </a:lnTo>
                  <a:lnTo>
                    <a:pt x="1888" y="2263"/>
                  </a:lnTo>
                  <a:lnTo>
                    <a:pt x="1888" y="2263"/>
                  </a:lnTo>
                  <a:lnTo>
                    <a:pt x="1892" y="2235"/>
                  </a:lnTo>
                  <a:lnTo>
                    <a:pt x="1893" y="2204"/>
                  </a:lnTo>
                  <a:lnTo>
                    <a:pt x="1896" y="2143"/>
                  </a:lnTo>
                  <a:lnTo>
                    <a:pt x="1899" y="2112"/>
                  </a:lnTo>
                  <a:lnTo>
                    <a:pt x="1902" y="2079"/>
                  </a:lnTo>
                  <a:lnTo>
                    <a:pt x="1906" y="2049"/>
                  </a:lnTo>
                  <a:lnTo>
                    <a:pt x="1915" y="2019"/>
                  </a:lnTo>
                  <a:lnTo>
                    <a:pt x="1915" y="2019"/>
                  </a:lnTo>
                  <a:lnTo>
                    <a:pt x="1915" y="1949"/>
                  </a:lnTo>
                  <a:lnTo>
                    <a:pt x="1916" y="1873"/>
                  </a:lnTo>
                  <a:lnTo>
                    <a:pt x="1917" y="1801"/>
                  </a:lnTo>
                  <a:lnTo>
                    <a:pt x="1917" y="1769"/>
                  </a:lnTo>
                  <a:lnTo>
                    <a:pt x="1917" y="1740"/>
                  </a:lnTo>
                  <a:lnTo>
                    <a:pt x="1917" y="1740"/>
                  </a:lnTo>
                  <a:lnTo>
                    <a:pt x="1825" y="1734"/>
                  </a:lnTo>
                  <a:lnTo>
                    <a:pt x="1778" y="1731"/>
                  </a:lnTo>
                  <a:lnTo>
                    <a:pt x="1731" y="1731"/>
                  </a:lnTo>
                  <a:lnTo>
                    <a:pt x="1731" y="1731"/>
                  </a:lnTo>
                  <a:close/>
                  <a:moveTo>
                    <a:pt x="2225" y="1755"/>
                  </a:moveTo>
                  <a:lnTo>
                    <a:pt x="2225" y="1755"/>
                  </a:lnTo>
                  <a:lnTo>
                    <a:pt x="2235" y="1758"/>
                  </a:lnTo>
                  <a:lnTo>
                    <a:pt x="2244" y="1762"/>
                  </a:lnTo>
                  <a:lnTo>
                    <a:pt x="2250" y="1765"/>
                  </a:lnTo>
                  <a:lnTo>
                    <a:pt x="2256" y="1765"/>
                  </a:lnTo>
                  <a:lnTo>
                    <a:pt x="2260" y="1765"/>
                  </a:lnTo>
                  <a:lnTo>
                    <a:pt x="2265" y="1764"/>
                  </a:lnTo>
                  <a:lnTo>
                    <a:pt x="2265" y="1764"/>
                  </a:lnTo>
                  <a:lnTo>
                    <a:pt x="2264" y="1757"/>
                  </a:lnTo>
                  <a:lnTo>
                    <a:pt x="2261" y="1751"/>
                  </a:lnTo>
                  <a:lnTo>
                    <a:pt x="2257" y="1747"/>
                  </a:lnTo>
                  <a:lnTo>
                    <a:pt x="2250" y="1744"/>
                  </a:lnTo>
                  <a:lnTo>
                    <a:pt x="2243" y="1743"/>
                  </a:lnTo>
                  <a:lnTo>
                    <a:pt x="2236" y="1743"/>
                  </a:lnTo>
                  <a:lnTo>
                    <a:pt x="2225" y="1743"/>
                  </a:lnTo>
                  <a:lnTo>
                    <a:pt x="2225" y="1743"/>
                  </a:lnTo>
                  <a:lnTo>
                    <a:pt x="2226" y="1744"/>
                  </a:lnTo>
                  <a:lnTo>
                    <a:pt x="2228" y="1744"/>
                  </a:lnTo>
                  <a:lnTo>
                    <a:pt x="2226" y="1747"/>
                  </a:lnTo>
                  <a:lnTo>
                    <a:pt x="2223" y="1751"/>
                  </a:lnTo>
                  <a:lnTo>
                    <a:pt x="2223" y="1752"/>
                  </a:lnTo>
                  <a:lnTo>
                    <a:pt x="2225" y="1755"/>
                  </a:lnTo>
                  <a:lnTo>
                    <a:pt x="2225" y="1755"/>
                  </a:lnTo>
                  <a:close/>
                  <a:moveTo>
                    <a:pt x="2219" y="1816"/>
                  </a:moveTo>
                  <a:lnTo>
                    <a:pt x="2219" y="1816"/>
                  </a:lnTo>
                  <a:lnTo>
                    <a:pt x="2230" y="1828"/>
                  </a:lnTo>
                  <a:lnTo>
                    <a:pt x="2242" y="1839"/>
                  </a:lnTo>
                  <a:lnTo>
                    <a:pt x="2268" y="1862"/>
                  </a:lnTo>
                  <a:lnTo>
                    <a:pt x="2294" y="1882"/>
                  </a:lnTo>
                  <a:lnTo>
                    <a:pt x="2306" y="1893"/>
                  </a:lnTo>
                  <a:lnTo>
                    <a:pt x="2317" y="1903"/>
                  </a:lnTo>
                  <a:lnTo>
                    <a:pt x="2317" y="1903"/>
                  </a:lnTo>
                  <a:lnTo>
                    <a:pt x="2344" y="1931"/>
                  </a:lnTo>
                  <a:lnTo>
                    <a:pt x="2374" y="1959"/>
                  </a:lnTo>
                  <a:lnTo>
                    <a:pt x="2389" y="1973"/>
                  </a:lnTo>
                  <a:lnTo>
                    <a:pt x="2406" y="1984"/>
                  </a:lnTo>
                  <a:lnTo>
                    <a:pt x="2423" y="1995"/>
                  </a:lnTo>
                  <a:lnTo>
                    <a:pt x="2442" y="2005"/>
                  </a:lnTo>
                  <a:lnTo>
                    <a:pt x="2442" y="2005"/>
                  </a:lnTo>
                  <a:lnTo>
                    <a:pt x="2447" y="1998"/>
                  </a:lnTo>
                  <a:lnTo>
                    <a:pt x="2451" y="1991"/>
                  </a:lnTo>
                  <a:lnTo>
                    <a:pt x="2455" y="1984"/>
                  </a:lnTo>
                  <a:lnTo>
                    <a:pt x="2459" y="1978"/>
                  </a:lnTo>
                  <a:lnTo>
                    <a:pt x="2459" y="1978"/>
                  </a:lnTo>
                  <a:lnTo>
                    <a:pt x="2396" y="1929"/>
                  </a:lnTo>
                  <a:lnTo>
                    <a:pt x="2333" y="1879"/>
                  </a:lnTo>
                  <a:lnTo>
                    <a:pt x="2303" y="1853"/>
                  </a:lnTo>
                  <a:lnTo>
                    <a:pt x="2274" y="1827"/>
                  </a:lnTo>
                  <a:lnTo>
                    <a:pt x="2247" y="1800"/>
                  </a:lnTo>
                  <a:lnTo>
                    <a:pt x="2222" y="1772"/>
                  </a:lnTo>
                  <a:lnTo>
                    <a:pt x="2222" y="1772"/>
                  </a:lnTo>
                  <a:lnTo>
                    <a:pt x="2222" y="1779"/>
                  </a:lnTo>
                  <a:lnTo>
                    <a:pt x="2222" y="1785"/>
                  </a:lnTo>
                  <a:lnTo>
                    <a:pt x="2219" y="1796"/>
                  </a:lnTo>
                  <a:lnTo>
                    <a:pt x="2216" y="1806"/>
                  </a:lnTo>
                  <a:lnTo>
                    <a:pt x="2218" y="1811"/>
                  </a:lnTo>
                  <a:lnTo>
                    <a:pt x="2219" y="1816"/>
                  </a:lnTo>
                  <a:lnTo>
                    <a:pt x="2219" y="1816"/>
                  </a:lnTo>
                  <a:close/>
                  <a:moveTo>
                    <a:pt x="2317" y="1821"/>
                  </a:moveTo>
                  <a:lnTo>
                    <a:pt x="2317" y="1821"/>
                  </a:lnTo>
                  <a:lnTo>
                    <a:pt x="2320" y="1813"/>
                  </a:lnTo>
                  <a:lnTo>
                    <a:pt x="2323" y="1804"/>
                  </a:lnTo>
                  <a:lnTo>
                    <a:pt x="2323" y="1804"/>
                  </a:lnTo>
                  <a:lnTo>
                    <a:pt x="2313" y="1803"/>
                  </a:lnTo>
                  <a:lnTo>
                    <a:pt x="2305" y="1801"/>
                  </a:lnTo>
                  <a:lnTo>
                    <a:pt x="2289" y="1796"/>
                  </a:lnTo>
                  <a:lnTo>
                    <a:pt x="2274" y="1790"/>
                  </a:lnTo>
                  <a:lnTo>
                    <a:pt x="2260" y="1783"/>
                  </a:lnTo>
                  <a:lnTo>
                    <a:pt x="2260" y="1783"/>
                  </a:lnTo>
                  <a:lnTo>
                    <a:pt x="2270" y="1797"/>
                  </a:lnTo>
                  <a:lnTo>
                    <a:pt x="2275" y="1804"/>
                  </a:lnTo>
                  <a:lnTo>
                    <a:pt x="2282" y="1808"/>
                  </a:lnTo>
                  <a:lnTo>
                    <a:pt x="2289" y="1814"/>
                  </a:lnTo>
                  <a:lnTo>
                    <a:pt x="2298" y="1817"/>
                  </a:lnTo>
                  <a:lnTo>
                    <a:pt x="2308" y="1820"/>
                  </a:lnTo>
                  <a:lnTo>
                    <a:pt x="2317" y="1821"/>
                  </a:lnTo>
                  <a:lnTo>
                    <a:pt x="2317" y="1821"/>
                  </a:lnTo>
                  <a:close/>
                  <a:moveTo>
                    <a:pt x="1032" y="1816"/>
                  </a:moveTo>
                  <a:lnTo>
                    <a:pt x="1032" y="1816"/>
                  </a:lnTo>
                  <a:lnTo>
                    <a:pt x="1033" y="1831"/>
                  </a:lnTo>
                  <a:lnTo>
                    <a:pt x="1032" y="1845"/>
                  </a:lnTo>
                  <a:lnTo>
                    <a:pt x="1027" y="1859"/>
                  </a:lnTo>
                  <a:lnTo>
                    <a:pt x="1022" y="1872"/>
                  </a:lnTo>
                  <a:lnTo>
                    <a:pt x="1013" y="1882"/>
                  </a:lnTo>
                  <a:lnTo>
                    <a:pt x="1008" y="1886"/>
                  </a:lnTo>
                  <a:lnTo>
                    <a:pt x="1002" y="1889"/>
                  </a:lnTo>
                  <a:lnTo>
                    <a:pt x="996" y="1891"/>
                  </a:lnTo>
                  <a:lnTo>
                    <a:pt x="991" y="1891"/>
                  </a:lnTo>
                  <a:lnTo>
                    <a:pt x="984" y="1893"/>
                  </a:lnTo>
                  <a:lnTo>
                    <a:pt x="977" y="1891"/>
                  </a:lnTo>
                  <a:lnTo>
                    <a:pt x="977" y="1891"/>
                  </a:lnTo>
                  <a:lnTo>
                    <a:pt x="973" y="1901"/>
                  </a:lnTo>
                  <a:lnTo>
                    <a:pt x="967" y="1910"/>
                  </a:lnTo>
                  <a:lnTo>
                    <a:pt x="964" y="1914"/>
                  </a:lnTo>
                  <a:lnTo>
                    <a:pt x="960" y="1917"/>
                  </a:lnTo>
                  <a:lnTo>
                    <a:pt x="956" y="1919"/>
                  </a:lnTo>
                  <a:lnTo>
                    <a:pt x="950" y="1921"/>
                  </a:lnTo>
                  <a:lnTo>
                    <a:pt x="950" y="1921"/>
                  </a:lnTo>
                  <a:lnTo>
                    <a:pt x="952" y="1928"/>
                  </a:lnTo>
                  <a:lnTo>
                    <a:pt x="953" y="1936"/>
                  </a:lnTo>
                  <a:lnTo>
                    <a:pt x="960" y="1950"/>
                  </a:lnTo>
                  <a:lnTo>
                    <a:pt x="963" y="1957"/>
                  </a:lnTo>
                  <a:lnTo>
                    <a:pt x="966" y="1964"/>
                  </a:lnTo>
                  <a:lnTo>
                    <a:pt x="966" y="1971"/>
                  </a:lnTo>
                  <a:lnTo>
                    <a:pt x="964" y="1978"/>
                  </a:lnTo>
                  <a:lnTo>
                    <a:pt x="964" y="1978"/>
                  </a:lnTo>
                  <a:lnTo>
                    <a:pt x="974" y="1978"/>
                  </a:lnTo>
                  <a:lnTo>
                    <a:pt x="982" y="1977"/>
                  </a:lnTo>
                  <a:lnTo>
                    <a:pt x="996" y="1973"/>
                  </a:lnTo>
                  <a:lnTo>
                    <a:pt x="996" y="1973"/>
                  </a:lnTo>
                  <a:lnTo>
                    <a:pt x="992" y="1959"/>
                  </a:lnTo>
                  <a:lnTo>
                    <a:pt x="991" y="1950"/>
                  </a:lnTo>
                  <a:lnTo>
                    <a:pt x="991" y="1940"/>
                  </a:lnTo>
                  <a:lnTo>
                    <a:pt x="991" y="1940"/>
                  </a:lnTo>
                  <a:lnTo>
                    <a:pt x="995" y="1938"/>
                  </a:lnTo>
                  <a:lnTo>
                    <a:pt x="1003" y="1935"/>
                  </a:lnTo>
                  <a:lnTo>
                    <a:pt x="1020" y="1933"/>
                  </a:lnTo>
                  <a:lnTo>
                    <a:pt x="1037" y="1933"/>
                  </a:lnTo>
                  <a:lnTo>
                    <a:pt x="1043" y="1932"/>
                  </a:lnTo>
                  <a:lnTo>
                    <a:pt x="1046" y="1931"/>
                  </a:lnTo>
                  <a:lnTo>
                    <a:pt x="1046" y="1929"/>
                  </a:lnTo>
                  <a:lnTo>
                    <a:pt x="1046" y="1929"/>
                  </a:lnTo>
                  <a:lnTo>
                    <a:pt x="1039" y="1928"/>
                  </a:lnTo>
                  <a:lnTo>
                    <a:pt x="1032" y="1925"/>
                  </a:lnTo>
                  <a:lnTo>
                    <a:pt x="1027" y="1921"/>
                  </a:lnTo>
                  <a:lnTo>
                    <a:pt x="1025" y="1917"/>
                  </a:lnTo>
                  <a:lnTo>
                    <a:pt x="1025" y="1912"/>
                  </a:lnTo>
                  <a:lnTo>
                    <a:pt x="1025" y="1908"/>
                  </a:lnTo>
                  <a:lnTo>
                    <a:pt x="1026" y="1903"/>
                  </a:lnTo>
                  <a:lnTo>
                    <a:pt x="1027" y="1897"/>
                  </a:lnTo>
                  <a:lnTo>
                    <a:pt x="1032" y="1893"/>
                  </a:lnTo>
                  <a:lnTo>
                    <a:pt x="1036" y="1889"/>
                  </a:lnTo>
                  <a:lnTo>
                    <a:pt x="1040" y="1886"/>
                  </a:lnTo>
                  <a:lnTo>
                    <a:pt x="1046" y="1883"/>
                  </a:lnTo>
                  <a:lnTo>
                    <a:pt x="1051" y="1882"/>
                  </a:lnTo>
                  <a:lnTo>
                    <a:pt x="1057" y="1882"/>
                  </a:lnTo>
                  <a:lnTo>
                    <a:pt x="1062" y="1883"/>
                  </a:lnTo>
                  <a:lnTo>
                    <a:pt x="1069" y="1886"/>
                  </a:lnTo>
                  <a:lnTo>
                    <a:pt x="1069" y="1886"/>
                  </a:lnTo>
                  <a:lnTo>
                    <a:pt x="1068" y="1874"/>
                  </a:lnTo>
                  <a:lnTo>
                    <a:pt x="1069" y="1865"/>
                  </a:lnTo>
                  <a:lnTo>
                    <a:pt x="1074" y="1856"/>
                  </a:lnTo>
                  <a:lnTo>
                    <a:pt x="1079" y="1849"/>
                  </a:lnTo>
                  <a:lnTo>
                    <a:pt x="1088" y="1844"/>
                  </a:lnTo>
                  <a:lnTo>
                    <a:pt x="1096" y="1841"/>
                  </a:lnTo>
                  <a:lnTo>
                    <a:pt x="1107" y="1838"/>
                  </a:lnTo>
                  <a:lnTo>
                    <a:pt x="1119" y="1837"/>
                  </a:lnTo>
                  <a:lnTo>
                    <a:pt x="1119" y="1837"/>
                  </a:lnTo>
                  <a:lnTo>
                    <a:pt x="1116" y="1824"/>
                  </a:lnTo>
                  <a:lnTo>
                    <a:pt x="1112" y="1813"/>
                  </a:lnTo>
                  <a:lnTo>
                    <a:pt x="1107" y="1801"/>
                  </a:lnTo>
                  <a:lnTo>
                    <a:pt x="1105" y="1790"/>
                  </a:lnTo>
                  <a:lnTo>
                    <a:pt x="1105" y="1790"/>
                  </a:lnTo>
                  <a:lnTo>
                    <a:pt x="1100" y="1799"/>
                  </a:lnTo>
                  <a:lnTo>
                    <a:pt x="1093" y="1806"/>
                  </a:lnTo>
                  <a:lnTo>
                    <a:pt x="1086" y="1811"/>
                  </a:lnTo>
                  <a:lnTo>
                    <a:pt x="1076" y="1816"/>
                  </a:lnTo>
                  <a:lnTo>
                    <a:pt x="1067" y="1818"/>
                  </a:lnTo>
                  <a:lnTo>
                    <a:pt x="1055" y="1820"/>
                  </a:lnTo>
                  <a:lnTo>
                    <a:pt x="1043" y="1818"/>
                  </a:lnTo>
                  <a:lnTo>
                    <a:pt x="1032" y="1816"/>
                  </a:lnTo>
                  <a:lnTo>
                    <a:pt x="1032" y="1816"/>
                  </a:lnTo>
                  <a:close/>
                  <a:moveTo>
                    <a:pt x="619" y="1900"/>
                  </a:moveTo>
                  <a:lnTo>
                    <a:pt x="619" y="1900"/>
                  </a:lnTo>
                  <a:lnTo>
                    <a:pt x="638" y="1904"/>
                  </a:lnTo>
                  <a:lnTo>
                    <a:pt x="657" y="1907"/>
                  </a:lnTo>
                  <a:lnTo>
                    <a:pt x="676" y="1908"/>
                  </a:lnTo>
                  <a:lnTo>
                    <a:pt x="695" y="1905"/>
                  </a:lnTo>
                  <a:lnTo>
                    <a:pt x="695" y="1905"/>
                  </a:lnTo>
                  <a:lnTo>
                    <a:pt x="695" y="1898"/>
                  </a:lnTo>
                  <a:lnTo>
                    <a:pt x="692" y="1891"/>
                  </a:lnTo>
                  <a:lnTo>
                    <a:pt x="689" y="1886"/>
                  </a:lnTo>
                  <a:lnTo>
                    <a:pt x="686" y="1880"/>
                  </a:lnTo>
                  <a:lnTo>
                    <a:pt x="678" y="1870"/>
                  </a:lnTo>
                  <a:lnTo>
                    <a:pt x="668" y="1862"/>
                  </a:lnTo>
                  <a:lnTo>
                    <a:pt x="668" y="1862"/>
                  </a:lnTo>
                  <a:lnTo>
                    <a:pt x="650" y="1845"/>
                  </a:lnTo>
                  <a:lnTo>
                    <a:pt x="640" y="1838"/>
                  </a:lnTo>
                  <a:lnTo>
                    <a:pt x="627" y="1834"/>
                  </a:lnTo>
                  <a:lnTo>
                    <a:pt x="627" y="1834"/>
                  </a:lnTo>
                  <a:lnTo>
                    <a:pt x="624" y="1834"/>
                  </a:lnTo>
                  <a:lnTo>
                    <a:pt x="623" y="1835"/>
                  </a:lnTo>
                  <a:lnTo>
                    <a:pt x="622" y="1837"/>
                  </a:lnTo>
                  <a:lnTo>
                    <a:pt x="622" y="1837"/>
                  </a:lnTo>
                  <a:lnTo>
                    <a:pt x="626" y="1842"/>
                  </a:lnTo>
                  <a:lnTo>
                    <a:pt x="629" y="1851"/>
                  </a:lnTo>
                  <a:lnTo>
                    <a:pt x="630" y="1859"/>
                  </a:lnTo>
                  <a:lnTo>
                    <a:pt x="630" y="1869"/>
                  </a:lnTo>
                  <a:lnTo>
                    <a:pt x="629" y="1877"/>
                  </a:lnTo>
                  <a:lnTo>
                    <a:pt x="626" y="1886"/>
                  </a:lnTo>
                  <a:lnTo>
                    <a:pt x="623" y="1894"/>
                  </a:lnTo>
                  <a:lnTo>
                    <a:pt x="619" y="1900"/>
                  </a:lnTo>
                  <a:lnTo>
                    <a:pt x="619" y="1900"/>
                  </a:lnTo>
                  <a:close/>
                  <a:moveTo>
                    <a:pt x="2303" y="2400"/>
                  </a:moveTo>
                  <a:lnTo>
                    <a:pt x="2303" y="2400"/>
                  </a:lnTo>
                  <a:lnTo>
                    <a:pt x="2306" y="2393"/>
                  </a:lnTo>
                  <a:lnTo>
                    <a:pt x="2310" y="2383"/>
                  </a:lnTo>
                  <a:lnTo>
                    <a:pt x="2317" y="2373"/>
                  </a:lnTo>
                  <a:lnTo>
                    <a:pt x="2317" y="2373"/>
                  </a:lnTo>
                  <a:lnTo>
                    <a:pt x="2326" y="2329"/>
                  </a:lnTo>
                  <a:lnTo>
                    <a:pt x="2338" y="2286"/>
                  </a:lnTo>
                  <a:lnTo>
                    <a:pt x="2351" y="2242"/>
                  </a:lnTo>
                  <a:lnTo>
                    <a:pt x="2367" y="2197"/>
                  </a:lnTo>
                  <a:lnTo>
                    <a:pt x="2381" y="2152"/>
                  </a:lnTo>
                  <a:lnTo>
                    <a:pt x="2395" y="2108"/>
                  </a:lnTo>
                  <a:lnTo>
                    <a:pt x="2406" y="2061"/>
                  </a:lnTo>
                  <a:lnTo>
                    <a:pt x="2416" y="2016"/>
                  </a:lnTo>
                  <a:lnTo>
                    <a:pt x="2416" y="2016"/>
                  </a:lnTo>
                  <a:lnTo>
                    <a:pt x="2389" y="1995"/>
                  </a:lnTo>
                  <a:lnTo>
                    <a:pt x="2362" y="1973"/>
                  </a:lnTo>
                  <a:lnTo>
                    <a:pt x="2337" y="1950"/>
                  </a:lnTo>
                  <a:lnTo>
                    <a:pt x="2313" y="1926"/>
                  </a:lnTo>
                  <a:lnTo>
                    <a:pt x="2264" y="1879"/>
                  </a:lnTo>
                  <a:lnTo>
                    <a:pt x="2239" y="1856"/>
                  </a:lnTo>
                  <a:lnTo>
                    <a:pt x="2214" y="1834"/>
                  </a:lnTo>
                  <a:lnTo>
                    <a:pt x="2214" y="1834"/>
                  </a:lnTo>
                  <a:lnTo>
                    <a:pt x="2205" y="1910"/>
                  </a:lnTo>
                  <a:lnTo>
                    <a:pt x="2197" y="1984"/>
                  </a:lnTo>
                  <a:lnTo>
                    <a:pt x="2178" y="2136"/>
                  </a:lnTo>
                  <a:lnTo>
                    <a:pt x="2157" y="2291"/>
                  </a:lnTo>
                  <a:lnTo>
                    <a:pt x="2135" y="2452"/>
                  </a:lnTo>
                  <a:lnTo>
                    <a:pt x="2135" y="2452"/>
                  </a:lnTo>
                  <a:lnTo>
                    <a:pt x="2153" y="2457"/>
                  </a:lnTo>
                  <a:lnTo>
                    <a:pt x="2170" y="2463"/>
                  </a:lnTo>
                  <a:lnTo>
                    <a:pt x="2204" y="2477"/>
                  </a:lnTo>
                  <a:lnTo>
                    <a:pt x="2235" y="2492"/>
                  </a:lnTo>
                  <a:lnTo>
                    <a:pt x="2268" y="2506"/>
                  </a:lnTo>
                  <a:lnTo>
                    <a:pt x="2268" y="2506"/>
                  </a:lnTo>
                  <a:lnTo>
                    <a:pt x="2277" y="2496"/>
                  </a:lnTo>
                  <a:lnTo>
                    <a:pt x="2284" y="2485"/>
                  </a:lnTo>
                  <a:lnTo>
                    <a:pt x="2289" y="2473"/>
                  </a:lnTo>
                  <a:lnTo>
                    <a:pt x="2292" y="2459"/>
                  </a:lnTo>
                  <a:lnTo>
                    <a:pt x="2298" y="2429"/>
                  </a:lnTo>
                  <a:lnTo>
                    <a:pt x="2299" y="2415"/>
                  </a:lnTo>
                  <a:lnTo>
                    <a:pt x="2303" y="2400"/>
                  </a:lnTo>
                  <a:lnTo>
                    <a:pt x="2303" y="2400"/>
                  </a:lnTo>
                  <a:close/>
                  <a:moveTo>
                    <a:pt x="2369" y="1862"/>
                  </a:moveTo>
                  <a:lnTo>
                    <a:pt x="2369" y="1862"/>
                  </a:lnTo>
                  <a:lnTo>
                    <a:pt x="2368" y="1856"/>
                  </a:lnTo>
                  <a:lnTo>
                    <a:pt x="2368" y="1852"/>
                  </a:lnTo>
                  <a:lnTo>
                    <a:pt x="2368" y="1849"/>
                  </a:lnTo>
                  <a:lnTo>
                    <a:pt x="2367" y="1845"/>
                  </a:lnTo>
                  <a:lnTo>
                    <a:pt x="2367" y="1845"/>
                  </a:lnTo>
                  <a:lnTo>
                    <a:pt x="2361" y="1845"/>
                  </a:lnTo>
                  <a:lnTo>
                    <a:pt x="2354" y="1845"/>
                  </a:lnTo>
                  <a:lnTo>
                    <a:pt x="2340" y="1842"/>
                  </a:lnTo>
                  <a:lnTo>
                    <a:pt x="2326" y="1841"/>
                  </a:lnTo>
                  <a:lnTo>
                    <a:pt x="2320" y="1841"/>
                  </a:lnTo>
                  <a:lnTo>
                    <a:pt x="2315" y="1842"/>
                  </a:lnTo>
                  <a:lnTo>
                    <a:pt x="2315" y="1842"/>
                  </a:lnTo>
                  <a:lnTo>
                    <a:pt x="2327" y="1848"/>
                  </a:lnTo>
                  <a:lnTo>
                    <a:pt x="2341" y="1853"/>
                  </a:lnTo>
                  <a:lnTo>
                    <a:pt x="2369" y="1862"/>
                  </a:lnTo>
                  <a:lnTo>
                    <a:pt x="2369" y="1862"/>
                  </a:lnTo>
                  <a:close/>
                  <a:moveTo>
                    <a:pt x="1083" y="1865"/>
                  </a:moveTo>
                  <a:lnTo>
                    <a:pt x="1083" y="1865"/>
                  </a:lnTo>
                  <a:lnTo>
                    <a:pt x="1086" y="1867"/>
                  </a:lnTo>
                  <a:lnTo>
                    <a:pt x="1088" y="1872"/>
                  </a:lnTo>
                  <a:lnTo>
                    <a:pt x="1089" y="1880"/>
                  </a:lnTo>
                  <a:lnTo>
                    <a:pt x="1089" y="1880"/>
                  </a:lnTo>
                  <a:lnTo>
                    <a:pt x="1095" y="1880"/>
                  </a:lnTo>
                  <a:lnTo>
                    <a:pt x="1099" y="1879"/>
                  </a:lnTo>
                  <a:lnTo>
                    <a:pt x="1105" y="1873"/>
                  </a:lnTo>
                  <a:lnTo>
                    <a:pt x="1107" y="1872"/>
                  </a:lnTo>
                  <a:lnTo>
                    <a:pt x="1112" y="1869"/>
                  </a:lnTo>
                  <a:lnTo>
                    <a:pt x="1116" y="1867"/>
                  </a:lnTo>
                  <a:lnTo>
                    <a:pt x="1121" y="1867"/>
                  </a:lnTo>
                  <a:lnTo>
                    <a:pt x="1121" y="1867"/>
                  </a:lnTo>
                  <a:lnTo>
                    <a:pt x="1120" y="1873"/>
                  </a:lnTo>
                  <a:lnTo>
                    <a:pt x="1119" y="1877"/>
                  </a:lnTo>
                  <a:lnTo>
                    <a:pt x="1119" y="1877"/>
                  </a:lnTo>
                  <a:lnTo>
                    <a:pt x="1124" y="1872"/>
                  </a:lnTo>
                  <a:lnTo>
                    <a:pt x="1127" y="1867"/>
                  </a:lnTo>
                  <a:lnTo>
                    <a:pt x="1128" y="1863"/>
                  </a:lnTo>
                  <a:lnTo>
                    <a:pt x="1128" y="1860"/>
                  </a:lnTo>
                  <a:lnTo>
                    <a:pt x="1128" y="1858"/>
                  </a:lnTo>
                  <a:lnTo>
                    <a:pt x="1126" y="1855"/>
                  </a:lnTo>
                  <a:lnTo>
                    <a:pt x="1120" y="1852"/>
                  </a:lnTo>
                  <a:lnTo>
                    <a:pt x="1110" y="1852"/>
                  </a:lnTo>
                  <a:lnTo>
                    <a:pt x="1100" y="1853"/>
                  </a:lnTo>
                  <a:lnTo>
                    <a:pt x="1091" y="1858"/>
                  </a:lnTo>
                  <a:lnTo>
                    <a:pt x="1088" y="1862"/>
                  </a:lnTo>
                  <a:lnTo>
                    <a:pt x="1083" y="1865"/>
                  </a:lnTo>
                  <a:lnTo>
                    <a:pt x="1083" y="1865"/>
                  </a:lnTo>
                  <a:close/>
                  <a:moveTo>
                    <a:pt x="2424" y="1905"/>
                  </a:moveTo>
                  <a:lnTo>
                    <a:pt x="2424" y="1905"/>
                  </a:lnTo>
                  <a:lnTo>
                    <a:pt x="2426" y="1891"/>
                  </a:lnTo>
                  <a:lnTo>
                    <a:pt x="2424" y="1884"/>
                  </a:lnTo>
                  <a:lnTo>
                    <a:pt x="2421" y="1880"/>
                  </a:lnTo>
                  <a:lnTo>
                    <a:pt x="2421" y="1880"/>
                  </a:lnTo>
                  <a:lnTo>
                    <a:pt x="2406" y="1880"/>
                  </a:lnTo>
                  <a:lnTo>
                    <a:pt x="2393" y="1882"/>
                  </a:lnTo>
                  <a:lnTo>
                    <a:pt x="2383" y="1882"/>
                  </a:lnTo>
                  <a:lnTo>
                    <a:pt x="2369" y="1880"/>
                  </a:lnTo>
                  <a:lnTo>
                    <a:pt x="2369" y="1880"/>
                  </a:lnTo>
                  <a:lnTo>
                    <a:pt x="2375" y="1886"/>
                  </a:lnTo>
                  <a:lnTo>
                    <a:pt x="2381" y="1891"/>
                  </a:lnTo>
                  <a:lnTo>
                    <a:pt x="2388" y="1896"/>
                  </a:lnTo>
                  <a:lnTo>
                    <a:pt x="2395" y="1898"/>
                  </a:lnTo>
                  <a:lnTo>
                    <a:pt x="2409" y="1901"/>
                  </a:lnTo>
                  <a:lnTo>
                    <a:pt x="2424" y="1905"/>
                  </a:lnTo>
                  <a:lnTo>
                    <a:pt x="2424" y="1905"/>
                  </a:lnTo>
                  <a:close/>
                  <a:moveTo>
                    <a:pt x="936" y="2086"/>
                  </a:moveTo>
                  <a:lnTo>
                    <a:pt x="936" y="2086"/>
                  </a:lnTo>
                  <a:lnTo>
                    <a:pt x="939" y="2089"/>
                  </a:lnTo>
                  <a:lnTo>
                    <a:pt x="945" y="2092"/>
                  </a:lnTo>
                  <a:lnTo>
                    <a:pt x="949" y="2092"/>
                  </a:lnTo>
                  <a:lnTo>
                    <a:pt x="954" y="2091"/>
                  </a:lnTo>
                  <a:lnTo>
                    <a:pt x="964" y="2088"/>
                  </a:lnTo>
                  <a:lnTo>
                    <a:pt x="973" y="2082"/>
                  </a:lnTo>
                  <a:lnTo>
                    <a:pt x="973" y="2082"/>
                  </a:lnTo>
                  <a:lnTo>
                    <a:pt x="988" y="2077"/>
                  </a:lnTo>
                  <a:lnTo>
                    <a:pt x="1001" y="2068"/>
                  </a:lnTo>
                  <a:lnTo>
                    <a:pt x="1015" y="2061"/>
                  </a:lnTo>
                  <a:lnTo>
                    <a:pt x="1026" y="2051"/>
                  </a:lnTo>
                  <a:lnTo>
                    <a:pt x="1050" y="2033"/>
                  </a:lnTo>
                  <a:lnTo>
                    <a:pt x="1071" y="2012"/>
                  </a:lnTo>
                  <a:lnTo>
                    <a:pt x="1092" y="1990"/>
                  </a:lnTo>
                  <a:lnTo>
                    <a:pt x="1110" y="1967"/>
                  </a:lnTo>
                  <a:lnTo>
                    <a:pt x="1144" y="1921"/>
                  </a:lnTo>
                  <a:lnTo>
                    <a:pt x="1144" y="1921"/>
                  </a:lnTo>
                  <a:lnTo>
                    <a:pt x="1141" y="1917"/>
                  </a:lnTo>
                  <a:lnTo>
                    <a:pt x="1140" y="1912"/>
                  </a:lnTo>
                  <a:lnTo>
                    <a:pt x="1140" y="1903"/>
                  </a:lnTo>
                  <a:lnTo>
                    <a:pt x="1138" y="1897"/>
                  </a:lnTo>
                  <a:lnTo>
                    <a:pt x="1138" y="1893"/>
                  </a:lnTo>
                  <a:lnTo>
                    <a:pt x="1135" y="1889"/>
                  </a:lnTo>
                  <a:lnTo>
                    <a:pt x="1130" y="1886"/>
                  </a:lnTo>
                  <a:lnTo>
                    <a:pt x="1130" y="1886"/>
                  </a:lnTo>
                  <a:lnTo>
                    <a:pt x="1120" y="1901"/>
                  </a:lnTo>
                  <a:lnTo>
                    <a:pt x="1110" y="1915"/>
                  </a:lnTo>
                  <a:lnTo>
                    <a:pt x="1089" y="1943"/>
                  </a:lnTo>
                  <a:lnTo>
                    <a:pt x="1065" y="1969"/>
                  </a:lnTo>
                  <a:lnTo>
                    <a:pt x="1040" y="1992"/>
                  </a:lnTo>
                  <a:lnTo>
                    <a:pt x="987" y="2039"/>
                  </a:lnTo>
                  <a:lnTo>
                    <a:pt x="961" y="2063"/>
                  </a:lnTo>
                  <a:lnTo>
                    <a:pt x="936" y="2086"/>
                  </a:lnTo>
                  <a:lnTo>
                    <a:pt x="936" y="2086"/>
                  </a:lnTo>
                  <a:close/>
                  <a:moveTo>
                    <a:pt x="1043" y="1900"/>
                  </a:moveTo>
                  <a:lnTo>
                    <a:pt x="1043" y="1900"/>
                  </a:lnTo>
                  <a:lnTo>
                    <a:pt x="1043" y="1904"/>
                  </a:lnTo>
                  <a:lnTo>
                    <a:pt x="1044" y="1908"/>
                  </a:lnTo>
                  <a:lnTo>
                    <a:pt x="1047" y="1914"/>
                  </a:lnTo>
                  <a:lnTo>
                    <a:pt x="1051" y="1921"/>
                  </a:lnTo>
                  <a:lnTo>
                    <a:pt x="1051" y="1925"/>
                  </a:lnTo>
                  <a:lnTo>
                    <a:pt x="1051" y="1929"/>
                  </a:lnTo>
                  <a:lnTo>
                    <a:pt x="1051" y="1929"/>
                  </a:lnTo>
                  <a:lnTo>
                    <a:pt x="1067" y="1921"/>
                  </a:lnTo>
                  <a:lnTo>
                    <a:pt x="1082" y="1912"/>
                  </a:lnTo>
                  <a:lnTo>
                    <a:pt x="1089" y="1908"/>
                  </a:lnTo>
                  <a:lnTo>
                    <a:pt x="1095" y="1903"/>
                  </a:lnTo>
                  <a:lnTo>
                    <a:pt x="1099" y="1897"/>
                  </a:lnTo>
                  <a:lnTo>
                    <a:pt x="1100" y="1891"/>
                  </a:lnTo>
                  <a:lnTo>
                    <a:pt x="1100" y="1891"/>
                  </a:lnTo>
                  <a:lnTo>
                    <a:pt x="1095" y="1894"/>
                  </a:lnTo>
                  <a:lnTo>
                    <a:pt x="1088" y="1897"/>
                  </a:lnTo>
                  <a:lnTo>
                    <a:pt x="1074" y="1900"/>
                  </a:lnTo>
                  <a:lnTo>
                    <a:pt x="1060" y="1900"/>
                  </a:lnTo>
                  <a:lnTo>
                    <a:pt x="1043" y="1900"/>
                  </a:lnTo>
                  <a:lnTo>
                    <a:pt x="1043" y="1900"/>
                  </a:lnTo>
                  <a:close/>
                  <a:moveTo>
                    <a:pt x="2465" y="1952"/>
                  </a:moveTo>
                  <a:lnTo>
                    <a:pt x="2465" y="1952"/>
                  </a:lnTo>
                  <a:lnTo>
                    <a:pt x="2468" y="1940"/>
                  </a:lnTo>
                  <a:lnTo>
                    <a:pt x="2468" y="1926"/>
                  </a:lnTo>
                  <a:lnTo>
                    <a:pt x="2468" y="1926"/>
                  </a:lnTo>
                  <a:lnTo>
                    <a:pt x="2461" y="1928"/>
                  </a:lnTo>
                  <a:lnTo>
                    <a:pt x="2454" y="1928"/>
                  </a:lnTo>
                  <a:lnTo>
                    <a:pt x="2440" y="1925"/>
                  </a:lnTo>
                  <a:lnTo>
                    <a:pt x="2428" y="1922"/>
                  </a:lnTo>
                  <a:lnTo>
                    <a:pt x="2421" y="1922"/>
                  </a:lnTo>
                  <a:lnTo>
                    <a:pt x="2416" y="1924"/>
                  </a:lnTo>
                  <a:lnTo>
                    <a:pt x="2416" y="1924"/>
                  </a:lnTo>
                  <a:lnTo>
                    <a:pt x="2427" y="1931"/>
                  </a:lnTo>
                  <a:lnTo>
                    <a:pt x="2438" y="1940"/>
                  </a:lnTo>
                  <a:lnTo>
                    <a:pt x="2444" y="1945"/>
                  </a:lnTo>
                  <a:lnTo>
                    <a:pt x="2451" y="1947"/>
                  </a:lnTo>
                  <a:lnTo>
                    <a:pt x="2458" y="1950"/>
                  </a:lnTo>
                  <a:lnTo>
                    <a:pt x="2465" y="1952"/>
                  </a:lnTo>
                  <a:lnTo>
                    <a:pt x="2465" y="1952"/>
                  </a:lnTo>
                  <a:close/>
                  <a:moveTo>
                    <a:pt x="1008" y="1949"/>
                  </a:moveTo>
                  <a:lnTo>
                    <a:pt x="1008" y="1949"/>
                  </a:lnTo>
                  <a:lnTo>
                    <a:pt x="1008" y="1956"/>
                  </a:lnTo>
                  <a:lnTo>
                    <a:pt x="1009" y="1963"/>
                  </a:lnTo>
                  <a:lnTo>
                    <a:pt x="1010" y="1969"/>
                  </a:lnTo>
                  <a:lnTo>
                    <a:pt x="1013" y="1973"/>
                  </a:lnTo>
                  <a:lnTo>
                    <a:pt x="1013" y="1973"/>
                  </a:lnTo>
                  <a:lnTo>
                    <a:pt x="1022" y="1969"/>
                  </a:lnTo>
                  <a:lnTo>
                    <a:pt x="1030" y="1964"/>
                  </a:lnTo>
                  <a:lnTo>
                    <a:pt x="1036" y="1963"/>
                  </a:lnTo>
                  <a:lnTo>
                    <a:pt x="1040" y="1962"/>
                  </a:lnTo>
                  <a:lnTo>
                    <a:pt x="1044" y="1962"/>
                  </a:lnTo>
                  <a:lnTo>
                    <a:pt x="1048" y="1964"/>
                  </a:lnTo>
                  <a:lnTo>
                    <a:pt x="1048" y="1964"/>
                  </a:lnTo>
                  <a:lnTo>
                    <a:pt x="1050" y="1960"/>
                  </a:lnTo>
                  <a:lnTo>
                    <a:pt x="1053" y="1956"/>
                  </a:lnTo>
                  <a:lnTo>
                    <a:pt x="1060" y="1949"/>
                  </a:lnTo>
                  <a:lnTo>
                    <a:pt x="1065" y="1943"/>
                  </a:lnTo>
                  <a:lnTo>
                    <a:pt x="1065" y="1940"/>
                  </a:lnTo>
                  <a:lnTo>
                    <a:pt x="1064" y="1940"/>
                  </a:lnTo>
                  <a:lnTo>
                    <a:pt x="1064" y="1940"/>
                  </a:lnTo>
                  <a:lnTo>
                    <a:pt x="1050" y="1945"/>
                  </a:lnTo>
                  <a:lnTo>
                    <a:pt x="1039" y="1946"/>
                  </a:lnTo>
                  <a:lnTo>
                    <a:pt x="1026" y="1949"/>
                  </a:lnTo>
                  <a:lnTo>
                    <a:pt x="1008" y="1949"/>
                  </a:lnTo>
                  <a:lnTo>
                    <a:pt x="1008" y="1949"/>
                  </a:lnTo>
                  <a:close/>
                  <a:moveTo>
                    <a:pt x="1110" y="1990"/>
                  </a:moveTo>
                  <a:lnTo>
                    <a:pt x="1110" y="1990"/>
                  </a:lnTo>
                  <a:lnTo>
                    <a:pt x="1102" y="2001"/>
                  </a:lnTo>
                  <a:lnTo>
                    <a:pt x="1093" y="2013"/>
                  </a:lnTo>
                  <a:lnTo>
                    <a:pt x="1086" y="2023"/>
                  </a:lnTo>
                  <a:lnTo>
                    <a:pt x="1078" y="2033"/>
                  </a:lnTo>
                  <a:lnTo>
                    <a:pt x="1078" y="2033"/>
                  </a:lnTo>
                  <a:lnTo>
                    <a:pt x="1067" y="2044"/>
                  </a:lnTo>
                  <a:lnTo>
                    <a:pt x="1055" y="2053"/>
                  </a:lnTo>
                  <a:lnTo>
                    <a:pt x="1030" y="2070"/>
                  </a:lnTo>
                  <a:lnTo>
                    <a:pt x="1006" y="2086"/>
                  </a:lnTo>
                  <a:lnTo>
                    <a:pt x="982" y="2103"/>
                  </a:lnTo>
                  <a:lnTo>
                    <a:pt x="982" y="2103"/>
                  </a:lnTo>
                  <a:lnTo>
                    <a:pt x="987" y="2137"/>
                  </a:lnTo>
                  <a:lnTo>
                    <a:pt x="995" y="2172"/>
                  </a:lnTo>
                  <a:lnTo>
                    <a:pt x="1003" y="2206"/>
                  </a:lnTo>
                  <a:lnTo>
                    <a:pt x="1010" y="2240"/>
                  </a:lnTo>
                  <a:lnTo>
                    <a:pt x="1010" y="2240"/>
                  </a:lnTo>
                  <a:lnTo>
                    <a:pt x="1027" y="2311"/>
                  </a:lnTo>
                  <a:lnTo>
                    <a:pt x="1036" y="2345"/>
                  </a:lnTo>
                  <a:lnTo>
                    <a:pt x="1046" y="2379"/>
                  </a:lnTo>
                  <a:lnTo>
                    <a:pt x="1057" y="2411"/>
                  </a:lnTo>
                  <a:lnTo>
                    <a:pt x="1068" y="2440"/>
                  </a:lnTo>
                  <a:lnTo>
                    <a:pt x="1081" y="2467"/>
                  </a:lnTo>
                  <a:lnTo>
                    <a:pt x="1095" y="2492"/>
                  </a:lnTo>
                  <a:lnTo>
                    <a:pt x="1095" y="2492"/>
                  </a:lnTo>
                  <a:lnTo>
                    <a:pt x="1133" y="2468"/>
                  </a:lnTo>
                  <a:lnTo>
                    <a:pt x="1172" y="2446"/>
                  </a:lnTo>
                  <a:lnTo>
                    <a:pt x="1208" y="2421"/>
                  </a:lnTo>
                  <a:lnTo>
                    <a:pt x="1227" y="2408"/>
                  </a:lnTo>
                  <a:lnTo>
                    <a:pt x="1244" y="2394"/>
                  </a:lnTo>
                  <a:lnTo>
                    <a:pt x="1244" y="2394"/>
                  </a:lnTo>
                  <a:lnTo>
                    <a:pt x="1235" y="2332"/>
                  </a:lnTo>
                  <a:lnTo>
                    <a:pt x="1225" y="2272"/>
                  </a:lnTo>
                  <a:lnTo>
                    <a:pt x="1213" y="2211"/>
                  </a:lnTo>
                  <a:lnTo>
                    <a:pt x="1200" y="2152"/>
                  </a:lnTo>
                  <a:lnTo>
                    <a:pt x="1187" y="2096"/>
                  </a:lnTo>
                  <a:lnTo>
                    <a:pt x="1173" y="2042"/>
                  </a:lnTo>
                  <a:lnTo>
                    <a:pt x="1148" y="1940"/>
                  </a:lnTo>
                  <a:lnTo>
                    <a:pt x="1148" y="1940"/>
                  </a:lnTo>
                  <a:lnTo>
                    <a:pt x="1140" y="1955"/>
                  </a:lnTo>
                  <a:lnTo>
                    <a:pt x="1131" y="1966"/>
                  </a:lnTo>
                  <a:lnTo>
                    <a:pt x="1110" y="1990"/>
                  </a:lnTo>
                  <a:lnTo>
                    <a:pt x="1110" y="1990"/>
                  </a:lnTo>
                  <a:close/>
                  <a:moveTo>
                    <a:pt x="947" y="1998"/>
                  </a:moveTo>
                  <a:lnTo>
                    <a:pt x="947" y="1998"/>
                  </a:lnTo>
                  <a:lnTo>
                    <a:pt x="947" y="2009"/>
                  </a:lnTo>
                  <a:lnTo>
                    <a:pt x="949" y="2013"/>
                  </a:lnTo>
                  <a:lnTo>
                    <a:pt x="950" y="2016"/>
                  </a:lnTo>
                  <a:lnTo>
                    <a:pt x="950" y="2016"/>
                  </a:lnTo>
                  <a:lnTo>
                    <a:pt x="973" y="2011"/>
                  </a:lnTo>
                  <a:lnTo>
                    <a:pt x="998" y="2002"/>
                  </a:lnTo>
                  <a:lnTo>
                    <a:pt x="1009" y="1998"/>
                  </a:lnTo>
                  <a:lnTo>
                    <a:pt x="1018" y="1994"/>
                  </a:lnTo>
                  <a:lnTo>
                    <a:pt x="1020" y="1991"/>
                  </a:lnTo>
                  <a:lnTo>
                    <a:pt x="1022" y="1988"/>
                  </a:lnTo>
                  <a:lnTo>
                    <a:pt x="1023" y="1984"/>
                  </a:lnTo>
                  <a:lnTo>
                    <a:pt x="1023" y="1981"/>
                  </a:lnTo>
                  <a:lnTo>
                    <a:pt x="1023" y="1981"/>
                  </a:lnTo>
                  <a:lnTo>
                    <a:pt x="1003" y="1988"/>
                  </a:lnTo>
                  <a:lnTo>
                    <a:pt x="984" y="1991"/>
                  </a:lnTo>
                  <a:lnTo>
                    <a:pt x="966" y="1995"/>
                  </a:lnTo>
                  <a:lnTo>
                    <a:pt x="947" y="1998"/>
                  </a:lnTo>
                  <a:lnTo>
                    <a:pt x="947" y="1998"/>
                  </a:lnTo>
                  <a:close/>
                  <a:moveTo>
                    <a:pt x="915" y="2042"/>
                  </a:moveTo>
                  <a:lnTo>
                    <a:pt x="915" y="2042"/>
                  </a:lnTo>
                  <a:lnTo>
                    <a:pt x="919" y="2047"/>
                  </a:lnTo>
                  <a:lnTo>
                    <a:pt x="925" y="2051"/>
                  </a:lnTo>
                  <a:lnTo>
                    <a:pt x="930" y="2054"/>
                  </a:lnTo>
                  <a:lnTo>
                    <a:pt x="939" y="2057"/>
                  </a:lnTo>
                  <a:lnTo>
                    <a:pt x="939" y="2057"/>
                  </a:lnTo>
                  <a:lnTo>
                    <a:pt x="942" y="2053"/>
                  </a:lnTo>
                  <a:lnTo>
                    <a:pt x="946" y="2049"/>
                  </a:lnTo>
                  <a:lnTo>
                    <a:pt x="956" y="2042"/>
                  </a:lnTo>
                  <a:lnTo>
                    <a:pt x="964" y="2035"/>
                  </a:lnTo>
                  <a:lnTo>
                    <a:pt x="967" y="2032"/>
                  </a:lnTo>
                  <a:lnTo>
                    <a:pt x="967" y="2028"/>
                  </a:lnTo>
                  <a:lnTo>
                    <a:pt x="967" y="2028"/>
                  </a:lnTo>
                  <a:lnTo>
                    <a:pt x="963" y="2030"/>
                  </a:lnTo>
                  <a:lnTo>
                    <a:pt x="956" y="2032"/>
                  </a:lnTo>
                  <a:lnTo>
                    <a:pt x="940" y="2033"/>
                  </a:lnTo>
                  <a:lnTo>
                    <a:pt x="933" y="2035"/>
                  </a:lnTo>
                  <a:lnTo>
                    <a:pt x="926" y="2036"/>
                  </a:lnTo>
                  <a:lnTo>
                    <a:pt x="921" y="2039"/>
                  </a:lnTo>
                  <a:lnTo>
                    <a:pt x="915" y="2042"/>
                  </a:lnTo>
                  <a:lnTo>
                    <a:pt x="915" y="2042"/>
                  </a:lnTo>
                  <a:close/>
                  <a:moveTo>
                    <a:pt x="806" y="2228"/>
                  </a:moveTo>
                  <a:lnTo>
                    <a:pt x="806" y="2228"/>
                  </a:lnTo>
                  <a:lnTo>
                    <a:pt x="815" y="2228"/>
                  </a:lnTo>
                  <a:lnTo>
                    <a:pt x="824" y="2228"/>
                  </a:lnTo>
                  <a:lnTo>
                    <a:pt x="831" y="2230"/>
                  </a:lnTo>
                  <a:lnTo>
                    <a:pt x="836" y="2228"/>
                  </a:lnTo>
                  <a:lnTo>
                    <a:pt x="836" y="2228"/>
                  </a:lnTo>
                  <a:lnTo>
                    <a:pt x="843" y="2213"/>
                  </a:lnTo>
                  <a:lnTo>
                    <a:pt x="845" y="2206"/>
                  </a:lnTo>
                  <a:lnTo>
                    <a:pt x="845" y="2196"/>
                  </a:lnTo>
                  <a:lnTo>
                    <a:pt x="845" y="2196"/>
                  </a:lnTo>
                  <a:lnTo>
                    <a:pt x="835" y="2193"/>
                  </a:lnTo>
                  <a:lnTo>
                    <a:pt x="827" y="2189"/>
                  </a:lnTo>
                  <a:lnTo>
                    <a:pt x="818" y="2185"/>
                  </a:lnTo>
                  <a:lnTo>
                    <a:pt x="808" y="2182"/>
                  </a:lnTo>
                  <a:lnTo>
                    <a:pt x="808" y="2182"/>
                  </a:lnTo>
                  <a:lnTo>
                    <a:pt x="806" y="2203"/>
                  </a:lnTo>
                  <a:lnTo>
                    <a:pt x="804" y="2216"/>
                  </a:lnTo>
                  <a:lnTo>
                    <a:pt x="806" y="2228"/>
                  </a:lnTo>
                  <a:lnTo>
                    <a:pt x="806" y="2228"/>
                  </a:lnTo>
                  <a:close/>
                  <a:moveTo>
                    <a:pt x="801" y="2240"/>
                  </a:moveTo>
                  <a:lnTo>
                    <a:pt x="801" y="2240"/>
                  </a:lnTo>
                  <a:lnTo>
                    <a:pt x="801" y="2262"/>
                  </a:lnTo>
                  <a:lnTo>
                    <a:pt x="801" y="2279"/>
                  </a:lnTo>
                  <a:lnTo>
                    <a:pt x="801" y="2294"/>
                  </a:lnTo>
                  <a:lnTo>
                    <a:pt x="799" y="2313"/>
                  </a:lnTo>
                  <a:lnTo>
                    <a:pt x="799" y="2313"/>
                  </a:lnTo>
                  <a:lnTo>
                    <a:pt x="810" y="2317"/>
                  </a:lnTo>
                  <a:lnTo>
                    <a:pt x="821" y="2320"/>
                  </a:lnTo>
                  <a:lnTo>
                    <a:pt x="832" y="2321"/>
                  </a:lnTo>
                  <a:lnTo>
                    <a:pt x="843" y="2321"/>
                  </a:lnTo>
                  <a:lnTo>
                    <a:pt x="853" y="2320"/>
                  </a:lnTo>
                  <a:lnTo>
                    <a:pt x="862" y="2314"/>
                  </a:lnTo>
                  <a:lnTo>
                    <a:pt x="869" y="2307"/>
                  </a:lnTo>
                  <a:lnTo>
                    <a:pt x="872" y="2303"/>
                  </a:lnTo>
                  <a:lnTo>
                    <a:pt x="874" y="2297"/>
                  </a:lnTo>
                  <a:lnTo>
                    <a:pt x="874" y="2297"/>
                  </a:lnTo>
                  <a:lnTo>
                    <a:pt x="872" y="2287"/>
                  </a:lnTo>
                  <a:lnTo>
                    <a:pt x="870" y="2277"/>
                  </a:lnTo>
                  <a:lnTo>
                    <a:pt x="870" y="2275"/>
                  </a:lnTo>
                  <a:lnTo>
                    <a:pt x="870" y="2270"/>
                  </a:lnTo>
                  <a:lnTo>
                    <a:pt x="873" y="2266"/>
                  </a:lnTo>
                  <a:lnTo>
                    <a:pt x="877" y="2263"/>
                  </a:lnTo>
                  <a:lnTo>
                    <a:pt x="877" y="2263"/>
                  </a:lnTo>
                  <a:lnTo>
                    <a:pt x="894" y="2269"/>
                  </a:lnTo>
                  <a:lnTo>
                    <a:pt x="912" y="2275"/>
                  </a:lnTo>
                  <a:lnTo>
                    <a:pt x="912" y="2275"/>
                  </a:lnTo>
                  <a:lnTo>
                    <a:pt x="918" y="2269"/>
                  </a:lnTo>
                  <a:lnTo>
                    <a:pt x="923" y="2263"/>
                  </a:lnTo>
                  <a:lnTo>
                    <a:pt x="928" y="2256"/>
                  </a:lnTo>
                  <a:lnTo>
                    <a:pt x="929" y="2248"/>
                  </a:lnTo>
                  <a:lnTo>
                    <a:pt x="929" y="2248"/>
                  </a:lnTo>
                  <a:lnTo>
                    <a:pt x="914" y="2234"/>
                  </a:lnTo>
                  <a:lnTo>
                    <a:pt x="905" y="2227"/>
                  </a:lnTo>
                  <a:lnTo>
                    <a:pt x="895" y="2220"/>
                  </a:lnTo>
                  <a:lnTo>
                    <a:pt x="886" y="2214"/>
                  </a:lnTo>
                  <a:lnTo>
                    <a:pt x="876" y="2210"/>
                  </a:lnTo>
                  <a:lnTo>
                    <a:pt x="864" y="2209"/>
                  </a:lnTo>
                  <a:lnTo>
                    <a:pt x="855" y="2207"/>
                  </a:lnTo>
                  <a:lnTo>
                    <a:pt x="855" y="2207"/>
                  </a:lnTo>
                  <a:lnTo>
                    <a:pt x="856" y="2213"/>
                  </a:lnTo>
                  <a:lnTo>
                    <a:pt x="856" y="2218"/>
                  </a:lnTo>
                  <a:lnTo>
                    <a:pt x="855" y="2223"/>
                  </a:lnTo>
                  <a:lnTo>
                    <a:pt x="853" y="2227"/>
                  </a:lnTo>
                  <a:lnTo>
                    <a:pt x="849" y="2234"/>
                  </a:lnTo>
                  <a:lnTo>
                    <a:pt x="842" y="2240"/>
                  </a:lnTo>
                  <a:lnTo>
                    <a:pt x="834" y="2242"/>
                  </a:lnTo>
                  <a:lnTo>
                    <a:pt x="824" y="2244"/>
                  </a:lnTo>
                  <a:lnTo>
                    <a:pt x="813" y="2244"/>
                  </a:lnTo>
                  <a:lnTo>
                    <a:pt x="801" y="2240"/>
                  </a:lnTo>
                  <a:lnTo>
                    <a:pt x="801" y="2240"/>
                  </a:lnTo>
                  <a:close/>
                  <a:moveTo>
                    <a:pt x="898" y="2289"/>
                  </a:moveTo>
                  <a:lnTo>
                    <a:pt x="898" y="2289"/>
                  </a:lnTo>
                  <a:lnTo>
                    <a:pt x="907" y="2301"/>
                  </a:lnTo>
                  <a:lnTo>
                    <a:pt x="914" y="2314"/>
                  </a:lnTo>
                  <a:lnTo>
                    <a:pt x="929" y="2341"/>
                  </a:lnTo>
                  <a:lnTo>
                    <a:pt x="937" y="2353"/>
                  </a:lnTo>
                  <a:lnTo>
                    <a:pt x="946" y="2364"/>
                  </a:lnTo>
                  <a:lnTo>
                    <a:pt x="956" y="2376"/>
                  </a:lnTo>
                  <a:lnTo>
                    <a:pt x="967" y="2386"/>
                  </a:lnTo>
                  <a:lnTo>
                    <a:pt x="967" y="2386"/>
                  </a:lnTo>
                  <a:lnTo>
                    <a:pt x="960" y="2377"/>
                  </a:lnTo>
                  <a:lnTo>
                    <a:pt x="956" y="2367"/>
                  </a:lnTo>
                  <a:lnTo>
                    <a:pt x="954" y="2356"/>
                  </a:lnTo>
                  <a:lnTo>
                    <a:pt x="954" y="2345"/>
                  </a:lnTo>
                  <a:lnTo>
                    <a:pt x="957" y="2334"/>
                  </a:lnTo>
                  <a:lnTo>
                    <a:pt x="961" y="2322"/>
                  </a:lnTo>
                  <a:lnTo>
                    <a:pt x="968" y="2313"/>
                  </a:lnTo>
                  <a:lnTo>
                    <a:pt x="977" y="2304"/>
                  </a:lnTo>
                  <a:lnTo>
                    <a:pt x="977" y="2304"/>
                  </a:lnTo>
                  <a:lnTo>
                    <a:pt x="967" y="2293"/>
                  </a:lnTo>
                  <a:lnTo>
                    <a:pt x="960" y="2282"/>
                  </a:lnTo>
                  <a:lnTo>
                    <a:pt x="952" y="2269"/>
                  </a:lnTo>
                  <a:lnTo>
                    <a:pt x="946" y="2265"/>
                  </a:lnTo>
                  <a:lnTo>
                    <a:pt x="942" y="2261"/>
                  </a:lnTo>
                  <a:lnTo>
                    <a:pt x="942" y="2261"/>
                  </a:lnTo>
                  <a:lnTo>
                    <a:pt x="939" y="2268"/>
                  </a:lnTo>
                  <a:lnTo>
                    <a:pt x="936" y="2275"/>
                  </a:lnTo>
                  <a:lnTo>
                    <a:pt x="932" y="2280"/>
                  </a:lnTo>
                  <a:lnTo>
                    <a:pt x="926" y="2284"/>
                  </a:lnTo>
                  <a:lnTo>
                    <a:pt x="921" y="2287"/>
                  </a:lnTo>
                  <a:lnTo>
                    <a:pt x="914" y="2289"/>
                  </a:lnTo>
                  <a:lnTo>
                    <a:pt x="905" y="2290"/>
                  </a:lnTo>
                  <a:lnTo>
                    <a:pt x="898" y="2289"/>
                  </a:lnTo>
                  <a:lnTo>
                    <a:pt x="898" y="2289"/>
                  </a:lnTo>
                  <a:close/>
                  <a:moveTo>
                    <a:pt x="648" y="2313"/>
                  </a:moveTo>
                  <a:lnTo>
                    <a:pt x="648" y="2313"/>
                  </a:lnTo>
                  <a:lnTo>
                    <a:pt x="667" y="2311"/>
                  </a:lnTo>
                  <a:lnTo>
                    <a:pt x="674" y="2310"/>
                  </a:lnTo>
                  <a:lnTo>
                    <a:pt x="679" y="2308"/>
                  </a:lnTo>
                  <a:lnTo>
                    <a:pt x="685" y="2304"/>
                  </a:lnTo>
                  <a:lnTo>
                    <a:pt x="690" y="2300"/>
                  </a:lnTo>
                  <a:lnTo>
                    <a:pt x="693" y="2293"/>
                  </a:lnTo>
                  <a:lnTo>
                    <a:pt x="697" y="2283"/>
                  </a:lnTo>
                  <a:lnTo>
                    <a:pt x="697" y="2283"/>
                  </a:lnTo>
                  <a:lnTo>
                    <a:pt x="688" y="2279"/>
                  </a:lnTo>
                  <a:lnTo>
                    <a:pt x="676" y="2275"/>
                  </a:lnTo>
                  <a:lnTo>
                    <a:pt x="665" y="2270"/>
                  </a:lnTo>
                  <a:lnTo>
                    <a:pt x="654" y="2266"/>
                  </a:lnTo>
                  <a:lnTo>
                    <a:pt x="654" y="2266"/>
                  </a:lnTo>
                  <a:lnTo>
                    <a:pt x="653" y="2277"/>
                  </a:lnTo>
                  <a:lnTo>
                    <a:pt x="651" y="2289"/>
                  </a:lnTo>
                  <a:lnTo>
                    <a:pt x="650" y="2301"/>
                  </a:lnTo>
                  <a:lnTo>
                    <a:pt x="648" y="2313"/>
                  </a:lnTo>
                  <a:lnTo>
                    <a:pt x="648" y="2313"/>
                  </a:lnTo>
                  <a:close/>
                  <a:moveTo>
                    <a:pt x="1752" y="2283"/>
                  </a:moveTo>
                  <a:lnTo>
                    <a:pt x="1752" y="2283"/>
                  </a:lnTo>
                  <a:lnTo>
                    <a:pt x="1726" y="2283"/>
                  </a:lnTo>
                  <a:lnTo>
                    <a:pt x="1703" y="2280"/>
                  </a:lnTo>
                  <a:lnTo>
                    <a:pt x="1656" y="2276"/>
                  </a:lnTo>
                  <a:lnTo>
                    <a:pt x="1635" y="2273"/>
                  </a:lnTo>
                  <a:lnTo>
                    <a:pt x="1614" y="2273"/>
                  </a:lnTo>
                  <a:lnTo>
                    <a:pt x="1594" y="2273"/>
                  </a:lnTo>
                  <a:lnTo>
                    <a:pt x="1578" y="2275"/>
                  </a:lnTo>
                  <a:lnTo>
                    <a:pt x="1578" y="2275"/>
                  </a:lnTo>
                  <a:lnTo>
                    <a:pt x="1562" y="2277"/>
                  </a:lnTo>
                  <a:lnTo>
                    <a:pt x="1548" y="2283"/>
                  </a:lnTo>
                  <a:lnTo>
                    <a:pt x="1536" y="2290"/>
                  </a:lnTo>
                  <a:lnTo>
                    <a:pt x="1524" y="2300"/>
                  </a:lnTo>
                  <a:lnTo>
                    <a:pt x="1514" y="2308"/>
                  </a:lnTo>
                  <a:lnTo>
                    <a:pt x="1507" y="2320"/>
                  </a:lnTo>
                  <a:lnTo>
                    <a:pt x="1502" y="2331"/>
                  </a:lnTo>
                  <a:lnTo>
                    <a:pt x="1502" y="2336"/>
                  </a:lnTo>
                  <a:lnTo>
                    <a:pt x="1502" y="2341"/>
                  </a:lnTo>
                  <a:lnTo>
                    <a:pt x="1502" y="2341"/>
                  </a:lnTo>
                  <a:lnTo>
                    <a:pt x="1528" y="2338"/>
                  </a:lnTo>
                  <a:lnTo>
                    <a:pt x="1555" y="2335"/>
                  </a:lnTo>
                  <a:lnTo>
                    <a:pt x="1609" y="2331"/>
                  </a:lnTo>
                  <a:lnTo>
                    <a:pt x="1660" y="2331"/>
                  </a:lnTo>
                  <a:lnTo>
                    <a:pt x="1712" y="2331"/>
                  </a:lnTo>
                  <a:lnTo>
                    <a:pt x="1766" y="2332"/>
                  </a:lnTo>
                  <a:lnTo>
                    <a:pt x="1819" y="2331"/>
                  </a:lnTo>
                  <a:lnTo>
                    <a:pt x="1874" y="2329"/>
                  </a:lnTo>
                  <a:lnTo>
                    <a:pt x="1901" y="2327"/>
                  </a:lnTo>
                  <a:lnTo>
                    <a:pt x="1929" y="2324"/>
                  </a:lnTo>
                  <a:lnTo>
                    <a:pt x="1929" y="2324"/>
                  </a:lnTo>
                  <a:lnTo>
                    <a:pt x="1924" y="2313"/>
                  </a:lnTo>
                  <a:lnTo>
                    <a:pt x="1917" y="2303"/>
                  </a:lnTo>
                  <a:lnTo>
                    <a:pt x="1910" y="2296"/>
                  </a:lnTo>
                  <a:lnTo>
                    <a:pt x="1902" y="2290"/>
                  </a:lnTo>
                  <a:lnTo>
                    <a:pt x="1892" y="2286"/>
                  </a:lnTo>
                  <a:lnTo>
                    <a:pt x="1882" y="2282"/>
                  </a:lnTo>
                  <a:lnTo>
                    <a:pt x="1871" y="2280"/>
                  </a:lnTo>
                  <a:lnTo>
                    <a:pt x="1858" y="2279"/>
                  </a:lnTo>
                  <a:lnTo>
                    <a:pt x="1833" y="2279"/>
                  </a:lnTo>
                  <a:lnTo>
                    <a:pt x="1805" y="2280"/>
                  </a:lnTo>
                  <a:lnTo>
                    <a:pt x="1778" y="2283"/>
                  </a:lnTo>
                  <a:lnTo>
                    <a:pt x="1752" y="2283"/>
                  </a:lnTo>
                  <a:lnTo>
                    <a:pt x="1752" y="2283"/>
                  </a:lnTo>
                  <a:close/>
                  <a:moveTo>
                    <a:pt x="645" y="2324"/>
                  </a:moveTo>
                  <a:lnTo>
                    <a:pt x="645" y="2324"/>
                  </a:lnTo>
                  <a:lnTo>
                    <a:pt x="643" y="2350"/>
                  </a:lnTo>
                  <a:lnTo>
                    <a:pt x="643" y="2377"/>
                  </a:lnTo>
                  <a:lnTo>
                    <a:pt x="644" y="2390"/>
                  </a:lnTo>
                  <a:lnTo>
                    <a:pt x="645" y="2402"/>
                  </a:lnTo>
                  <a:lnTo>
                    <a:pt x="650" y="2412"/>
                  </a:lnTo>
                  <a:lnTo>
                    <a:pt x="657" y="2419"/>
                  </a:lnTo>
                  <a:lnTo>
                    <a:pt x="657" y="2419"/>
                  </a:lnTo>
                  <a:lnTo>
                    <a:pt x="664" y="2422"/>
                  </a:lnTo>
                  <a:lnTo>
                    <a:pt x="671" y="2422"/>
                  </a:lnTo>
                  <a:lnTo>
                    <a:pt x="676" y="2422"/>
                  </a:lnTo>
                  <a:lnTo>
                    <a:pt x="682" y="2421"/>
                  </a:lnTo>
                  <a:lnTo>
                    <a:pt x="686" y="2418"/>
                  </a:lnTo>
                  <a:lnTo>
                    <a:pt x="692" y="2415"/>
                  </a:lnTo>
                  <a:lnTo>
                    <a:pt x="699" y="2407"/>
                  </a:lnTo>
                  <a:lnTo>
                    <a:pt x="704" y="2397"/>
                  </a:lnTo>
                  <a:lnTo>
                    <a:pt x="707" y="2386"/>
                  </a:lnTo>
                  <a:lnTo>
                    <a:pt x="709" y="2373"/>
                  </a:lnTo>
                  <a:lnTo>
                    <a:pt x="709" y="2362"/>
                  </a:lnTo>
                  <a:lnTo>
                    <a:pt x="709" y="2362"/>
                  </a:lnTo>
                  <a:lnTo>
                    <a:pt x="714" y="2360"/>
                  </a:lnTo>
                  <a:lnTo>
                    <a:pt x="718" y="2360"/>
                  </a:lnTo>
                  <a:lnTo>
                    <a:pt x="728" y="2363"/>
                  </a:lnTo>
                  <a:lnTo>
                    <a:pt x="738" y="2366"/>
                  </a:lnTo>
                  <a:lnTo>
                    <a:pt x="744" y="2367"/>
                  </a:lnTo>
                  <a:lnTo>
                    <a:pt x="749" y="2367"/>
                  </a:lnTo>
                  <a:lnTo>
                    <a:pt x="749" y="2367"/>
                  </a:lnTo>
                  <a:lnTo>
                    <a:pt x="755" y="2360"/>
                  </a:lnTo>
                  <a:lnTo>
                    <a:pt x="759" y="2355"/>
                  </a:lnTo>
                  <a:lnTo>
                    <a:pt x="762" y="2348"/>
                  </a:lnTo>
                  <a:lnTo>
                    <a:pt x="763" y="2342"/>
                  </a:lnTo>
                  <a:lnTo>
                    <a:pt x="765" y="2336"/>
                  </a:lnTo>
                  <a:lnTo>
                    <a:pt x="763" y="2329"/>
                  </a:lnTo>
                  <a:lnTo>
                    <a:pt x="762" y="2325"/>
                  </a:lnTo>
                  <a:lnTo>
                    <a:pt x="759" y="2320"/>
                  </a:lnTo>
                  <a:lnTo>
                    <a:pt x="755" y="2314"/>
                  </a:lnTo>
                  <a:lnTo>
                    <a:pt x="751" y="2310"/>
                  </a:lnTo>
                  <a:lnTo>
                    <a:pt x="740" y="2303"/>
                  </a:lnTo>
                  <a:lnTo>
                    <a:pt x="727" y="2296"/>
                  </a:lnTo>
                  <a:lnTo>
                    <a:pt x="711" y="2291"/>
                  </a:lnTo>
                  <a:lnTo>
                    <a:pt x="711" y="2291"/>
                  </a:lnTo>
                  <a:lnTo>
                    <a:pt x="710" y="2301"/>
                  </a:lnTo>
                  <a:lnTo>
                    <a:pt x="704" y="2310"/>
                  </a:lnTo>
                  <a:lnTo>
                    <a:pt x="697" y="2317"/>
                  </a:lnTo>
                  <a:lnTo>
                    <a:pt x="689" y="2322"/>
                  </a:lnTo>
                  <a:lnTo>
                    <a:pt x="679" y="2325"/>
                  </a:lnTo>
                  <a:lnTo>
                    <a:pt x="669" y="2327"/>
                  </a:lnTo>
                  <a:lnTo>
                    <a:pt x="657" y="2327"/>
                  </a:lnTo>
                  <a:lnTo>
                    <a:pt x="645" y="2324"/>
                  </a:lnTo>
                  <a:lnTo>
                    <a:pt x="645" y="2324"/>
                  </a:lnTo>
                  <a:close/>
                  <a:moveTo>
                    <a:pt x="886" y="2313"/>
                  </a:moveTo>
                  <a:lnTo>
                    <a:pt x="886" y="2313"/>
                  </a:lnTo>
                  <a:lnTo>
                    <a:pt x="877" y="2322"/>
                  </a:lnTo>
                  <a:lnTo>
                    <a:pt x="867" y="2329"/>
                  </a:lnTo>
                  <a:lnTo>
                    <a:pt x="856" y="2335"/>
                  </a:lnTo>
                  <a:lnTo>
                    <a:pt x="842" y="2338"/>
                  </a:lnTo>
                  <a:lnTo>
                    <a:pt x="842" y="2338"/>
                  </a:lnTo>
                  <a:lnTo>
                    <a:pt x="835" y="2339"/>
                  </a:lnTo>
                  <a:lnTo>
                    <a:pt x="828" y="2338"/>
                  </a:lnTo>
                  <a:lnTo>
                    <a:pt x="815" y="2334"/>
                  </a:lnTo>
                  <a:lnTo>
                    <a:pt x="806" y="2331"/>
                  </a:lnTo>
                  <a:lnTo>
                    <a:pt x="800" y="2331"/>
                  </a:lnTo>
                  <a:lnTo>
                    <a:pt x="796" y="2332"/>
                  </a:lnTo>
                  <a:lnTo>
                    <a:pt x="796" y="2332"/>
                  </a:lnTo>
                  <a:lnTo>
                    <a:pt x="808" y="2353"/>
                  </a:lnTo>
                  <a:lnTo>
                    <a:pt x="821" y="2374"/>
                  </a:lnTo>
                  <a:lnTo>
                    <a:pt x="836" y="2394"/>
                  </a:lnTo>
                  <a:lnTo>
                    <a:pt x="853" y="2414"/>
                  </a:lnTo>
                  <a:lnTo>
                    <a:pt x="886" y="2456"/>
                  </a:lnTo>
                  <a:lnTo>
                    <a:pt x="901" y="2477"/>
                  </a:lnTo>
                  <a:lnTo>
                    <a:pt x="915" y="2498"/>
                  </a:lnTo>
                  <a:lnTo>
                    <a:pt x="915" y="2498"/>
                  </a:lnTo>
                  <a:lnTo>
                    <a:pt x="918" y="2495"/>
                  </a:lnTo>
                  <a:lnTo>
                    <a:pt x="921" y="2492"/>
                  </a:lnTo>
                  <a:lnTo>
                    <a:pt x="928" y="2489"/>
                  </a:lnTo>
                  <a:lnTo>
                    <a:pt x="935" y="2488"/>
                  </a:lnTo>
                  <a:lnTo>
                    <a:pt x="943" y="2489"/>
                  </a:lnTo>
                  <a:lnTo>
                    <a:pt x="960" y="2491"/>
                  </a:lnTo>
                  <a:lnTo>
                    <a:pt x="967" y="2489"/>
                  </a:lnTo>
                  <a:lnTo>
                    <a:pt x="973" y="2487"/>
                  </a:lnTo>
                  <a:lnTo>
                    <a:pt x="973" y="2487"/>
                  </a:lnTo>
                  <a:lnTo>
                    <a:pt x="966" y="2484"/>
                  </a:lnTo>
                  <a:lnTo>
                    <a:pt x="959" y="2480"/>
                  </a:lnTo>
                  <a:lnTo>
                    <a:pt x="952" y="2475"/>
                  </a:lnTo>
                  <a:lnTo>
                    <a:pt x="946" y="2470"/>
                  </a:lnTo>
                  <a:lnTo>
                    <a:pt x="942" y="2464"/>
                  </a:lnTo>
                  <a:lnTo>
                    <a:pt x="936" y="2459"/>
                  </a:lnTo>
                  <a:lnTo>
                    <a:pt x="933" y="2452"/>
                  </a:lnTo>
                  <a:lnTo>
                    <a:pt x="930" y="2445"/>
                  </a:lnTo>
                  <a:lnTo>
                    <a:pt x="929" y="2437"/>
                  </a:lnTo>
                  <a:lnTo>
                    <a:pt x="928" y="2432"/>
                  </a:lnTo>
                  <a:lnTo>
                    <a:pt x="929" y="2425"/>
                  </a:lnTo>
                  <a:lnTo>
                    <a:pt x="930" y="2418"/>
                  </a:lnTo>
                  <a:lnTo>
                    <a:pt x="932" y="2411"/>
                  </a:lnTo>
                  <a:lnTo>
                    <a:pt x="936" y="2404"/>
                  </a:lnTo>
                  <a:lnTo>
                    <a:pt x="940" y="2397"/>
                  </a:lnTo>
                  <a:lnTo>
                    <a:pt x="947" y="2391"/>
                  </a:lnTo>
                  <a:lnTo>
                    <a:pt x="947" y="2391"/>
                  </a:lnTo>
                  <a:lnTo>
                    <a:pt x="939" y="2381"/>
                  </a:lnTo>
                  <a:lnTo>
                    <a:pt x="933" y="2370"/>
                  </a:lnTo>
                  <a:lnTo>
                    <a:pt x="921" y="2348"/>
                  </a:lnTo>
                  <a:lnTo>
                    <a:pt x="914" y="2338"/>
                  </a:lnTo>
                  <a:lnTo>
                    <a:pt x="905" y="2328"/>
                  </a:lnTo>
                  <a:lnTo>
                    <a:pt x="897" y="2320"/>
                  </a:lnTo>
                  <a:lnTo>
                    <a:pt x="886" y="2313"/>
                  </a:lnTo>
                  <a:lnTo>
                    <a:pt x="886" y="2313"/>
                  </a:lnTo>
                  <a:close/>
                  <a:moveTo>
                    <a:pt x="964" y="2348"/>
                  </a:moveTo>
                  <a:lnTo>
                    <a:pt x="964" y="2348"/>
                  </a:lnTo>
                  <a:lnTo>
                    <a:pt x="967" y="2353"/>
                  </a:lnTo>
                  <a:lnTo>
                    <a:pt x="970" y="2359"/>
                  </a:lnTo>
                  <a:lnTo>
                    <a:pt x="973" y="2364"/>
                  </a:lnTo>
                  <a:lnTo>
                    <a:pt x="977" y="2369"/>
                  </a:lnTo>
                  <a:lnTo>
                    <a:pt x="985" y="2376"/>
                  </a:lnTo>
                  <a:lnTo>
                    <a:pt x="989" y="2380"/>
                  </a:lnTo>
                  <a:lnTo>
                    <a:pt x="994" y="2386"/>
                  </a:lnTo>
                  <a:lnTo>
                    <a:pt x="994" y="2386"/>
                  </a:lnTo>
                  <a:lnTo>
                    <a:pt x="992" y="2390"/>
                  </a:lnTo>
                  <a:lnTo>
                    <a:pt x="991" y="2393"/>
                  </a:lnTo>
                  <a:lnTo>
                    <a:pt x="987" y="2395"/>
                  </a:lnTo>
                  <a:lnTo>
                    <a:pt x="984" y="2397"/>
                  </a:lnTo>
                  <a:lnTo>
                    <a:pt x="975" y="2398"/>
                  </a:lnTo>
                  <a:lnTo>
                    <a:pt x="971" y="2400"/>
                  </a:lnTo>
                  <a:lnTo>
                    <a:pt x="967" y="2402"/>
                  </a:lnTo>
                  <a:lnTo>
                    <a:pt x="967" y="2402"/>
                  </a:lnTo>
                  <a:lnTo>
                    <a:pt x="974" y="2409"/>
                  </a:lnTo>
                  <a:lnTo>
                    <a:pt x="975" y="2414"/>
                  </a:lnTo>
                  <a:lnTo>
                    <a:pt x="977" y="2419"/>
                  </a:lnTo>
                  <a:lnTo>
                    <a:pt x="977" y="2419"/>
                  </a:lnTo>
                  <a:lnTo>
                    <a:pt x="970" y="2419"/>
                  </a:lnTo>
                  <a:lnTo>
                    <a:pt x="963" y="2416"/>
                  </a:lnTo>
                  <a:lnTo>
                    <a:pt x="957" y="2412"/>
                  </a:lnTo>
                  <a:lnTo>
                    <a:pt x="950" y="2408"/>
                  </a:lnTo>
                  <a:lnTo>
                    <a:pt x="950" y="2408"/>
                  </a:lnTo>
                  <a:lnTo>
                    <a:pt x="945" y="2416"/>
                  </a:lnTo>
                  <a:lnTo>
                    <a:pt x="942" y="2423"/>
                  </a:lnTo>
                  <a:lnTo>
                    <a:pt x="942" y="2429"/>
                  </a:lnTo>
                  <a:lnTo>
                    <a:pt x="942" y="2436"/>
                  </a:lnTo>
                  <a:lnTo>
                    <a:pt x="945" y="2442"/>
                  </a:lnTo>
                  <a:lnTo>
                    <a:pt x="947" y="2446"/>
                  </a:lnTo>
                  <a:lnTo>
                    <a:pt x="956" y="2456"/>
                  </a:lnTo>
                  <a:lnTo>
                    <a:pt x="978" y="2473"/>
                  </a:lnTo>
                  <a:lnTo>
                    <a:pt x="988" y="2481"/>
                  </a:lnTo>
                  <a:lnTo>
                    <a:pt x="991" y="2487"/>
                  </a:lnTo>
                  <a:lnTo>
                    <a:pt x="994" y="2492"/>
                  </a:lnTo>
                  <a:lnTo>
                    <a:pt x="994" y="2492"/>
                  </a:lnTo>
                  <a:lnTo>
                    <a:pt x="991" y="2496"/>
                  </a:lnTo>
                  <a:lnTo>
                    <a:pt x="988" y="2501"/>
                  </a:lnTo>
                  <a:lnTo>
                    <a:pt x="985" y="2502"/>
                  </a:lnTo>
                  <a:lnTo>
                    <a:pt x="982" y="2503"/>
                  </a:lnTo>
                  <a:lnTo>
                    <a:pt x="974" y="2505"/>
                  </a:lnTo>
                  <a:lnTo>
                    <a:pt x="964" y="2505"/>
                  </a:lnTo>
                  <a:lnTo>
                    <a:pt x="946" y="2502"/>
                  </a:lnTo>
                  <a:lnTo>
                    <a:pt x="937" y="2503"/>
                  </a:lnTo>
                  <a:lnTo>
                    <a:pt x="933" y="2505"/>
                  </a:lnTo>
                  <a:lnTo>
                    <a:pt x="929" y="2506"/>
                  </a:lnTo>
                  <a:lnTo>
                    <a:pt x="929" y="2506"/>
                  </a:lnTo>
                  <a:lnTo>
                    <a:pt x="930" y="2512"/>
                  </a:lnTo>
                  <a:lnTo>
                    <a:pt x="930" y="2518"/>
                  </a:lnTo>
                  <a:lnTo>
                    <a:pt x="935" y="2526"/>
                  </a:lnTo>
                  <a:lnTo>
                    <a:pt x="939" y="2533"/>
                  </a:lnTo>
                  <a:lnTo>
                    <a:pt x="942" y="2541"/>
                  </a:lnTo>
                  <a:lnTo>
                    <a:pt x="942" y="2541"/>
                  </a:lnTo>
                  <a:lnTo>
                    <a:pt x="935" y="2544"/>
                  </a:lnTo>
                  <a:lnTo>
                    <a:pt x="929" y="2546"/>
                  </a:lnTo>
                  <a:lnTo>
                    <a:pt x="916" y="2547"/>
                  </a:lnTo>
                  <a:lnTo>
                    <a:pt x="905" y="2550"/>
                  </a:lnTo>
                  <a:lnTo>
                    <a:pt x="900" y="2553"/>
                  </a:lnTo>
                  <a:lnTo>
                    <a:pt x="895" y="2557"/>
                  </a:lnTo>
                  <a:lnTo>
                    <a:pt x="895" y="2557"/>
                  </a:lnTo>
                  <a:lnTo>
                    <a:pt x="895" y="2567"/>
                  </a:lnTo>
                  <a:lnTo>
                    <a:pt x="897" y="2576"/>
                  </a:lnTo>
                  <a:lnTo>
                    <a:pt x="900" y="2585"/>
                  </a:lnTo>
                  <a:lnTo>
                    <a:pt x="902" y="2592"/>
                  </a:lnTo>
                  <a:lnTo>
                    <a:pt x="908" y="2598"/>
                  </a:lnTo>
                  <a:lnTo>
                    <a:pt x="914" y="2603"/>
                  </a:lnTo>
                  <a:lnTo>
                    <a:pt x="919" y="2607"/>
                  </a:lnTo>
                  <a:lnTo>
                    <a:pt x="926" y="2612"/>
                  </a:lnTo>
                  <a:lnTo>
                    <a:pt x="926" y="2612"/>
                  </a:lnTo>
                  <a:lnTo>
                    <a:pt x="922" y="2619"/>
                  </a:lnTo>
                  <a:lnTo>
                    <a:pt x="918" y="2627"/>
                  </a:lnTo>
                  <a:lnTo>
                    <a:pt x="915" y="2635"/>
                  </a:lnTo>
                  <a:lnTo>
                    <a:pt x="915" y="2641"/>
                  </a:lnTo>
                  <a:lnTo>
                    <a:pt x="915" y="2647"/>
                  </a:lnTo>
                  <a:lnTo>
                    <a:pt x="915" y="2647"/>
                  </a:lnTo>
                  <a:lnTo>
                    <a:pt x="922" y="2648"/>
                  </a:lnTo>
                  <a:lnTo>
                    <a:pt x="929" y="2648"/>
                  </a:lnTo>
                  <a:lnTo>
                    <a:pt x="935" y="2647"/>
                  </a:lnTo>
                  <a:lnTo>
                    <a:pt x="939" y="2644"/>
                  </a:lnTo>
                  <a:lnTo>
                    <a:pt x="943" y="2641"/>
                  </a:lnTo>
                  <a:lnTo>
                    <a:pt x="947" y="2637"/>
                  </a:lnTo>
                  <a:lnTo>
                    <a:pt x="953" y="2626"/>
                  </a:lnTo>
                  <a:lnTo>
                    <a:pt x="956" y="2614"/>
                  </a:lnTo>
                  <a:lnTo>
                    <a:pt x="959" y="2602"/>
                  </a:lnTo>
                  <a:lnTo>
                    <a:pt x="961" y="2582"/>
                  </a:lnTo>
                  <a:lnTo>
                    <a:pt x="961" y="2582"/>
                  </a:lnTo>
                  <a:lnTo>
                    <a:pt x="971" y="2585"/>
                  </a:lnTo>
                  <a:lnTo>
                    <a:pt x="982" y="2588"/>
                  </a:lnTo>
                  <a:lnTo>
                    <a:pt x="994" y="2589"/>
                  </a:lnTo>
                  <a:lnTo>
                    <a:pt x="1005" y="2589"/>
                  </a:lnTo>
                  <a:lnTo>
                    <a:pt x="1015" y="2588"/>
                  </a:lnTo>
                  <a:lnTo>
                    <a:pt x="1022" y="2585"/>
                  </a:lnTo>
                  <a:lnTo>
                    <a:pt x="1025" y="2582"/>
                  </a:lnTo>
                  <a:lnTo>
                    <a:pt x="1027" y="2579"/>
                  </a:lnTo>
                  <a:lnTo>
                    <a:pt x="1029" y="2575"/>
                  </a:lnTo>
                  <a:lnTo>
                    <a:pt x="1029" y="2571"/>
                  </a:lnTo>
                  <a:lnTo>
                    <a:pt x="1029" y="2571"/>
                  </a:lnTo>
                  <a:lnTo>
                    <a:pt x="1027" y="2567"/>
                  </a:lnTo>
                  <a:lnTo>
                    <a:pt x="1026" y="2562"/>
                  </a:lnTo>
                  <a:lnTo>
                    <a:pt x="1020" y="2557"/>
                  </a:lnTo>
                  <a:lnTo>
                    <a:pt x="1019" y="2553"/>
                  </a:lnTo>
                  <a:lnTo>
                    <a:pt x="1018" y="2550"/>
                  </a:lnTo>
                  <a:lnTo>
                    <a:pt x="1018" y="2547"/>
                  </a:lnTo>
                  <a:lnTo>
                    <a:pt x="1020" y="2541"/>
                  </a:lnTo>
                  <a:lnTo>
                    <a:pt x="1020" y="2541"/>
                  </a:lnTo>
                  <a:lnTo>
                    <a:pt x="1040" y="2544"/>
                  </a:lnTo>
                  <a:lnTo>
                    <a:pt x="1050" y="2543"/>
                  </a:lnTo>
                  <a:lnTo>
                    <a:pt x="1060" y="2541"/>
                  </a:lnTo>
                  <a:lnTo>
                    <a:pt x="1060" y="2541"/>
                  </a:lnTo>
                  <a:lnTo>
                    <a:pt x="1064" y="2533"/>
                  </a:lnTo>
                  <a:lnTo>
                    <a:pt x="1067" y="2526"/>
                  </a:lnTo>
                  <a:lnTo>
                    <a:pt x="1068" y="2518"/>
                  </a:lnTo>
                  <a:lnTo>
                    <a:pt x="1068" y="2511"/>
                  </a:lnTo>
                  <a:lnTo>
                    <a:pt x="1067" y="2495"/>
                  </a:lnTo>
                  <a:lnTo>
                    <a:pt x="1062" y="2480"/>
                  </a:lnTo>
                  <a:lnTo>
                    <a:pt x="1050" y="2447"/>
                  </a:lnTo>
                  <a:lnTo>
                    <a:pt x="1044" y="2429"/>
                  </a:lnTo>
                  <a:lnTo>
                    <a:pt x="1040" y="2411"/>
                  </a:lnTo>
                  <a:lnTo>
                    <a:pt x="1040" y="2411"/>
                  </a:lnTo>
                  <a:lnTo>
                    <a:pt x="1034" y="2411"/>
                  </a:lnTo>
                  <a:lnTo>
                    <a:pt x="1030" y="2411"/>
                  </a:lnTo>
                  <a:lnTo>
                    <a:pt x="1026" y="2412"/>
                  </a:lnTo>
                  <a:lnTo>
                    <a:pt x="1023" y="2415"/>
                  </a:lnTo>
                  <a:lnTo>
                    <a:pt x="1020" y="2416"/>
                  </a:lnTo>
                  <a:lnTo>
                    <a:pt x="1019" y="2421"/>
                  </a:lnTo>
                  <a:lnTo>
                    <a:pt x="1016" y="2429"/>
                  </a:lnTo>
                  <a:lnTo>
                    <a:pt x="1016" y="2429"/>
                  </a:lnTo>
                  <a:lnTo>
                    <a:pt x="1019" y="2433"/>
                  </a:lnTo>
                  <a:lnTo>
                    <a:pt x="1022" y="2437"/>
                  </a:lnTo>
                  <a:lnTo>
                    <a:pt x="1029" y="2447"/>
                  </a:lnTo>
                  <a:lnTo>
                    <a:pt x="1032" y="2452"/>
                  </a:lnTo>
                  <a:lnTo>
                    <a:pt x="1032" y="2456"/>
                  </a:lnTo>
                  <a:lnTo>
                    <a:pt x="1029" y="2460"/>
                  </a:lnTo>
                  <a:lnTo>
                    <a:pt x="1023" y="2463"/>
                  </a:lnTo>
                  <a:lnTo>
                    <a:pt x="1023" y="2463"/>
                  </a:lnTo>
                  <a:lnTo>
                    <a:pt x="1018" y="2460"/>
                  </a:lnTo>
                  <a:lnTo>
                    <a:pt x="1013" y="2457"/>
                  </a:lnTo>
                  <a:lnTo>
                    <a:pt x="1010" y="2453"/>
                  </a:lnTo>
                  <a:lnTo>
                    <a:pt x="1008" y="2447"/>
                  </a:lnTo>
                  <a:lnTo>
                    <a:pt x="1005" y="2436"/>
                  </a:lnTo>
                  <a:lnTo>
                    <a:pt x="1003" y="2425"/>
                  </a:lnTo>
                  <a:lnTo>
                    <a:pt x="1005" y="2419"/>
                  </a:lnTo>
                  <a:lnTo>
                    <a:pt x="1006" y="2414"/>
                  </a:lnTo>
                  <a:lnTo>
                    <a:pt x="1009" y="2408"/>
                  </a:lnTo>
                  <a:lnTo>
                    <a:pt x="1012" y="2404"/>
                  </a:lnTo>
                  <a:lnTo>
                    <a:pt x="1016" y="2401"/>
                  </a:lnTo>
                  <a:lnTo>
                    <a:pt x="1022" y="2398"/>
                  </a:lnTo>
                  <a:lnTo>
                    <a:pt x="1027" y="2397"/>
                  </a:lnTo>
                  <a:lnTo>
                    <a:pt x="1034" y="2397"/>
                  </a:lnTo>
                  <a:lnTo>
                    <a:pt x="1034" y="2397"/>
                  </a:lnTo>
                  <a:lnTo>
                    <a:pt x="1030" y="2379"/>
                  </a:lnTo>
                  <a:lnTo>
                    <a:pt x="1025" y="2362"/>
                  </a:lnTo>
                  <a:lnTo>
                    <a:pt x="1019" y="2345"/>
                  </a:lnTo>
                  <a:lnTo>
                    <a:pt x="1013" y="2327"/>
                  </a:lnTo>
                  <a:lnTo>
                    <a:pt x="1013" y="2327"/>
                  </a:lnTo>
                  <a:lnTo>
                    <a:pt x="1006" y="2322"/>
                  </a:lnTo>
                  <a:lnTo>
                    <a:pt x="998" y="2321"/>
                  </a:lnTo>
                  <a:lnTo>
                    <a:pt x="991" y="2322"/>
                  </a:lnTo>
                  <a:lnTo>
                    <a:pt x="984" y="2325"/>
                  </a:lnTo>
                  <a:lnTo>
                    <a:pt x="978" y="2329"/>
                  </a:lnTo>
                  <a:lnTo>
                    <a:pt x="973" y="2335"/>
                  </a:lnTo>
                  <a:lnTo>
                    <a:pt x="964" y="2348"/>
                  </a:lnTo>
                  <a:lnTo>
                    <a:pt x="964" y="2348"/>
                  </a:lnTo>
                  <a:close/>
                  <a:moveTo>
                    <a:pt x="744" y="2381"/>
                  </a:moveTo>
                  <a:lnTo>
                    <a:pt x="744" y="2381"/>
                  </a:lnTo>
                  <a:lnTo>
                    <a:pt x="761" y="2405"/>
                  </a:lnTo>
                  <a:lnTo>
                    <a:pt x="777" y="2430"/>
                  </a:lnTo>
                  <a:lnTo>
                    <a:pt x="810" y="2480"/>
                  </a:lnTo>
                  <a:lnTo>
                    <a:pt x="825" y="2503"/>
                  </a:lnTo>
                  <a:lnTo>
                    <a:pt x="842" y="2527"/>
                  </a:lnTo>
                  <a:lnTo>
                    <a:pt x="860" y="2550"/>
                  </a:lnTo>
                  <a:lnTo>
                    <a:pt x="880" y="2571"/>
                  </a:lnTo>
                  <a:lnTo>
                    <a:pt x="880" y="2571"/>
                  </a:lnTo>
                  <a:lnTo>
                    <a:pt x="880" y="2562"/>
                  </a:lnTo>
                  <a:lnTo>
                    <a:pt x="880" y="2555"/>
                  </a:lnTo>
                  <a:lnTo>
                    <a:pt x="884" y="2548"/>
                  </a:lnTo>
                  <a:lnTo>
                    <a:pt x="888" y="2543"/>
                  </a:lnTo>
                  <a:lnTo>
                    <a:pt x="895" y="2539"/>
                  </a:lnTo>
                  <a:lnTo>
                    <a:pt x="902" y="2536"/>
                  </a:lnTo>
                  <a:lnTo>
                    <a:pt x="911" y="2533"/>
                  </a:lnTo>
                  <a:lnTo>
                    <a:pt x="921" y="2533"/>
                  </a:lnTo>
                  <a:lnTo>
                    <a:pt x="921" y="2533"/>
                  </a:lnTo>
                  <a:lnTo>
                    <a:pt x="919" y="2527"/>
                  </a:lnTo>
                  <a:lnTo>
                    <a:pt x="915" y="2523"/>
                  </a:lnTo>
                  <a:lnTo>
                    <a:pt x="907" y="2515"/>
                  </a:lnTo>
                  <a:lnTo>
                    <a:pt x="897" y="2509"/>
                  </a:lnTo>
                  <a:lnTo>
                    <a:pt x="888" y="2501"/>
                  </a:lnTo>
                  <a:lnTo>
                    <a:pt x="888" y="2501"/>
                  </a:lnTo>
                  <a:lnTo>
                    <a:pt x="893" y="2501"/>
                  </a:lnTo>
                  <a:lnTo>
                    <a:pt x="894" y="2499"/>
                  </a:lnTo>
                  <a:lnTo>
                    <a:pt x="895" y="2498"/>
                  </a:lnTo>
                  <a:lnTo>
                    <a:pt x="895" y="2498"/>
                  </a:lnTo>
                  <a:lnTo>
                    <a:pt x="890" y="2487"/>
                  </a:lnTo>
                  <a:lnTo>
                    <a:pt x="883" y="2475"/>
                  </a:lnTo>
                  <a:lnTo>
                    <a:pt x="874" y="2463"/>
                  </a:lnTo>
                  <a:lnTo>
                    <a:pt x="864" y="2450"/>
                  </a:lnTo>
                  <a:lnTo>
                    <a:pt x="845" y="2428"/>
                  </a:lnTo>
                  <a:lnTo>
                    <a:pt x="825" y="2408"/>
                  </a:lnTo>
                  <a:lnTo>
                    <a:pt x="825" y="2408"/>
                  </a:lnTo>
                  <a:lnTo>
                    <a:pt x="815" y="2388"/>
                  </a:lnTo>
                  <a:lnTo>
                    <a:pt x="804" y="2370"/>
                  </a:lnTo>
                  <a:lnTo>
                    <a:pt x="791" y="2352"/>
                  </a:lnTo>
                  <a:lnTo>
                    <a:pt x="779" y="2335"/>
                  </a:lnTo>
                  <a:lnTo>
                    <a:pt x="779" y="2335"/>
                  </a:lnTo>
                  <a:lnTo>
                    <a:pt x="776" y="2353"/>
                  </a:lnTo>
                  <a:lnTo>
                    <a:pt x="775" y="2362"/>
                  </a:lnTo>
                  <a:lnTo>
                    <a:pt x="772" y="2369"/>
                  </a:lnTo>
                  <a:lnTo>
                    <a:pt x="768" y="2374"/>
                  </a:lnTo>
                  <a:lnTo>
                    <a:pt x="762" y="2380"/>
                  </a:lnTo>
                  <a:lnTo>
                    <a:pt x="754" y="2381"/>
                  </a:lnTo>
                  <a:lnTo>
                    <a:pt x="744" y="2381"/>
                  </a:lnTo>
                  <a:lnTo>
                    <a:pt x="744" y="2381"/>
                  </a:lnTo>
                  <a:close/>
                  <a:moveTo>
                    <a:pt x="1931" y="2341"/>
                  </a:moveTo>
                  <a:lnTo>
                    <a:pt x="1931" y="2341"/>
                  </a:lnTo>
                  <a:lnTo>
                    <a:pt x="1930" y="2343"/>
                  </a:lnTo>
                  <a:lnTo>
                    <a:pt x="1926" y="2345"/>
                  </a:lnTo>
                  <a:lnTo>
                    <a:pt x="1926" y="2345"/>
                  </a:lnTo>
                  <a:lnTo>
                    <a:pt x="1867" y="2348"/>
                  </a:lnTo>
                  <a:lnTo>
                    <a:pt x="1811" y="2349"/>
                  </a:lnTo>
                  <a:lnTo>
                    <a:pt x="1753" y="2349"/>
                  </a:lnTo>
                  <a:lnTo>
                    <a:pt x="1693" y="2348"/>
                  </a:lnTo>
                  <a:lnTo>
                    <a:pt x="1693" y="2348"/>
                  </a:lnTo>
                  <a:lnTo>
                    <a:pt x="1666" y="2348"/>
                  </a:lnTo>
                  <a:lnTo>
                    <a:pt x="1639" y="2348"/>
                  </a:lnTo>
                  <a:lnTo>
                    <a:pt x="1587" y="2352"/>
                  </a:lnTo>
                  <a:lnTo>
                    <a:pt x="1538" y="2357"/>
                  </a:lnTo>
                  <a:lnTo>
                    <a:pt x="1513" y="2359"/>
                  </a:lnTo>
                  <a:lnTo>
                    <a:pt x="1491" y="2359"/>
                  </a:lnTo>
                  <a:lnTo>
                    <a:pt x="1491" y="2359"/>
                  </a:lnTo>
                  <a:lnTo>
                    <a:pt x="1489" y="2373"/>
                  </a:lnTo>
                  <a:lnTo>
                    <a:pt x="1491" y="2387"/>
                  </a:lnTo>
                  <a:lnTo>
                    <a:pt x="1493" y="2400"/>
                  </a:lnTo>
                  <a:lnTo>
                    <a:pt x="1495" y="2404"/>
                  </a:lnTo>
                  <a:lnTo>
                    <a:pt x="1499" y="2408"/>
                  </a:lnTo>
                  <a:lnTo>
                    <a:pt x="1499" y="2408"/>
                  </a:lnTo>
                  <a:lnTo>
                    <a:pt x="1526" y="2409"/>
                  </a:lnTo>
                  <a:lnTo>
                    <a:pt x="1552" y="2411"/>
                  </a:lnTo>
                  <a:lnTo>
                    <a:pt x="1607" y="2409"/>
                  </a:lnTo>
                  <a:lnTo>
                    <a:pt x="1662" y="2407"/>
                  </a:lnTo>
                  <a:lnTo>
                    <a:pt x="1715" y="2404"/>
                  </a:lnTo>
                  <a:lnTo>
                    <a:pt x="1823" y="2394"/>
                  </a:lnTo>
                  <a:lnTo>
                    <a:pt x="1877" y="2390"/>
                  </a:lnTo>
                  <a:lnTo>
                    <a:pt x="1929" y="2388"/>
                  </a:lnTo>
                  <a:lnTo>
                    <a:pt x="1929" y="2388"/>
                  </a:lnTo>
                  <a:lnTo>
                    <a:pt x="1931" y="2384"/>
                  </a:lnTo>
                  <a:lnTo>
                    <a:pt x="1934" y="2379"/>
                  </a:lnTo>
                  <a:lnTo>
                    <a:pt x="1936" y="2373"/>
                  </a:lnTo>
                  <a:lnTo>
                    <a:pt x="1937" y="2366"/>
                  </a:lnTo>
                  <a:lnTo>
                    <a:pt x="1937" y="2359"/>
                  </a:lnTo>
                  <a:lnTo>
                    <a:pt x="1937" y="2352"/>
                  </a:lnTo>
                  <a:lnTo>
                    <a:pt x="1934" y="2346"/>
                  </a:lnTo>
                  <a:lnTo>
                    <a:pt x="1931" y="2341"/>
                  </a:lnTo>
                  <a:lnTo>
                    <a:pt x="1931" y="2341"/>
                  </a:lnTo>
                  <a:close/>
                  <a:moveTo>
                    <a:pt x="526" y="2422"/>
                  </a:moveTo>
                  <a:lnTo>
                    <a:pt x="526" y="2422"/>
                  </a:lnTo>
                  <a:lnTo>
                    <a:pt x="540" y="2421"/>
                  </a:lnTo>
                  <a:lnTo>
                    <a:pt x="547" y="2418"/>
                  </a:lnTo>
                  <a:lnTo>
                    <a:pt x="553" y="2415"/>
                  </a:lnTo>
                  <a:lnTo>
                    <a:pt x="557" y="2412"/>
                  </a:lnTo>
                  <a:lnTo>
                    <a:pt x="561" y="2407"/>
                  </a:lnTo>
                  <a:lnTo>
                    <a:pt x="563" y="2401"/>
                  </a:lnTo>
                  <a:lnTo>
                    <a:pt x="564" y="2394"/>
                  </a:lnTo>
                  <a:lnTo>
                    <a:pt x="564" y="2394"/>
                  </a:lnTo>
                  <a:lnTo>
                    <a:pt x="560" y="2390"/>
                  </a:lnTo>
                  <a:lnTo>
                    <a:pt x="556" y="2388"/>
                  </a:lnTo>
                  <a:lnTo>
                    <a:pt x="544" y="2384"/>
                  </a:lnTo>
                  <a:lnTo>
                    <a:pt x="533" y="2381"/>
                  </a:lnTo>
                  <a:lnTo>
                    <a:pt x="523" y="2376"/>
                  </a:lnTo>
                  <a:lnTo>
                    <a:pt x="523" y="2376"/>
                  </a:lnTo>
                  <a:lnTo>
                    <a:pt x="521" y="2388"/>
                  </a:lnTo>
                  <a:lnTo>
                    <a:pt x="519" y="2402"/>
                  </a:lnTo>
                  <a:lnTo>
                    <a:pt x="519" y="2408"/>
                  </a:lnTo>
                  <a:lnTo>
                    <a:pt x="521" y="2414"/>
                  </a:lnTo>
                  <a:lnTo>
                    <a:pt x="522" y="2419"/>
                  </a:lnTo>
                  <a:lnTo>
                    <a:pt x="526" y="2422"/>
                  </a:lnTo>
                  <a:lnTo>
                    <a:pt x="526" y="2422"/>
                  </a:lnTo>
                  <a:close/>
                  <a:moveTo>
                    <a:pt x="2562" y="2397"/>
                  </a:moveTo>
                  <a:lnTo>
                    <a:pt x="2562" y="2397"/>
                  </a:lnTo>
                  <a:lnTo>
                    <a:pt x="2565" y="2405"/>
                  </a:lnTo>
                  <a:lnTo>
                    <a:pt x="2565" y="2412"/>
                  </a:lnTo>
                  <a:lnTo>
                    <a:pt x="2562" y="2418"/>
                  </a:lnTo>
                  <a:lnTo>
                    <a:pt x="2559" y="2423"/>
                  </a:lnTo>
                  <a:lnTo>
                    <a:pt x="2549" y="2435"/>
                  </a:lnTo>
                  <a:lnTo>
                    <a:pt x="2546" y="2440"/>
                  </a:lnTo>
                  <a:lnTo>
                    <a:pt x="2543" y="2446"/>
                  </a:lnTo>
                  <a:lnTo>
                    <a:pt x="2543" y="2446"/>
                  </a:lnTo>
                  <a:lnTo>
                    <a:pt x="2545" y="2445"/>
                  </a:lnTo>
                  <a:lnTo>
                    <a:pt x="2545" y="2446"/>
                  </a:lnTo>
                  <a:lnTo>
                    <a:pt x="2549" y="2450"/>
                  </a:lnTo>
                  <a:lnTo>
                    <a:pt x="2552" y="2457"/>
                  </a:lnTo>
                  <a:lnTo>
                    <a:pt x="2552" y="2457"/>
                  </a:lnTo>
                  <a:lnTo>
                    <a:pt x="2552" y="2463"/>
                  </a:lnTo>
                  <a:lnTo>
                    <a:pt x="2550" y="2467"/>
                  </a:lnTo>
                  <a:lnTo>
                    <a:pt x="2549" y="2473"/>
                  </a:lnTo>
                  <a:lnTo>
                    <a:pt x="2549" y="2475"/>
                  </a:lnTo>
                  <a:lnTo>
                    <a:pt x="2549" y="2478"/>
                  </a:lnTo>
                  <a:lnTo>
                    <a:pt x="2549" y="2478"/>
                  </a:lnTo>
                  <a:lnTo>
                    <a:pt x="2565" y="2474"/>
                  </a:lnTo>
                  <a:lnTo>
                    <a:pt x="2577" y="2474"/>
                  </a:lnTo>
                  <a:lnTo>
                    <a:pt x="2588" y="2477"/>
                  </a:lnTo>
                  <a:lnTo>
                    <a:pt x="2600" y="2481"/>
                  </a:lnTo>
                  <a:lnTo>
                    <a:pt x="2608" y="2488"/>
                  </a:lnTo>
                  <a:lnTo>
                    <a:pt x="2615" y="2496"/>
                  </a:lnTo>
                  <a:lnTo>
                    <a:pt x="2619" y="2508"/>
                  </a:lnTo>
                  <a:lnTo>
                    <a:pt x="2622" y="2519"/>
                  </a:lnTo>
                  <a:lnTo>
                    <a:pt x="2622" y="2519"/>
                  </a:lnTo>
                  <a:lnTo>
                    <a:pt x="2633" y="2512"/>
                  </a:lnTo>
                  <a:lnTo>
                    <a:pt x="2645" y="2509"/>
                  </a:lnTo>
                  <a:lnTo>
                    <a:pt x="2656" y="2508"/>
                  </a:lnTo>
                  <a:lnTo>
                    <a:pt x="2666" y="2508"/>
                  </a:lnTo>
                  <a:lnTo>
                    <a:pt x="2675" y="2511"/>
                  </a:lnTo>
                  <a:lnTo>
                    <a:pt x="2684" y="2515"/>
                  </a:lnTo>
                  <a:lnTo>
                    <a:pt x="2691" y="2520"/>
                  </a:lnTo>
                  <a:lnTo>
                    <a:pt x="2696" y="2527"/>
                  </a:lnTo>
                  <a:lnTo>
                    <a:pt x="2701" y="2534"/>
                  </a:lnTo>
                  <a:lnTo>
                    <a:pt x="2703" y="2543"/>
                  </a:lnTo>
                  <a:lnTo>
                    <a:pt x="2706" y="2551"/>
                  </a:lnTo>
                  <a:lnTo>
                    <a:pt x="2705" y="2560"/>
                  </a:lnTo>
                  <a:lnTo>
                    <a:pt x="2703" y="2568"/>
                  </a:lnTo>
                  <a:lnTo>
                    <a:pt x="2699" y="2576"/>
                  </a:lnTo>
                  <a:lnTo>
                    <a:pt x="2692" y="2585"/>
                  </a:lnTo>
                  <a:lnTo>
                    <a:pt x="2684" y="2591"/>
                  </a:lnTo>
                  <a:lnTo>
                    <a:pt x="2684" y="2591"/>
                  </a:lnTo>
                  <a:lnTo>
                    <a:pt x="2691" y="2595"/>
                  </a:lnTo>
                  <a:lnTo>
                    <a:pt x="2698" y="2602"/>
                  </a:lnTo>
                  <a:lnTo>
                    <a:pt x="2702" y="2609"/>
                  </a:lnTo>
                  <a:lnTo>
                    <a:pt x="2706" y="2617"/>
                  </a:lnTo>
                  <a:lnTo>
                    <a:pt x="2708" y="2626"/>
                  </a:lnTo>
                  <a:lnTo>
                    <a:pt x="2708" y="2634"/>
                  </a:lnTo>
                  <a:lnTo>
                    <a:pt x="2705" y="2644"/>
                  </a:lnTo>
                  <a:lnTo>
                    <a:pt x="2701" y="2652"/>
                  </a:lnTo>
                  <a:lnTo>
                    <a:pt x="2701" y="2652"/>
                  </a:lnTo>
                  <a:lnTo>
                    <a:pt x="2706" y="2658"/>
                  </a:lnTo>
                  <a:lnTo>
                    <a:pt x="2713" y="2664"/>
                  </a:lnTo>
                  <a:lnTo>
                    <a:pt x="2722" y="2666"/>
                  </a:lnTo>
                  <a:lnTo>
                    <a:pt x="2729" y="2668"/>
                  </a:lnTo>
                  <a:lnTo>
                    <a:pt x="2733" y="2666"/>
                  </a:lnTo>
                  <a:lnTo>
                    <a:pt x="2736" y="2665"/>
                  </a:lnTo>
                  <a:lnTo>
                    <a:pt x="2739" y="2664"/>
                  </a:lnTo>
                  <a:lnTo>
                    <a:pt x="2741" y="2659"/>
                  </a:lnTo>
                  <a:lnTo>
                    <a:pt x="2744" y="2655"/>
                  </a:lnTo>
                  <a:lnTo>
                    <a:pt x="2744" y="2651"/>
                  </a:lnTo>
                  <a:lnTo>
                    <a:pt x="2744" y="2645"/>
                  </a:lnTo>
                  <a:lnTo>
                    <a:pt x="2744" y="2637"/>
                  </a:lnTo>
                  <a:lnTo>
                    <a:pt x="2744" y="2637"/>
                  </a:lnTo>
                  <a:lnTo>
                    <a:pt x="2739" y="2634"/>
                  </a:lnTo>
                  <a:lnTo>
                    <a:pt x="2733" y="2631"/>
                  </a:lnTo>
                  <a:lnTo>
                    <a:pt x="2727" y="2628"/>
                  </a:lnTo>
                  <a:lnTo>
                    <a:pt x="2725" y="2626"/>
                  </a:lnTo>
                  <a:lnTo>
                    <a:pt x="2723" y="2623"/>
                  </a:lnTo>
                  <a:lnTo>
                    <a:pt x="2723" y="2623"/>
                  </a:lnTo>
                  <a:lnTo>
                    <a:pt x="2729" y="2617"/>
                  </a:lnTo>
                  <a:lnTo>
                    <a:pt x="2730" y="2612"/>
                  </a:lnTo>
                  <a:lnTo>
                    <a:pt x="2730" y="2606"/>
                  </a:lnTo>
                  <a:lnTo>
                    <a:pt x="2729" y="2600"/>
                  </a:lnTo>
                  <a:lnTo>
                    <a:pt x="2723" y="2588"/>
                  </a:lnTo>
                  <a:lnTo>
                    <a:pt x="2722" y="2582"/>
                  </a:lnTo>
                  <a:lnTo>
                    <a:pt x="2720" y="2576"/>
                  </a:lnTo>
                  <a:lnTo>
                    <a:pt x="2720" y="2576"/>
                  </a:lnTo>
                  <a:lnTo>
                    <a:pt x="2726" y="2571"/>
                  </a:lnTo>
                  <a:lnTo>
                    <a:pt x="2732" y="2565"/>
                  </a:lnTo>
                  <a:lnTo>
                    <a:pt x="2743" y="2554"/>
                  </a:lnTo>
                  <a:lnTo>
                    <a:pt x="2748" y="2550"/>
                  </a:lnTo>
                  <a:lnTo>
                    <a:pt x="2753" y="2544"/>
                  </a:lnTo>
                  <a:lnTo>
                    <a:pt x="2757" y="2537"/>
                  </a:lnTo>
                  <a:lnTo>
                    <a:pt x="2758" y="2530"/>
                  </a:lnTo>
                  <a:lnTo>
                    <a:pt x="2758" y="2530"/>
                  </a:lnTo>
                  <a:lnTo>
                    <a:pt x="2760" y="2520"/>
                  </a:lnTo>
                  <a:lnTo>
                    <a:pt x="2760" y="2513"/>
                  </a:lnTo>
                  <a:lnTo>
                    <a:pt x="2758" y="2506"/>
                  </a:lnTo>
                  <a:lnTo>
                    <a:pt x="2755" y="2501"/>
                  </a:lnTo>
                  <a:lnTo>
                    <a:pt x="2753" y="2496"/>
                  </a:lnTo>
                  <a:lnTo>
                    <a:pt x="2748" y="2492"/>
                  </a:lnTo>
                  <a:lnTo>
                    <a:pt x="2744" y="2489"/>
                  </a:lnTo>
                  <a:lnTo>
                    <a:pt x="2739" y="2487"/>
                  </a:lnTo>
                  <a:lnTo>
                    <a:pt x="2727" y="2484"/>
                  </a:lnTo>
                  <a:lnTo>
                    <a:pt x="2715" y="2482"/>
                  </a:lnTo>
                  <a:lnTo>
                    <a:pt x="2689" y="2481"/>
                  </a:lnTo>
                  <a:lnTo>
                    <a:pt x="2689" y="2481"/>
                  </a:lnTo>
                  <a:lnTo>
                    <a:pt x="2691" y="2474"/>
                  </a:lnTo>
                  <a:lnTo>
                    <a:pt x="2694" y="2467"/>
                  </a:lnTo>
                  <a:lnTo>
                    <a:pt x="2694" y="2461"/>
                  </a:lnTo>
                  <a:lnTo>
                    <a:pt x="2692" y="2454"/>
                  </a:lnTo>
                  <a:lnTo>
                    <a:pt x="2692" y="2454"/>
                  </a:lnTo>
                  <a:lnTo>
                    <a:pt x="2687" y="2449"/>
                  </a:lnTo>
                  <a:lnTo>
                    <a:pt x="2680" y="2447"/>
                  </a:lnTo>
                  <a:lnTo>
                    <a:pt x="2673" y="2446"/>
                  </a:lnTo>
                  <a:lnTo>
                    <a:pt x="2664" y="2447"/>
                  </a:lnTo>
                  <a:lnTo>
                    <a:pt x="2647" y="2450"/>
                  </a:lnTo>
                  <a:lnTo>
                    <a:pt x="2639" y="2450"/>
                  </a:lnTo>
                  <a:lnTo>
                    <a:pt x="2630" y="2449"/>
                  </a:lnTo>
                  <a:lnTo>
                    <a:pt x="2630" y="2449"/>
                  </a:lnTo>
                  <a:lnTo>
                    <a:pt x="2635" y="2437"/>
                  </a:lnTo>
                  <a:lnTo>
                    <a:pt x="2638" y="2426"/>
                  </a:lnTo>
                  <a:lnTo>
                    <a:pt x="2646" y="2405"/>
                  </a:lnTo>
                  <a:lnTo>
                    <a:pt x="2646" y="2405"/>
                  </a:lnTo>
                  <a:lnTo>
                    <a:pt x="2642" y="2400"/>
                  </a:lnTo>
                  <a:lnTo>
                    <a:pt x="2639" y="2395"/>
                  </a:lnTo>
                  <a:lnTo>
                    <a:pt x="2629" y="2387"/>
                  </a:lnTo>
                  <a:lnTo>
                    <a:pt x="2618" y="2383"/>
                  </a:lnTo>
                  <a:lnTo>
                    <a:pt x="2607" y="2380"/>
                  </a:lnTo>
                  <a:lnTo>
                    <a:pt x="2594" y="2379"/>
                  </a:lnTo>
                  <a:lnTo>
                    <a:pt x="2581" y="2381"/>
                  </a:lnTo>
                  <a:lnTo>
                    <a:pt x="2576" y="2384"/>
                  </a:lnTo>
                  <a:lnTo>
                    <a:pt x="2570" y="2387"/>
                  </a:lnTo>
                  <a:lnTo>
                    <a:pt x="2566" y="2391"/>
                  </a:lnTo>
                  <a:lnTo>
                    <a:pt x="2562" y="2397"/>
                  </a:lnTo>
                  <a:lnTo>
                    <a:pt x="2562" y="2397"/>
                  </a:lnTo>
                  <a:close/>
                  <a:moveTo>
                    <a:pt x="674" y="2437"/>
                  </a:moveTo>
                  <a:lnTo>
                    <a:pt x="674" y="2437"/>
                  </a:lnTo>
                  <a:lnTo>
                    <a:pt x="713" y="2494"/>
                  </a:lnTo>
                  <a:lnTo>
                    <a:pt x="752" y="2550"/>
                  </a:lnTo>
                  <a:lnTo>
                    <a:pt x="791" y="2605"/>
                  </a:lnTo>
                  <a:lnTo>
                    <a:pt x="834" y="2658"/>
                  </a:lnTo>
                  <a:lnTo>
                    <a:pt x="834" y="2658"/>
                  </a:lnTo>
                  <a:lnTo>
                    <a:pt x="856" y="2650"/>
                  </a:lnTo>
                  <a:lnTo>
                    <a:pt x="867" y="2645"/>
                  </a:lnTo>
                  <a:lnTo>
                    <a:pt x="877" y="2641"/>
                  </a:lnTo>
                  <a:lnTo>
                    <a:pt x="887" y="2634"/>
                  </a:lnTo>
                  <a:lnTo>
                    <a:pt x="894" y="2627"/>
                  </a:lnTo>
                  <a:lnTo>
                    <a:pt x="898" y="2619"/>
                  </a:lnTo>
                  <a:lnTo>
                    <a:pt x="901" y="2609"/>
                  </a:lnTo>
                  <a:lnTo>
                    <a:pt x="901" y="2609"/>
                  </a:lnTo>
                  <a:lnTo>
                    <a:pt x="895" y="2609"/>
                  </a:lnTo>
                  <a:lnTo>
                    <a:pt x="893" y="2610"/>
                  </a:lnTo>
                  <a:lnTo>
                    <a:pt x="890" y="2613"/>
                  </a:lnTo>
                  <a:lnTo>
                    <a:pt x="886" y="2614"/>
                  </a:lnTo>
                  <a:lnTo>
                    <a:pt x="886" y="2614"/>
                  </a:lnTo>
                  <a:lnTo>
                    <a:pt x="864" y="2586"/>
                  </a:lnTo>
                  <a:lnTo>
                    <a:pt x="845" y="2558"/>
                  </a:lnTo>
                  <a:lnTo>
                    <a:pt x="806" y="2499"/>
                  </a:lnTo>
                  <a:lnTo>
                    <a:pt x="766" y="2442"/>
                  </a:lnTo>
                  <a:lnTo>
                    <a:pt x="745" y="2415"/>
                  </a:lnTo>
                  <a:lnTo>
                    <a:pt x="724" y="2388"/>
                  </a:lnTo>
                  <a:lnTo>
                    <a:pt x="724" y="2388"/>
                  </a:lnTo>
                  <a:lnTo>
                    <a:pt x="717" y="2407"/>
                  </a:lnTo>
                  <a:lnTo>
                    <a:pt x="713" y="2415"/>
                  </a:lnTo>
                  <a:lnTo>
                    <a:pt x="709" y="2422"/>
                  </a:lnTo>
                  <a:lnTo>
                    <a:pt x="703" y="2429"/>
                  </a:lnTo>
                  <a:lnTo>
                    <a:pt x="695" y="2433"/>
                  </a:lnTo>
                  <a:lnTo>
                    <a:pt x="686" y="2436"/>
                  </a:lnTo>
                  <a:lnTo>
                    <a:pt x="674" y="2437"/>
                  </a:lnTo>
                  <a:lnTo>
                    <a:pt x="674" y="2437"/>
                  </a:lnTo>
                  <a:close/>
                  <a:moveTo>
                    <a:pt x="521" y="2435"/>
                  </a:moveTo>
                  <a:lnTo>
                    <a:pt x="521" y="2435"/>
                  </a:lnTo>
                  <a:lnTo>
                    <a:pt x="521" y="2447"/>
                  </a:lnTo>
                  <a:lnTo>
                    <a:pt x="519" y="2460"/>
                  </a:lnTo>
                  <a:lnTo>
                    <a:pt x="516" y="2481"/>
                  </a:lnTo>
                  <a:lnTo>
                    <a:pt x="514" y="2501"/>
                  </a:lnTo>
                  <a:lnTo>
                    <a:pt x="514" y="2511"/>
                  </a:lnTo>
                  <a:lnTo>
                    <a:pt x="515" y="2522"/>
                  </a:lnTo>
                  <a:lnTo>
                    <a:pt x="515" y="2522"/>
                  </a:lnTo>
                  <a:lnTo>
                    <a:pt x="528" y="2519"/>
                  </a:lnTo>
                  <a:lnTo>
                    <a:pt x="539" y="2515"/>
                  </a:lnTo>
                  <a:lnTo>
                    <a:pt x="549" y="2508"/>
                  </a:lnTo>
                  <a:lnTo>
                    <a:pt x="557" y="2499"/>
                  </a:lnTo>
                  <a:lnTo>
                    <a:pt x="563" y="2489"/>
                  </a:lnTo>
                  <a:lnTo>
                    <a:pt x="568" y="2480"/>
                  </a:lnTo>
                  <a:lnTo>
                    <a:pt x="575" y="2460"/>
                  </a:lnTo>
                  <a:lnTo>
                    <a:pt x="575" y="2460"/>
                  </a:lnTo>
                  <a:lnTo>
                    <a:pt x="581" y="2461"/>
                  </a:lnTo>
                  <a:lnTo>
                    <a:pt x="587" y="2463"/>
                  </a:lnTo>
                  <a:lnTo>
                    <a:pt x="595" y="2466"/>
                  </a:lnTo>
                  <a:lnTo>
                    <a:pt x="603" y="2470"/>
                  </a:lnTo>
                  <a:lnTo>
                    <a:pt x="608" y="2471"/>
                  </a:lnTo>
                  <a:lnTo>
                    <a:pt x="613" y="2473"/>
                  </a:lnTo>
                  <a:lnTo>
                    <a:pt x="613" y="2473"/>
                  </a:lnTo>
                  <a:lnTo>
                    <a:pt x="620" y="2468"/>
                  </a:lnTo>
                  <a:lnTo>
                    <a:pt x="626" y="2463"/>
                  </a:lnTo>
                  <a:lnTo>
                    <a:pt x="630" y="2457"/>
                  </a:lnTo>
                  <a:lnTo>
                    <a:pt x="634" y="2450"/>
                  </a:lnTo>
                  <a:lnTo>
                    <a:pt x="636" y="2442"/>
                  </a:lnTo>
                  <a:lnTo>
                    <a:pt x="637" y="2433"/>
                  </a:lnTo>
                  <a:lnTo>
                    <a:pt x="640" y="2416"/>
                  </a:lnTo>
                  <a:lnTo>
                    <a:pt x="640" y="2416"/>
                  </a:lnTo>
                  <a:lnTo>
                    <a:pt x="626" y="2414"/>
                  </a:lnTo>
                  <a:lnTo>
                    <a:pt x="612" y="2408"/>
                  </a:lnTo>
                  <a:lnTo>
                    <a:pt x="596" y="2402"/>
                  </a:lnTo>
                  <a:lnTo>
                    <a:pt x="581" y="2397"/>
                  </a:lnTo>
                  <a:lnTo>
                    <a:pt x="581" y="2397"/>
                  </a:lnTo>
                  <a:lnTo>
                    <a:pt x="578" y="2405"/>
                  </a:lnTo>
                  <a:lnTo>
                    <a:pt x="574" y="2414"/>
                  </a:lnTo>
                  <a:lnTo>
                    <a:pt x="568" y="2421"/>
                  </a:lnTo>
                  <a:lnTo>
                    <a:pt x="563" y="2426"/>
                  </a:lnTo>
                  <a:lnTo>
                    <a:pt x="554" y="2432"/>
                  </a:lnTo>
                  <a:lnTo>
                    <a:pt x="544" y="2435"/>
                  </a:lnTo>
                  <a:lnTo>
                    <a:pt x="533" y="2435"/>
                  </a:lnTo>
                  <a:lnTo>
                    <a:pt x="521" y="2435"/>
                  </a:lnTo>
                  <a:lnTo>
                    <a:pt x="521" y="2435"/>
                  </a:lnTo>
                  <a:close/>
                  <a:moveTo>
                    <a:pt x="1926" y="2411"/>
                  </a:moveTo>
                  <a:lnTo>
                    <a:pt x="1926" y="2411"/>
                  </a:lnTo>
                  <a:lnTo>
                    <a:pt x="1910" y="2409"/>
                  </a:lnTo>
                  <a:lnTo>
                    <a:pt x="1895" y="2409"/>
                  </a:lnTo>
                  <a:lnTo>
                    <a:pt x="1864" y="2411"/>
                  </a:lnTo>
                  <a:lnTo>
                    <a:pt x="1833" y="2412"/>
                  </a:lnTo>
                  <a:lnTo>
                    <a:pt x="1804" y="2414"/>
                  </a:lnTo>
                  <a:lnTo>
                    <a:pt x="1804" y="2414"/>
                  </a:lnTo>
                  <a:lnTo>
                    <a:pt x="1763" y="2415"/>
                  </a:lnTo>
                  <a:lnTo>
                    <a:pt x="1724" y="2418"/>
                  </a:lnTo>
                  <a:lnTo>
                    <a:pt x="1644" y="2426"/>
                  </a:lnTo>
                  <a:lnTo>
                    <a:pt x="1606" y="2428"/>
                  </a:lnTo>
                  <a:lnTo>
                    <a:pt x="1566" y="2429"/>
                  </a:lnTo>
                  <a:lnTo>
                    <a:pt x="1528" y="2428"/>
                  </a:lnTo>
                  <a:lnTo>
                    <a:pt x="1509" y="2426"/>
                  </a:lnTo>
                  <a:lnTo>
                    <a:pt x="1491" y="2422"/>
                  </a:lnTo>
                  <a:lnTo>
                    <a:pt x="1491" y="2422"/>
                  </a:lnTo>
                  <a:lnTo>
                    <a:pt x="1397" y="2453"/>
                  </a:lnTo>
                  <a:lnTo>
                    <a:pt x="1353" y="2467"/>
                  </a:lnTo>
                  <a:lnTo>
                    <a:pt x="1312" y="2481"/>
                  </a:lnTo>
                  <a:lnTo>
                    <a:pt x="1312" y="2481"/>
                  </a:lnTo>
                  <a:lnTo>
                    <a:pt x="1401" y="2477"/>
                  </a:lnTo>
                  <a:lnTo>
                    <a:pt x="1491" y="2475"/>
                  </a:lnTo>
                  <a:lnTo>
                    <a:pt x="1583" y="2475"/>
                  </a:lnTo>
                  <a:lnTo>
                    <a:pt x="1679" y="2475"/>
                  </a:lnTo>
                  <a:lnTo>
                    <a:pt x="1872" y="2478"/>
                  </a:lnTo>
                  <a:lnTo>
                    <a:pt x="1971" y="2478"/>
                  </a:lnTo>
                  <a:lnTo>
                    <a:pt x="2068" y="2478"/>
                  </a:lnTo>
                  <a:lnTo>
                    <a:pt x="2068" y="2478"/>
                  </a:lnTo>
                  <a:lnTo>
                    <a:pt x="2049" y="2471"/>
                  </a:lnTo>
                  <a:lnTo>
                    <a:pt x="2031" y="2461"/>
                  </a:lnTo>
                  <a:lnTo>
                    <a:pt x="1997" y="2442"/>
                  </a:lnTo>
                  <a:lnTo>
                    <a:pt x="1981" y="2432"/>
                  </a:lnTo>
                  <a:lnTo>
                    <a:pt x="1964" y="2422"/>
                  </a:lnTo>
                  <a:lnTo>
                    <a:pt x="1945" y="2415"/>
                  </a:lnTo>
                  <a:lnTo>
                    <a:pt x="1926" y="2411"/>
                  </a:lnTo>
                  <a:lnTo>
                    <a:pt x="1926" y="2411"/>
                  </a:lnTo>
                  <a:close/>
                  <a:moveTo>
                    <a:pt x="1086" y="2513"/>
                  </a:moveTo>
                  <a:lnTo>
                    <a:pt x="1086" y="2513"/>
                  </a:lnTo>
                  <a:lnTo>
                    <a:pt x="1085" y="2527"/>
                  </a:lnTo>
                  <a:lnTo>
                    <a:pt x="1082" y="2534"/>
                  </a:lnTo>
                  <a:lnTo>
                    <a:pt x="1078" y="2543"/>
                  </a:lnTo>
                  <a:lnTo>
                    <a:pt x="1072" y="2550"/>
                  </a:lnTo>
                  <a:lnTo>
                    <a:pt x="1065" y="2554"/>
                  </a:lnTo>
                  <a:lnTo>
                    <a:pt x="1057" y="2557"/>
                  </a:lnTo>
                  <a:lnTo>
                    <a:pt x="1051" y="2557"/>
                  </a:lnTo>
                  <a:lnTo>
                    <a:pt x="1046" y="2557"/>
                  </a:lnTo>
                  <a:lnTo>
                    <a:pt x="1046" y="2557"/>
                  </a:lnTo>
                  <a:lnTo>
                    <a:pt x="1047" y="2564"/>
                  </a:lnTo>
                  <a:lnTo>
                    <a:pt x="1047" y="2569"/>
                  </a:lnTo>
                  <a:lnTo>
                    <a:pt x="1046" y="2576"/>
                  </a:lnTo>
                  <a:lnTo>
                    <a:pt x="1043" y="2582"/>
                  </a:lnTo>
                  <a:lnTo>
                    <a:pt x="1040" y="2586"/>
                  </a:lnTo>
                  <a:lnTo>
                    <a:pt x="1036" y="2592"/>
                  </a:lnTo>
                  <a:lnTo>
                    <a:pt x="1027" y="2599"/>
                  </a:lnTo>
                  <a:lnTo>
                    <a:pt x="1015" y="2605"/>
                  </a:lnTo>
                  <a:lnTo>
                    <a:pt x="1002" y="2607"/>
                  </a:lnTo>
                  <a:lnTo>
                    <a:pt x="989" y="2607"/>
                  </a:lnTo>
                  <a:lnTo>
                    <a:pt x="977" y="2606"/>
                  </a:lnTo>
                  <a:lnTo>
                    <a:pt x="977" y="2606"/>
                  </a:lnTo>
                  <a:lnTo>
                    <a:pt x="968" y="2627"/>
                  </a:lnTo>
                  <a:lnTo>
                    <a:pt x="964" y="2638"/>
                  </a:lnTo>
                  <a:lnTo>
                    <a:pt x="957" y="2647"/>
                  </a:lnTo>
                  <a:lnTo>
                    <a:pt x="950" y="2654"/>
                  </a:lnTo>
                  <a:lnTo>
                    <a:pt x="940" y="2659"/>
                  </a:lnTo>
                  <a:lnTo>
                    <a:pt x="929" y="2664"/>
                  </a:lnTo>
                  <a:lnTo>
                    <a:pt x="915" y="2664"/>
                  </a:lnTo>
                  <a:lnTo>
                    <a:pt x="915" y="2664"/>
                  </a:lnTo>
                  <a:lnTo>
                    <a:pt x="911" y="2659"/>
                  </a:lnTo>
                  <a:lnTo>
                    <a:pt x="908" y="2655"/>
                  </a:lnTo>
                  <a:lnTo>
                    <a:pt x="904" y="2651"/>
                  </a:lnTo>
                  <a:lnTo>
                    <a:pt x="901" y="2650"/>
                  </a:lnTo>
                  <a:lnTo>
                    <a:pt x="898" y="2650"/>
                  </a:lnTo>
                  <a:lnTo>
                    <a:pt x="898" y="2650"/>
                  </a:lnTo>
                  <a:lnTo>
                    <a:pt x="866" y="2664"/>
                  </a:lnTo>
                  <a:lnTo>
                    <a:pt x="849" y="2671"/>
                  </a:lnTo>
                  <a:lnTo>
                    <a:pt x="831" y="2675"/>
                  </a:lnTo>
                  <a:lnTo>
                    <a:pt x="831" y="2675"/>
                  </a:lnTo>
                  <a:lnTo>
                    <a:pt x="822" y="2694"/>
                  </a:lnTo>
                  <a:lnTo>
                    <a:pt x="811" y="2711"/>
                  </a:lnTo>
                  <a:lnTo>
                    <a:pt x="797" y="2725"/>
                  </a:lnTo>
                  <a:lnTo>
                    <a:pt x="782" y="2738"/>
                  </a:lnTo>
                  <a:lnTo>
                    <a:pt x="765" y="2748"/>
                  </a:lnTo>
                  <a:lnTo>
                    <a:pt x="745" y="2755"/>
                  </a:lnTo>
                  <a:lnTo>
                    <a:pt x="735" y="2758"/>
                  </a:lnTo>
                  <a:lnTo>
                    <a:pt x="726" y="2759"/>
                  </a:lnTo>
                  <a:lnTo>
                    <a:pt x="714" y="2759"/>
                  </a:lnTo>
                  <a:lnTo>
                    <a:pt x="703" y="2759"/>
                  </a:lnTo>
                  <a:lnTo>
                    <a:pt x="703" y="2759"/>
                  </a:lnTo>
                  <a:lnTo>
                    <a:pt x="693" y="2746"/>
                  </a:lnTo>
                  <a:lnTo>
                    <a:pt x="688" y="2741"/>
                  </a:lnTo>
                  <a:lnTo>
                    <a:pt x="685" y="2738"/>
                  </a:lnTo>
                  <a:lnTo>
                    <a:pt x="681" y="2737"/>
                  </a:lnTo>
                  <a:lnTo>
                    <a:pt x="681" y="2737"/>
                  </a:lnTo>
                  <a:lnTo>
                    <a:pt x="678" y="2737"/>
                  </a:lnTo>
                  <a:lnTo>
                    <a:pt x="675" y="2738"/>
                  </a:lnTo>
                  <a:lnTo>
                    <a:pt x="668" y="2744"/>
                  </a:lnTo>
                  <a:lnTo>
                    <a:pt x="660" y="2751"/>
                  </a:lnTo>
                  <a:lnTo>
                    <a:pt x="655" y="2752"/>
                  </a:lnTo>
                  <a:lnTo>
                    <a:pt x="651" y="2753"/>
                  </a:lnTo>
                  <a:lnTo>
                    <a:pt x="651" y="2753"/>
                  </a:lnTo>
                  <a:lnTo>
                    <a:pt x="681" y="2787"/>
                  </a:lnTo>
                  <a:lnTo>
                    <a:pt x="710" y="2818"/>
                  </a:lnTo>
                  <a:lnTo>
                    <a:pt x="742" y="2849"/>
                  </a:lnTo>
                  <a:lnTo>
                    <a:pt x="775" y="2878"/>
                  </a:lnTo>
                  <a:lnTo>
                    <a:pt x="807" y="2908"/>
                  </a:lnTo>
                  <a:lnTo>
                    <a:pt x="841" y="2936"/>
                  </a:lnTo>
                  <a:lnTo>
                    <a:pt x="909" y="2992"/>
                  </a:lnTo>
                  <a:lnTo>
                    <a:pt x="909" y="2992"/>
                  </a:lnTo>
                  <a:lnTo>
                    <a:pt x="922" y="2992"/>
                  </a:lnTo>
                  <a:lnTo>
                    <a:pt x="933" y="2995"/>
                  </a:lnTo>
                  <a:lnTo>
                    <a:pt x="945" y="2999"/>
                  </a:lnTo>
                  <a:lnTo>
                    <a:pt x="956" y="3001"/>
                  </a:lnTo>
                  <a:lnTo>
                    <a:pt x="956" y="3001"/>
                  </a:lnTo>
                  <a:lnTo>
                    <a:pt x="956" y="2992"/>
                  </a:lnTo>
                  <a:lnTo>
                    <a:pt x="957" y="2986"/>
                  </a:lnTo>
                  <a:lnTo>
                    <a:pt x="959" y="2981"/>
                  </a:lnTo>
                  <a:lnTo>
                    <a:pt x="959" y="2974"/>
                  </a:lnTo>
                  <a:lnTo>
                    <a:pt x="959" y="2974"/>
                  </a:lnTo>
                  <a:lnTo>
                    <a:pt x="973" y="2953"/>
                  </a:lnTo>
                  <a:lnTo>
                    <a:pt x="987" y="2932"/>
                  </a:lnTo>
                  <a:lnTo>
                    <a:pt x="1012" y="2890"/>
                  </a:lnTo>
                  <a:lnTo>
                    <a:pt x="1025" y="2870"/>
                  </a:lnTo>
                  <a:lnTo>
                    <a:pt x="1040" y="2850"/>
                  </a:lnTo>
                  <a:lnTo>
                    <a:pt x="1055" y="2832"/>
                  </a:lnTo>
                  <a:lnTo>
                    <a:pt x="1075" y="2815"/>
                  </a:lnTo>
                  <a:lnTo>
                    <a:pt x="1075" y="2815"/>
                  </a:lnTo>
                  <a:lnTo>
                    <a:pt x="1106" y="2791"/>
                  </a:lnTo>
                  <a:lnTo>
                    <a:pt x="1138" y="2767"/>
                  </a:lnTo>
                  <a:lnTo>
                    <a:pt x="1171" y="2745"/>
                  </a:lnTo>
                  <a:lnTo>
                    <a:pt x="1185" y="2732"/>
                  </a:lnTo>
                  <a:lnTo>
                    <a:pt x="1200" y="2720"/>
                  </a:lnTo>
                  <a:lnTo>
                    <a:pt x="1214" y="2707"/>
                  </a:lnTo>
                  <a:lnTo>
                    <a:pt x="1227" y="2692"/>
                  </a:lnTo>
                  <a:lnTo>
                    <a:pt x="1238" y="2678"/>
                  </a:lnTo>
                  <a:lnTo>
                    <a:pt x="1249" y="2661"/>
                  </a:lnTo>
                  <a:lnTo>
                    <a:pt x="1258" y="2644"/>
                  </a:lnTo>
                  <a:lnTo>
                    <a:pt x="1265" y="2624"/>
                  </a:lnTo>
                  <a:lnTo>
                    <a:pt x="1269" y="2605"/>
                  </a:lnTo>
                  <a:lnTo>
                    <a:pt x="1272" y="2582"/>
                  </a:lnTo>
                  <a:lnTo>
                    <a:pt x="1272" y="2582"/>
                  </a:lnTo>
                  <a:lnTo>
                    <a:pt x="1263" y="2581"/>
                  </a:lnTo>
                  <a:lnTo>
                    <a:pt x="1255" y="2576"/>
                  </a:lnTo>
                  <a:lnTo>
                    <a:pt x="1248" y="2572"/>
                  </a:lnTo>
                  <a:lnTo>
                    <a:pt x="1241" y="2567"/>
                  </a:lnTo>
                  <a:lnTo>
                    <a:pt x="1237" y="2560"/>
                  </a:lnTo>
                  <a:lnTo>
                    <a:pt x="1232" y="2551"/>
                  </a:lnTo>
                  <a:lnTo>
                    <a:pt x="1229" y="2543"/>
                  </a:lnTo>
                  <a:lnTo>
                    <a:pt x="1228" y="2534"/>
                  </a:lnTo>
                  <a:lnTo>
                    <a:pt x="1227" y="2525"/>
                  </a:lnTo>
                  <a:lnTo>
                    <a:pt x="1228" y="2516"/>
                  </a:lnTo>
                  <a:lnTo>
                    <a:pt x="1229" y="2508"/>
                  </a:lnTo>
                  <a:lnTo>
                    <a:pt x="1232" y="2499"/>
                  </a:lnTo>
                  <a:lnTo>
                    <a:pt x="1235" y="2491"/>
                  </a:lnTo>
                  <a:lnTo>
                    <a:pt x="1239" y="2485"/>
                  </a:lnTo>
                  <a:lnTo>
                    <a:pt x="1245" y="2480"/>
                  </a:lnTo>
                  <a:lnTo>
                    <a:pt x="1252" y="2475"/>
                  </a:lnTo>
                  <a:lnTo>
                    <a:pt x="1252" y="2475"/>
                  </a:lnTo>
                  <a:lnTo>
                    <a:pt x="1249" y="2459"/>
                  </a:lnTo>
                  <a:lnTo>
                    <a:pt x="1248" y="2439"/>
                  </a:lnTo>
                  <a:lnTo>
                    <a:pt x="1245" y="2423"/>
                  </a:lnTo>
                  <a:lnTo>
                    <a:pt x="1244" y="2418"/>
                  </a:lnTo>
                  <a:lnTo>
                    <a:pt x="1241" y="2414"/>
                  </a:lnTo>
                  <a:lnTo>
                    <a:pt x="1241" y="2414"/>
                  </a:lnTo>
                  <a:lnTo>
                    <a:pt x="1204" y="2442"/>
                  </a:lnTo>
                  <a:lnTo>
                    <a:pt x="1165" y="2468"/>
                  </a:lnTo>
                  <a:lnTo>
                    <a:pt x="1145" y="2481"/>
                  </a:lnTo>
                  <a:lnTo>
                    <a:pt x="1126" y="2494"/>
                  </a:lnTo>
                  <a:lnTo>
                    <a:pt x="1106" y="2503"/>
                  </a:lnTo>
                  <a:lnTo>
                    <a:pt x="1086" y="2513"/>
                  </a:lnTo>
                  <a:lnTo>
                    <a:pt x="1086" y="2513"/>
                  </a:lnTo>
                  <a:close/>
                  <a:moveTo>
                    <a:pt x="602" y="2487"/>
                  </a:moveTo>
                  <a:lnTo>
                    <a:pt x="602" y="2487"/>
                  </a:lnTo>
                  <a:lnTo>
                    <a:pt x="622" y="2518"/>
                  </a:lnTo>
                  <a:lnTo>
                    <a:pt x="641" y="2548"/>
                  </a:lnTo>
                  <a:lnTo>
                    <a:pt x="664" y="2576"/>
                  </a:lnTo>
                  <a:lnTo>
                    <a:pt x="686" y="2606"/>
                  </a:lnTo>
                  <a:lnTo>
                    <a:pt x="733" y="2661"/>
                  </a:lnTo>
                  <a:lnTo>
                    <a:pt x="779" y="2715"/>
                  </a:lnTo>
                  <a:lnTo>
                    <a:pt x="779" y="2715"/>
                  </a:lnTo>
                  <a:lnTo>
                    <a:pt x="786" y="2713"/>
                  </a:lnTo>
                  <a:lnTo>
                    <a:pt x="791" y="2708"/>
                  </a:lnTo>
                  <a:lnTo>
                    <a:pt x="796" y="2703"/>
                  </a:lnTo>
                  <a:lnTo>
                    <a:pt x="800" y="2697"/>
                  </a:lnTo>
                  <a:lnTo>
                    <a:pt x="807" y="2685"/>
                  </a:lnTo>
                  <a:lnTo>
                    <a:pt x="814" y="2672"/>
                  </a:lnTo>
                  <a:lnTo>
                    <a:pt x="814" y="2672"/>
                  </a:lnTo>
                  <a:lnTo>
                    <a:pt x="796" y="2642"/>
                  </a:lnTo>
                  <a:lnTo>
                    <a:pt x="777" y="2613"/>
                  </a:lnTo>
                  <a:lnTo>
                    <a:pt x="737" y="2555"/>
                  </a:lnTo>
                  <a:lnTo>
                    <a:pt x="695" y="2498"/>
                  </a:lnTo>
                  <a:lnTo>
                    <a:pt x="651" y="2443"/>
                  </a:lnTo>
                  <a:lnTo>
                    <a:pt x="651" y="2443"/>
                  </a:lnTo>
                  <a:lnTo>
                    <a:pt x="650" y="2453"/>
                  </a:lnTo>
                  <a:lnTo>
                    <a:pt x="645" y="2463"/>
                  </a:lnTo>
                  <a:lnTo>
                    <a:pt x="640" y="2470"/>
                  </a:lnTo>
                  <a:lnTo>
                    <a:pt x="634" y="2475"/>
                  </a:lnTo>
                  <a:lnTo>
                    <a:pt x="627" y="2481"/>
                  </a:lnTo>
                  <a:lnTo>
                    <a:pt x="619" y="2484"/>
                  </a:lnTo>
                  <a:lnTo>
                    <a:pt x="610" y="2487"/>
                  </a:lnTo>
                  <a:lnTo>
                    <a:pt x="602" y="2487"/>
                  </a:lnTo>
                  <a:lnTo>
                    <a:pt x="602" y="2487"/>
                  </a:lnTo>
                  <a:close/>
                  <a:moveTo>
                    <a:pt x="1356" y="2579"/>
                  </a:moveTo>
                  <a:lnTo>
                    <a:pt x="1356" y="2579"/>
                  </a:lnTo>
                  <a:lnTo>
                    <a:pt x="1427" y="2585"/>
                  </a:lnTo>
                  <a:lnTo>
                    <a:pt x="1493" y="2588"/>
                  </a:lnTo>
                  <a:lnTo>
                    <a:pt x="1558" y="2588"/>
                  </a:lnTo>
                  <a:lnTo>
                    <a:pt x="1624" y="2585"/>
                  </a:lnTo>
                  <a:lnTo>
                    <a:pt x="1624" y="2585"/>
                  </a:lnTo>
                  <a:lnTo>
                    <a:pt x="1674" y="2584"/>
                  </a:lnTo>
                  <a:lnTo>
                    <a:pt x="1726" y="2584"/>
                  </a:lnTo>
                  <a:lnTo>
                    <a:pt x="1833" y="2584"/>
                  </a:lnTo>
                  <a:lnTo>
                    <a:pt x="1941" y="2584"/>
                  </a:lnTo>
                  <a:lnTo>
                    <a:pt x="1997" y="2582"/>
                  </a:lnTo>
                  <a:lnTo>
                    <a:pt x="2054" y="2579"/>
                  </a:lnTo>
                  <a:lnTo>
                    <a:pt x="2054" y="2579"/>
                  </a:lnTo>
                  <a:lnTo>
                    <a:pt x="2069" y="2578"/>
                  </a:lnTo>
                  <a:lnTo>
                    <a:pt x="2084" y="2575"/>
                  </a:lnTo>
                  <a:lnTo>
                    <a:pt x="2100" y="2572"/>
                  </a:lnTo>
                  <a:lnTo>
                    <a:pt x="2114" y="2568"/>
                  </a:lnTo>
                  <a:lnTo>
                    <a:pt x="2127" y="2561"/>
                  </a:lnTo>
                  <a:lnTo>
                    <a:pt x="2136" y="2554"/>
                  </a:lnTo>
                  <a:lnTo>
                    <a:pt x="2141" y="2550"/>
                  </a:lnTo>
                  <a:lnTo>
                    <a:pt x="2143" y="2546"/>
                  </a:lnTo>
                  <a:lnTo>
                    <a:pt x="2145" y="2541"/>
                  </a:lnTo>
                  <a:lnTo>
                    <a:pt x="2146" y="2536"/>
                  </a:lnTo>
                  <a:lnTo>
                    <a:pt x="2146" y="2536"/>
                  </a:lnTo>
                  <a:lnTo>
                    <a:pt x="2146" y="2526"/>
                  </a:lnTo>
                  <a:lnTo>
                    <a:pt x="2143" y="2518"/>
                  </a:lnTo>
                  <a:lnTo>
                    <a:pt x="2139" y="2511"/>
                  </a:lnTo>
                  <a:lnTo>
                    <a:pt x="2134" y="2505"/>
                  </a:lnTo>
                  <a:lnTo>
                    <a:pt x="2127" y="2501"/>
                  </a:lnTo>
                  <a:lnTo>
                    <a:pt x="2118" y="2498"/>
                  </a:lnTo>
                  <a:lnTo>
                    <a:pt x="2108" y="2496"/>
                  </a:lnTo>
                  <a:lnTo>
                    <a:pt x="2097" y="2495"/>
                  </a:lnTo>
                  <a:lnTo>
                    <a:pt x="2075" y="2495"/>
                  </a:lnTo>
                  <a:lnTo>
                    <a:pt x="2052" y="2495"/>
                  </a:lnTo>
                  <a:lnTo>
                    <a:pt x="2013" y="2498"/>
                  </a:lnTo>
                  <a:lnTo>
                    <a:pt x="2013" y="2498"/>
                  </a:lnTo>
                  <a:lnTo>
                    <a:pt x="1947" y="2498"/>
                  </a:lnTo>
                  <a:lnTo>
                    <a:pt x="1885" y="2496"/>
                  </a:lnTo>
                  <a:lnTo>
                    <a:pt x="1822" y="2495"/>
                  </a:lnTo>
                  <a:lnTo>
                    <a:pt x="1755" y="2495"/>
                  </a:lnTo>
                  <a:lnTo>
                    <a:pt x="1755" y="2495"/>
                  </a:lnTo>
                  <a:lnTo>
                    <a:pt x="1649" y="2495"/>
                  </a:lnTo>
                  <a:lnTo>
                    <a:pt x="1599" y="2495"/>
                  </a:lnTo>
                  <a:lnTo>
                    <a:pt x="1548" y="2495"/>
                  </a:lnTo>
                  <a:lnTo>
                    <a:pt x="1548" y="2495"/>
                  </a:lnTo>
                  <a:lnTo>
                    <a:pt x="1527" y="2495"/>
                  </a:lnTo>
                  <a:lnTo>
                    <a:pt x="1507" y="2492"/>
                  </a:lnTo>
                  <a:lnTo>
                    <a:pt x="1491" y="2491"/>
                  </a:lnTo>
                  <a:lnTo>
                    <a:pt x="1475" y="2489"/>
                  </a:lnTo>
                  <a:lnTo>
                    <a:pt x="1475" y="2489"/>
                  </a:lnTo>
                  <a:lnTo>
                    <a:pt x="1443" y="2489"/>
                  </a:lnTo>
                  <a:lnTo>
                    <a:pt x="1411" y="2491"/>
                  </a:lnTo>
                  <a:lnTo>
                    <a:pt x="1350" y="2494"/>
                  </a:lnTo>
                  <a:lnTo>
                    <a:pt x="1249" y="2501"/>
                  </a:lnTo>
                  <a:lnTo>
                    <a:pt x="1249" y="2501"/>
                  </a:lnTo>
                  <a:lnTo>
                    <a:pt x="1244" y="2512"/>
                  </a:lnTo>
                  <a:lnTo>
                    <a:pt x="1242" y="2522"/>
                  </a:lnTo>
                  <a:lnTo>
                    <a:pt x="1242" y="2530"/>
                  </a:lnTo>
                  <a:lnTo>
                    <a:pt x="1244" y="2539"/>
                  </a:lnTo>
                  <a:lnTo>
                    <a:pt x="1248" y="2546"/>
                  </a:lnTo>
                  <a:lnTo>
                    <a:pt x="1253" y="2551"/>
                  </a:lnTo>
                  <a:lnTo>
                    <a:pt x="1260" y="2557"/>
                  </a:lnTo>
                  <a:lnTo>
                    <a:pt x="1269" y="2561"/>
                  </a:lnTo>
                  <a:lnTo>
                    <a:pt x="1277" y="2565"/>
                  </a:lnTo>
                  <a:lnTo>
                    <a:pt x="1288" y="2568"/>
                  </a:lnTo>
                  <a:lnTo>
                    <a:pt x="1311" y="2574"/>
                  </a:lnTo>
                  <a:lnTo>
                    <a:pt x="1333" y="2576"/>
                  </a:lnTo>
                  <a:lnTo>
                    <a:pt x="1356" y="2579"/>
                  </a:lnTo>
                  <a:lnTo>
                    <a:pt x="1356" y="2579"/>
                  </a:lnTo>
                  <a:close/>
                  <a:moveTo>
                    <a:pt x="589" y="2498"/>
                  </a:moveTo>
                  <a:lnTo>
                    <a:pt x="589" y="2498"/>
                  </a:lnTo>
                  <a:lnTo>
                    <a:pt x="584" y="2498"/>
                  </a:lnTo>
                  <a:lnTo>
                    <a:pt x="584" y="2498"/>
                  </a:lnTo>
                  <a:lnTo>
                    <a:pt x="584" y="2496"/>
                  </a:lnTo>
                  <a:lnTo>
                    <a:pt x="582" y="2495"/>
                  </a:lnTo>
                  <a:lnTo>
                    <a:pt x="581" y="2495"/>
                  </a:lnTo>
                  <a:lnTo>
                    <a:pt x="581" y="2495"/>
                  </a:lnTo>
                  <a:lnTo>
                    <a:pt x="575" y="2501"/>
                  </a:lnTo>
                  <a:lnTo>
                    <a:pt x="570" y="2508"/>
                  </a:lnTo>
                  <a:lnTo>
                    <a:pt x="558" y="2522"/>
                  </a:lnTo>
                  <a:lnTo>
                    <a:pt x="551" y="2527"/>
                  </a:lnTo>
                  <a:lnTo>
                    <a:pt x="544" y="2532"/>
                  </a:lnTo>
                  <a:lnTo>
                    <a:pt x="536" y="2534"/>
                  </a:lnTo>
                  <a:lnTo>
                    <a:pt x="526" y="2533"/>
                  </a:lnTo>
                  <a:lnTo>
                    <a:pt x="526" y="2533"/>
                  </a:lnTo>
                  <a:lnTo>
                    <a:pt x="537" y="2551"/>
                  </a:lnTo>
                  <a:lnTo>
                    <a:pt x="553" y="2568"/>
                  </a:lnTo>
                  <a:lnTo>
                    <a:pt x="570" y="2586"/>
                  </a:lnTo>
                  <a:lnTo>
                    <a:pt x="589" y="2605"/>
                  </a:lnTo>
                  <a:lnTo>
                    <a:pt x="627" y="2641"/>
                  </a:lnTo>
                  <a:lnTo>
                    <a:pt x="644" y="2659"/>
                  </a:lnTo>
                  <a:lnTo>
                    <a:pt x="660" y="2678"/>
                  </a:lnTo>
                  <a:lnTo>
                    <a:pt x="660" y="2678"/>
                  </a:lnTo>
                  <a:lnTo>
                    <a:pt x="679" y="2704"/>
                  </a:lnTo>
                  <a:lnTo>
                    <a:pt x="689" y="2715"/>
                  </a:lnTo>
                  <a:lnTo>
                    <a:pt x="702" y="2727"/>
                  </a:lnTo>
                  <a:lnTo>
                    <a:pt x="709" y="2731"/>
                  </a:lnTo>
                  <a:lnTo>
                    <a:pt x="714" y="2735"/>
                  </a:lnTo>
                  <a:lnTo>
                    <a:pt x="723" y="2738"/>
                  </a:lnTo>
                  <a:lnTo>
                    <a:pt x="730" y="2739"/>
                  </a:lnTo>
                  <a:lnTo>
                    <a:pt x="738" y="2739"/>
                  </a:lnTo>
                  <a:lnTo>
                    <a:pt x="748" y="2739"/>
                  </a:lnTo>
                  <a:lnTo>
                    <a:pt x="756" y="2737"/>
                  </a:lnTo>
                  <a:lnTo>
                    <a:pt x="768" y="2734"/>
                  </a:lnTo>
                  <a:lnTo>
                    <a:pt x="768" y="2734"/>
                  </a:lnTo>
                  <a:lnTo>
                    <a:pt x="747" y="2706"/>
                  </a:lnTo>
                  <a:lnTo>
                    <a:pt x="724" y="2678"/>
                  </a:lnTo>
                  <a:lnTo>
                    <a:pt x="678" y="2620"/>
                  </a:lnTo>
                  <a:lnTo>
                    <a:pt x="654" y="2591"/>
                  </a:lnTo>
                  <a:lnTo>
                    <a:pt x="631" y="2561"/>
                  </a:lnTo>
                  <a:lnTo>
                    <a:pt x="610" y="2530"/>
                  </a:lnTo>
                  <a:lnTo>
                    <a:pt x="589" y="2498"/>
                  </a:lnTo>
                  <a:lnTo>
                    <a:pt x="589" y="2498"/>
                  </a:lnTo>
                  <a:close/>
                  <a:moveTo>
                    <a:pt x="1290" y="2588"/>
                  </a:moveTo>
                  <a:lnTo>
                    <a:pt x="1290" y="2588"/>
                  </a:lnTo>
                  <a:lnTo>
                    <a:pt x="1287" y="2603"/>
                  </a:lnTo>
                  <a:lnTo>
                    <a:pt x="1284" y="2619"/>
                  </a:lnTo>
                  <a:lnTo>
                    <a:pt x="1279" y="2634"/>
                  </a:lnTo>
                  <a:lnTo>
                    <a:pt x="1273" y="2648"/>
                  </a:lnTo>
                  <a:lnTo>
                    <a:pt x="1258" y="2678"/>
                  </a:lnTo>
                  <a:lnTo>
                    <a:pt x="1244" y="2701"/>
                  </a:lnTo>
                  <a:lnTo>
                    <a:pt x="1244" y="2701"/>
                  </a:lnTo>
                  <a:lnTo>
                    <a:pt x="1229" y="2720"/>
                  </a:lnTo>
                  <a:lnTo>
                    <a:pt x="1213" y="2737"/>
                  </a:lnTo>
                  <a:lnTo>
                    <a:pt x="1194" y="2751"/>
                  </a:lnTo>
                  <a:lnTo>
                    <a:pt x="1175" y="2765"/>
                  </a:lnTo>
                  <a:lnTo>
                    <a:pt x="1134" y="2793"/>
                  </a:lnTo>
                  <a:lnTo>
                    <a:pt x="1114" y="2807"/>
                  </a:lnTo>
                  <a:lnTo>
                    <a:pt x="1095" y="2821"/>
                  </a:lnTo>
                  <a:lnTo>
                    <a:pt x="1095" y="2821"/>
                  </a:lnTo>
                  <a:lnTo>
                    <a:pt x="1074" y="2839"/>
                  </a:lnTo>
                  <a:lnTo>
                    <a:pt x="1054" y="2860"/>
                  </a:lnTo>
                  <a:lnTo>
                    <a:pt x="1037" y="2883"/>
                  </a:lnTo>
                  <a:lnTo>
                    <a:pt x="1022" y="2905"/>
                  </a:lnTo>
                  <a:lnTo>
                    <a:pt x="1008" y="2929"/>
                  </a:lnTo>
                  <a:lnTo>
                    <a:pt x="995" y="2954"/>
                  </a:lnTo>
                  <a:lnTo>
                    <a:pt x="967" y="3003"/>
                  </a:lnTo>
                  <a:lnTo>
                    <a:pt x="967" y="3003"/>
                  </a:lnTo>
                  <a:lnTo>
                    <a:pt x="982" y="3008"/>
                  </a:lnTo>
                  <a:lnTo>
                    <a:pt x="998" y="3010"/>
                  </a:lnTo>
                  <a:lnTo>
                    <a:pt x="1032" y="3013"/>
                  </a:lnTo>
                  <a:lnTo>
                    <a:pt x="1065" y="3015"/>
                  </a:lnTo>
                  <a:lnTo>
                    <a:pt x="1082" y="3016"/>
                  </a:lnTo>
                  <a:lnTo>
                    <a:pt x="1098" y="3017"/>
                  </a:lnTo>
                  <a:lnTo>
                    <a:pt x="1098" y="3017"/>
                  </a:lnTo>
                  <a:lnTo>
                    <a:pt x="1114" y="3022"/>
                  </a:lnTo>
                  <a:lnTo>
                    <a:pt x="1130" y="3027"/>
                  </a:lnTo>
                  <a:lnTo>
                    <a:pt x="1145" y="3034"/>
                  </a:lnTo>
                  <a:lnTo>
                    <a:pt x="1162" y="3038"/>
                  </a:lnTo>
                  <a:lnTo>
                    <a:pt x="1162" y="3038"/>
                  </a:lnTo>
                  <a:lnTo>
                    <a:pt x="1213" y="3047"/>
                  </a:lnTo>
                  <a:lnTo>
                    <a:pt x="1265" y="3054"/>
                  </a:lnTo>
                  <a:lnTo>
                    <a:pt x="1315" y="3059"/>
                  </a:lnTo>
                  <a:lnTo>
                    <a:pt x="1368" y="3064"/>
                  </a:lnTo>
                  <a:lnTo>
                    <a:pt x="1368" y="3064"/>
                  </a:lnTo>
                  <a:lnTo>
                    <a:pt x="1573" y="3079"/>
                  </a:lnTo>
                  <a:lnTo>
                    <a:pt x="1676" y="3085"/>
                  </a:lnTo>
                  <a:lnTo>
                    <a:pt x="1777" y="3088"/>
                  </a:lnTo>
                  <a:lnTo>
                    <a:pt x="1777" y="3088"/>
                  </a:lnTo>
                  <a:lnTo>
                    <a:pt x="1804" y="3086"/>
                  </a:lnTo>
                  <a:lnTo>
                    <a:pt x="1830" y="3085"/>
                  </a:lnTo>
                  <a:lnTo>
                    <a:pt x="1858" y="3081"/>
                  </a:lnTo>
                  <a:lnTo>
                    <a:pt x="1885" y="3079"/>
                  </a:lnTo>
                  <a:lnTo>
                    <a:pt x="1885" y="3079"/>
                  </a:lnTo>
                  <a:lnTo>
                    <a:pt x="1933" y="3076"/>
                  </a:lnTo>
                  <a:lnTo>
                    <a:pt x="1982" y="3075"/>
                  </a:lnTo>
                  <a:lnTo>
                    <a:pt x="2031" y="3074"/>
                  </a:lnTo>
                  <a:lnTo>
                    <a:pt x="2055" y="3071"/>
                  </a:lnTo>
                  <a:lnTo>
                    <a:pt x="2079" y="3068"/>
                  </a:lnTo>
                  <a:lnTo>
                    <a:pt x="2079" y="3068"/>
                  </a:lnTo>
                  <a:lnTo>
                    <a:pt x="2132" y="3059"/>
                  </a:lnTo>
                  <a:lnTo>
                    <a:pt x="2184" y="3052"/>
                  </a:lnTo>
                  <a:lnTo>
                    <a:pt x="2184" y="3052"/>
                  </a:lnTo>
                  <a:lnTo>
                    <a:pt x="2237" y="3047"/>
                  </a:lnTo>
                  <a:lnTo>
                    <a:pt x="2263" y="3044"/>
                  </a:lnTo>
                  <a:lnTo>
                    <a:pt x="2285" y="3038"/>
                  </a:lnTo>
                  <a:lnTo>
                    <a:pt x="2285" y="3038"/>
                  </a:lnTo>
                  <a:lnTo>
                    <a:pt x="2302" y="3033"/>
                  </a:lnTo>
                  <a:lnTo>
                    <a:pt x="2317" y="3026"/>
                  </a:lnTo>
                  <a:lnTo>
                    <a:pt x="2333" y="3017"/>
                  </a:lnTo>
                  <a:lnTo>
                    <a:pt x="2348" y="3009"/>
                  </a:lnTo>
                  <a:lnTo>
                    <a:pt x="2379" y="2991"/>
                  </a:lnTo>
                  <a:lnTo>
                    <a:pt x="2407" y="2971"/>
                  </a:lnTo>
                  <a:lnTo>
                    <a:pt x="2407" y="2971"/>
                  </a:lnTo>
                  <a:lnTo>
                    <a:pt x="2423" y="2963"/>
                  </a:lnTo>
                  <a:lnTo>
                    <a:pt x="2437" y="2954"/>
                  </a:lnTo>
                  <a:lnTo>
                    <a:pt x="2468" y="2940"/>
                  </a:lnTo>
                  <a:lnTo>
                    <a:pt x="2483" y="2932"/>
                  </a:lnTo>
                  <a:lnTo>
                    <a:pt x="2497" y="2925"/>
                  </a:lnTo>
                  <a:lnTo>
                    <a:pt x="2511" y="2915"/>
                  </a:lnTo>
                  <a:lnTo>
                    <a:pt x="2524" y="2905"/>
                  </a:lnTo>
                  <a:lnTo>
                    <a:pt x="2524" y="2905"/>
                  </a:lnTo>
                  <a:lnTo>
                    <a:pt x="2513" y="2894"/>
                  </a:lnTo>
                  <a:lnTo>
                    <a:pt x="2500" y="2884"/>
                  </a:lnTo>
                  <a:lnTo>
                    <a:pt x="2486" y="2874"/>
                  </a:lnTo>
                  <a:lnTo>
                    <a:pt x="2472" y="2864"/>
                  </a:lnTo>
                  <a:lnTo>
                    <a:pt x="2442" y="2849"/>
                  </a:lnTo>
                  <a:lnTo>
                    <a:pt x="2411" y="2833"/>
                  </a:lnTo>
                  <a:lnTo>
                    <a:pt x="2378" y="2819"/>
                  </a:lnTo>
                  <a:lnTo>
                    <a:pt x="2344" y="2807"/>
                  </a:lnTo>
                  <a:lnTo>
                    <a:pt x="2277" y="2780"/>
                  </a:lnTo>
                  <a:lnTo>
                    <a:pt x="2244" y="2765"/>
                  </a:lnTo>
                  <a:lnTo>
                    <a:pt x="2212" y="2749"/>
                  </a:lnTo>
                  <a:lnTo>
                    <a:pt x="2184" y="2731"/>
                  </a:lnTo>
                  <a:lnTo>
                    <a:pt x="2170" y="2721"/>
                  </a:lnTo>
                  <a:lnTo>
                    <a:pt x="2157" y="2710"/>
                  </a:lnTo>
                  <a:lnTo>
                    <a:pt x="2145" y="2699"/>
                  </a:lnTo>
                  <a:lnTo>
                    <a:pt x="2135" y="2687"/>
                  </a:lnTo>
                  <a:lnTo>
                    <a:pt x="2124" y="2673"/>
                  </a:lnTo>
                  <a:lnTo>
                    <a:pt x="2115" y="2661"/>
                  </a:lnTo>
                  <a:lnTo>
                    <a:pt x="2107" y="2645"/>
                  </a:lnTo>
                  <a:lnTo>
                    <a:pt x="2101" y="2630"/>
                  </a:lnTo>
                  <a:lnTo>
                    <a:pt x="2096" y="2612"/>
                  </a:lnTo>
                  <a:lnTo>
                    <a:pt x="2091" y="2593"/>
                  </a:lnTo>
                  <a:lnTo>
                    <a:pt x="2091" y="2593"/>
                  </a:lnTo>
                  <a:lnTo>
                    <a:pt x="1889" y="2600"/>
                  </a:lnTo>
                  <a:lnTo>
                    <a:pt x="1788" y="2603"/>
                  </a:lnTo>
                  <a:lnTo>
                    <a:pt x="1687" y="2606"/>
                  </a:lnTo>
                  <a:lnTo>
                    <a:pt x="1586" y="2605"/>
                  </a:lnTo>
                  <a:lnTo>
                    <a:pt x="1485" y="2603"/>
                  </a:lnTo>
                  <a:lnTo>
                    <a:pt x="1436" y="2600"/>
                  </a:lnTo>
                  <a:lnTo>
                    <a:pt x="1387" y="2598"/>
                  </a:lnTo>
                  <a:lnTo>
                    <a:pt x="1338" y="2593"/>
                  </a:lnTo>
                  <a:lnTo>
                    <a:pt x="1290" y="2588"/>
                  </a:lnTo>
                  <a:lnTo>
                    <a:pt x="1290" y="2588"/>
                  </a:lnTo>
                  <a:close/>
                  <a:moveTo>
                    <a:pt x="761" y="3120"/>
                  </a:moveTo>
                  <a:lnTo>
                    <a:pt x="761" y="3120"/>
                  </a:lnTo>
                  <a:lnTo>
                    <a:pt x="791" y="3128"/>
                  </a:lnTo>
                  <a:lnTo>
                    <a:pt x="821" y="3138"/>
                  </a:lnTo>
                  <a:lnTo>
                    <a:pt x="852" y="3147"/>
                  </a:lnTo>
                  <a:lnTo>
                    <a:pt x="883" y="3155"/>
                  </a:lnTo>
                  <a:lnTo>
                    <a:pt x="883" y="3155"/>
                  </a:lnTo>
                  <a:lnTo>
                    <a:pt x="1010" y="3180"/>
                  </a:lnTo>
                  <a:lnTo>
                    <a:pt x="1074" y="3194"/>
                  </a:lnTo>
                  <a:lnTo>
                    <a:pt x="1135" y="3207"/>
                  </a:lnTo>
                  <a:lnTo>
                    <a:pt x="1135" y="3207"/>
                  </a:lnTo>
                  <a:lnTo>
                    <a:pt x="1152" y="3208"/>
                  </a:lnTo>
                  <a:lnTo>
                    <a:pt x="1168" y="3208"/>
                  </a:lnTo>
                  <a:lnTo>
                    <a:pt x="1185" y="3207"/>
                  </a:lnTo>
                  <a:lnTo>
                    <a:pt x="1203" y="3207"/>
                  </a:lnTo>
                  <a:lnTo>
                    <a:pt x="1203" y="3207"/>
                  </a:lnTo>
                  <a:lnTo>
                    <a:pt x="1224" y="3208"/>
                  </a:lnTo>
                  <a:lnTo>
                    <a:pt x="1245" y="3210"/>
                  </a:lnTo>
                  <a:lnTo>
                    <a:pt x="1287" y="3217"/>
                  </a:lnTo>
                  <a:lnTo>
                    <a:pt x="1331" y="3224"/>
                  </a:lnTo>
                  <a:lnTo>
                    <a:pt x="1352" y="3228"/>
                  </a:lnTo>
                  <a:lnTo>
                    <a:pt x="1374" y="3229"/>
                  </a:lnTo>
                  <a:lnTo>
                    <a:pt x="1374" y="3229"/>
                  </a:lnTo>
                  <a:lnTo>
                    <a:pt x="1441" y="3235"/>
                  </a:lnTo>
                  <a:lnTo>
                    <a:pt x="1507" y="3238"/>
                  </a:lnTo>
                  <a:lnTo>
                    <a:pt x="1572" y="3241"/>
                  </a:lnTo>
                  <a:lnTo>
                    <a:pt x="1635" y="3241"/>
                  </a:lnTo>
                  <a:lnTo>
                    <a:pt x="1764" y="3241"/>
                  </a:lnTo>
                  <a:lnTo>
                    <a:pt x="1893" y="3242"/>
                  </a:lnTo>
                  <a:lnTo>
                    <a:pt x="1893" y="3242"/>
                  </a:lnTo>
                  <a:lnTo>
                    <a:pt x="1929" y="3241"/>
                  </a:lnTo>
                  <a:lnTo>
                    <a:pt x="1964" y="3239"/>
                  </a:lnTo>
                  <a:lnTo>
                    <a:pt x="2035" y="3232"/>
                  </a:lnTo>
                  <a:lnTo>
                    <a:pt x="2035" y="3232"/>
                  </a:lnTo>
                  <a:lnTo>
                    <a:pt x="2100" y="3228"/>
                  </a:lnTo>
                  <a:lnTo>
                    <a:pt x="2132" y="3225"/>
                  </a:lnTo>
                  <a:lnTo>
                    <a:pt x="2163" y="3221"/>
                  </a:lnTo>
                  <a:lnTo>
                    <a:pt x="2163" y="3221"/>
                  </a:lnTo>
                  <a:lnTo>
                    <a:pt x="2195" y="3215"/>
                  </a:lnTo>
                  <a:lnTo>
                    <a:pt x="2228" y="3210"/>
                  </a:lnTo>
                  <a:lnTo>
                    <a:pt x="2291" y="3196"/>
                  </a:lnTo>
                  <a:lnTo>
                    <a:pt x="2353" y="3182"/>
                  </a:lnTo>
                  <a:lnTo>
                    <a:pt x="2413" y="3169"/>
                  </a:lnTo>
                  <a:lnTo>
                    <a:pt x="2413" y="3169"/>
                  </a:lnTo>
                  <a:lnTo>
                    <a:pt x="2489" y="3155"/>
                  </a:lnTo>
                  <a:lnTo>
                    <a:pt x="2527" y="3148"/>
                  </a:lnTo>
                  <a:lnTo>
                    <a:pt x="2565" y="3140"/>
                  </a:lnTo>
                  <a:lnTo>
                    <a:pt x="2601" y="3131"/>
                  </a:lnTo>
                  <a:lnTo>
                    <a:pt x="2635" y="3120"/>
                  </a:lnTo>
                  <a:lnTo>
                    <a:pt x="2668" y="3107"/>
                  </a:lnTo>
                  <a:lnTo>
                    <a:pt x="2684" y="3100"/>
                  </a:lnTo>
                  <a:lnTo>
                    <a:pt x="2698" y="3093"/>
                  </a:lnTo>
                  <a:lnTo>
                    <a:pt x="2698" y="3093"/>
                  </a:lnTo>
                  <a:lnTo>
                    <a:pt x="2720" y="3079"/>
                  </a:lnTo>
                  <a:lnTo>
                    <a:pt x="2733" y="3071"/>
                  </a:lnTo>
                  <a:lnTo>
                    <a:pt x="2744" y="3061"/>
                  </a:lnTo>
                  <a:lnTo>
                    <a:pt x="2755" y="3051"/>
                  </a:lnTo>
                  <a:lnTo>
                    <a:pt x="2765" y="3040"/>
                  </a:lnTo>
                  <a:lnTo>
                    <a:pt x="2772" y="3030"/>
                  </a:lnTo>
                  <a:lnTo>
                    <a:pt x="2776" y="3020"/>
                  </a:lnTo>
                  <a:lnTo>
                    <a:pt x="2776" y="3020"/>
                  </a:lnTo>
                  <a:lnTo>
                    <a:pt x="2778" y="3009"/>
                  </a:lnTo>
                  <a:lnTo>
                    <a:pt x="2776" y="2996"/>
                  </a:lnTo>
                  <a:lnTo>
                    <a:pt x="2775" y="2984"/>
                  </a:lnTo>
                  <a:lnTo>
                    <a:pt x="2771" y="2971"/>
                  </a:lnTo>
                  <a:lnTo>
                    <a:pt x="2764" y="2960"/>
                  </a:lnTo>
                  <a:lnTo>
                    <a:pt x="2757" y="2951"/>
                  </a:lnTo>
                  <a:lnTo>
                    <a:pt x="2751" y="2949"/>
                  </a:lnTo>
                  <a:lnTo>
                    <a:pt x="2747" y="2946"/>
                  </a:lnTo>
                  <a:lnTo>
                    <a:pt x="2741" y="2943"/>
                  </a:lnTo>
                  <a:lnTo>
                    <a:pt x="2736" y="2943"/>
                  </a:lnTo>
                  <a:lnTo>
                    <a:pt x="2736" y="2943"/>
                  </a:lnTo>
                  <a:lnTo>
                    <a:pt x="2727" y="2943"/>
                  </a:lnTo>
                  <a:lnTo>
                    <a:pt x="2718" y="2946"/>
                  </a:lnTo>
                  <a:lnTo>
                    <a:pt x="2692" y="2954"/>
                  </a:lnTo>
                  <a:lnTo>
                    <a:pt x="2649" y="2971"/>
                  </a:lnTo>
                  <a:lnTo>
                    <a:pt x="2649" y="2971"/>
                  </a:lnTo>
                  <a:lnTo>
                    <a:pt x="2591" y="2991"/>
                  </a:lnTo>
                  <a:lnTo>
                    <a:pt x="2534" y="3006"/>
                  </a:lnTo>
                  <a:lnTo>
                    <a:pt x="2475" y="3020"/>
                  </a:lnTo>
                  <a:lnTo>
                    <a:pt x="2414" y="3033"/>
                  </a:lnTo>
                  <a:lnTo>
                    <a:pt x="2354" y="3045"/>
                  </a:lnTo>
                  <a:lnTo>
                    <a:pt x="2292" y="3055"/>
                  </a:lnTo>
                  <a:lnTo>
                    <a:pt x="2166" y="3076"/>
                  </a:lnTo>
                  <a:lnTo>
                    <a:pt x="2166" y="3076"/>
                  </a:lnTo>
                  <a:lnTo>
                    <a:pt x="2058" y="3093"/>
                  </a:lnTo>
                  <a:lnTo>
                    <a:pt x="2004" y="3100"/>
                  </a:lnTo>
                  <a:lnTo>
                    <a:pt x="1954" y="3104"/>
                  </a:lnTo>
                  <a:lnTo>
                    <a:pt x="1954" y="3104"/>
                  </a:lnTo>
                  <a:lnTo>
                    <a:pt x="1906" y="3107"/>
                  </a:lnTo>
                  <a:lnTo>
                    <a:pt x="1858" y="3110"/>
                  </a:lnTo>
                  <a:lnTo>
                    <a:pt x="1764" y="3110"/>
                  </a:lnTo>
                  <a:lnTo>
                    <a:pt x="1672" y="3109"/>
                  </a:lnTo>
                  <a:lnTo>
                    <a:pt x="1580" y="3107"/>
                  </a:lnTo>
                  <a:lnTo>
                    <a:pt x="1580" y="3107"/>
                  </a:lnTo>
                  <a:lnTo>
                    <a:pt x="1536" y="3107"/>
                  </a:lnTo>
                  <a:lnTo>
                    <a:pt x="1492" y="3104"/>
                  </a:lnTo>
                  <a:lnTo>
                    <a:pt x="1406" y="3096"/>
                  </a:lnTo>
                  <a:lnTo>
                    <a:pt x="1406" y="3096"/>
                  </a:lnTo>
                  <a:lnTo>
                    <a:pt x="1346" y="3092"/>
                  </a:lnTo>
                  <a:lnTo>
                    <a:pt x="1288" y="3086"/>
                  </a:lnTo>
                  <a:lnTo>
                    <a:pt x="1232" y="3078"/>
                  </a:lnTo>
                  <a:lnTo>
                    <a:pt x="1204" y="3074"/>
                  </a:lnTo>
                  <a:lnTo>
                    <a:pt x="1176" y="3068"/>
                  </a:lnTo>
                  <a:lnTo>
                    <a:pt x="1176" y="3068"/>
                  </a:lnTo>
                  <a:lnTo>
                    <a:pt x="1110" y="3052"/>
                  </a:lnTo>
                  <a:lnTo>
                    <a:pt x="1043" y="3038"/>
                  </a:lnTo>
                  <a:lnTo>
                    <a:pt x="908" y="3013"/>
                  </a:lnTo>
                  <a:lnTo>
                    <a:pt x="842" y="2998"/>
                  </a:lnTo>
                  <a:lnTo>
                    <a:pt x="776" y="2982"/>
                  </a:lnTo>
                  <a:lnTo>
                    <a:pt x="744" y="2972"/>
                  </a:lnTo>
                  <a:lnTo>
                    <a:pt x="713" y="2963"/>
                  </a:lnTo>
                  <a:lnTo>
                    <a:pt x="682" y="2951"/>
                  </a:lnTo>
                  <a:lnTo>
                    <a:pt x="651" y="2939"/>
                  </a:lnTo>
                  <a:lnTo>
                    <a:pt x="651" y="2939"/>
                  </a:lnTo>
                  <a:lnTo>
                    <a:pt x="626" y="2930"/>
                  </a:lnTo>
                  <a:lnTo>
                    <a:pt x="610" y="2925"/>
                  </a:lnTo>
                  <a:lnTo>
                    <a:pt x="596" y="2922"/>
                  </a:lnTo>
                  <a:lnTo>
                    <a:pt x="581" y="2919"/>
                  </a:lnTo>
                  <a:lnTo>
                    <a:pt x="568" y="2919"/>
                  </a:lnTo>
                  <a:lnTo>
                    <a:pt x="556" y="2920"/>
                  </a:lnTo>
                  <a:lnTo>
                    <a:pt x="551" y="2922"/>
                  </a:lnTo>
                  <a:lnTo>
                    <a:pt x="546" y="2925"/>
                  </a:lnTo>
                  <a:lnTo>
                    <a:pt x="546" y="2925"/>
                  </a:lnTo>
                  <a:lnTo>
                    <a:pt x="542" y="2929"/>
                  </a:lnTo>
                  <a:lnTo>
                    <a:pt x="537" y="2935"/>
                  </a:lnTo>
                  <a:lnTo>
                    <a:pt x="535" y="2940"/>
                  </a:lnTo>
                  <a:lnTo>
                    <a:pt x="532" y="2946"/>
                  </a:lnTo>
                  <a:lnTo>
                    <a:pt x="530" y="2957"/>
                  </a:lnTo>
                  <a:lnTo>
                    <a:pt x="530" y="2971"/>
                  </a:lnTo>
                  <a:lnTo>
                    <a:pt x="532" y="2984"/>
                  </a:lnTo>
                  <a:lnTo>
                    <a:pt x="535" y="2998"/>
                  </a:lnTo>
                  <a:lnTo>
                    <a:pt x="543" y="3023"/>
                  </a:lnTo>
                  <a:lnTo>
                    <a:pt x="543" y="3023"/>
                  </a:lnTo>
                  <a:lnTo>
                    <a:pt x="565" y="3044"/>
                  </a:lnTo>
                  <a:lnTo>
                    <a:pt x="578" y="3054"/>
                  </a:lnTo>
                  <a:lnTo>
                    <a:pt x="591" y="3062"/>
                  </a:lnTo>
                  <a:lnTo>
                    <a:pt x="603" y="3071"/>
                  </a:lnTo>
                  <a:lnTo>
                    <a:pt x="617" y="3078"/>
                  </a:lnTo>
                  <a:lnTo>
                    <a:pt x="633" y="3085"/>
                  </a:lnTo>
                  <a:lnTo>
                    <a:pt x="648" y="3090"/>
                  </a:lnTo>
                  <a:lnTo>
                    <a:pt x="648" y="3090"/>
                  </a:lnTo>
                  <a:lnTo>
                    <a:pt x="653" y="3092"/>
                  </a:lnTo>
                  <a:lnTo>
                    <a:pt x="651" y="3088"/>
                  </a:lnTo>
                  <a:lnTo>
                    <a:pt x="651" y="3088"/>
                  </a:lnTo>
                  <a:lnTo>
                    <a:pt x="664" y="3095"/>
                  </a:lnTo>
                  <a:lnTo>
                    <a:pt x="676" y="3100"/>
                  </a:lnTo>
                  <a:lnTo>
                    <a:pt x="689" y="3104"/>
                  </a:lnTo>
                  <a:lnTo>
                    <a:pt x="703" y="3107"/>
                  </a:lnTo>
                  <a:lnTo>
                    <a:pt x="733" y="3113"/>
                  </a:lnTo>
                  <a:lnTo>
                    <a:pt x="761" y="3120"/>
                  </a:lnTo>
                  <a:lnTo>
                    <a:pt x="761" y="3120"/>
                  </a:lnTo>
                  <a:close/>
                  <a:moveTo>
                    <a:pt x="2416" y="3194"/>
                  </a:moveTo>
                  <a:lnTo>
                    <a:pt x="2416" y="3194"/>
                  </a:lnTo>
                  <a:lnTo>
                    <a:pt x="2330" y="3211"/>
                  </a:lnTo>
                  <a:lnTo>
                    <a:pt x="2243" y="3227"/>
                  </a:lnTo>
                  <a:lnTo>
                    <a:pt x="2155" y="3241"/>
                  </a:lnTo>
                  <a:lnTo>
                    <a:pt x="2111" y="3246"/>
                  </a:lnTo>
                  <a:lnTo>
                    <a:pt x="2068" y="3250"/>
                  </a:lnTo>
                  <a:lnTo>
                    <a:pt x="2068" y="3250"/>
                  </a:lnTo>
                  <a:lnTo>
                    <a:pt x="1968" y="3257"/>
                  </a:lnTo>
                  <a:lnTo>
                    <a:pt x="1867" y="3263"/>
                  </a:lnTo>
                  <a:lnTo>
                    <a:pt x="1767" y="3267"/>
                  </a:lnTo>
                  <a:lnTo>
                    <a:pt x="1670" y="3267"/>
                  </a:lnTo>
                  <a:lnTo>
                    <a:pt x="1670" y="3267"/>
                  </a:lnTo>
                  <a:lnTo>
                    <a:pt x="1559" y="3266"/>
                  </a:lnTo>
                  <a:lnTo>
                    <a:pt x="1450" y="3260"/>
                  </a:lnTo>
                  <a:lnTo>
                    <a:pt x="1340" y="3252"/>
                  </a:lnTo>
                  <a:lnTo>
                    <a:pt x="1286" y="3246"/>
                  </a:lnTo>
                  <a:lnTo>
                    <a:pt x="1232" y="3241"/>
                  </a:lnTo>
                  <a:lnTo>
                    <a:pt x="1179" y="3234"/>
                  </a:lnTo>
                  <a:lnTo>
                    <a:pt x="1126" y="3225"/>
                  </a:lnTo>
                  <a:lnTo>
                    <a:pt x="1072" y="3217"/>
                  </a:lnTo>
                  <a:lnTo>
                    <a:pt x="1019" y="3207"/>
                  </a:lnTo>
                  <a:lnTo>
                    <a:pt x="967" y="3197"/>
                  </a:lnTo>
                  <a:lnTo>
                    <a:pt x="915" y="3186"/>
                  </a:lnTo>
                  <a:lnTo>
                    <a:pt x="864" y="3173"/>
                  </a:lnTo>
                  <a:lnTo>
                    <a:pt x="814" y="3161"/>
                  </a:lnTo>
                  <a:lnTo>
                    <a:pt x="814" y="3161"/>
                  </a:lnTo>
                  <a:lnTo>
                    <a:pt x="737" y="3140"/>
                  </a:lnTo>
                  <a:lnTo>
                    <a:pt x="699" y="3128"/>
                  </a:lnTo>
                  <a:lnTo>
                    <a:pt x="664" y="3116"/>
                  </a:lnTo>
                  <a:lnTo>
                    <a:pt x="629" y="3102"/>
                  </a:lnTo>
                  <a:lnTo>
                    <a:pt x="596" y="3086"/>
                  </a:lnTo>
                  <a:lnTo>
                    <a:pt x="565" y="3069"/>
                  </a:lnTo>
                  <a:lnTo>
                    <a:pt x="551" y="3059"/>
                  </a:lnTo>
                  <a:lnTo>
                    <a:pt x="537" y="3050"/>
                  </a:lnTo>
                  <a:lnTo>
                    <a:pt x="537" y="3050"/>
                  </a:lnTo>
                  <a:lnTo>
                    <a:pt x="526" y="3065"/>
                  </a:lnTo>
                  <a:lnTo>
                    <a:pt x="518" y="3082"/>
                  </a:lnTo>
                  <a:lnTo>
                    <a:pt x="509" y="3100"/>
                  </a:lnTo>
                  <a:lnTo>
                    <a:pt x="502" y="3120"/>
                  </a:lnTo>
                  <a:lnTo>
                    <a:pt x="487" y="3162"/>
                  </a:lnTo>
                  <a:lnTo>
                    <a:pt x="480" y="3182"/>
                  </a:lnTo>
                  <a:lnTo>
                    <a:pt x="471" y="3201"/>
                  </a:lnTo>
                  <a:lnTo>
                    <a:pt x="471" y="3201"/>
                  </a:lnTo>
                  <a:lnTo>
                    <a:pt x="300" y="3534"/>
                  </a:lnTo>
                  <a:lnTo>
                    <a:pt x="300" y="3534"/>
                  </a:lnTo>
                  <a:lnTo>
                    <a:pt x="266" y="3597"/>
                  </a:lnTo>
                  <a:lnTo>
                    <a:pt x="258" y="3613"/>
                  </a:lnTo>
                  <a:lnTo>
                    <a:pt x="252" y="3628"/>
                  </a:lnTo>
                  <a:lnTo>
                    <a:pt x="248" y="3639"/>
                  </a:lnTo>
                  <a:lnTo>
                    <a:pt x="247" y="3645"/>
                  </a:lnTo>
                  <a:lnTo>
                    <a:pt x="247" y="3648"/>
                  </a:lnTo>
                  <a:lnTo>
                    <a:pt x="247" y="3648"/>
                  </a:lnTo>
                  <a:lnTo>
                    <a:pt x="250" y="3651"/>
                  </a:lnTo>
                  <a:lnTo>
                    <a:pt x="254" y="3653"/>
                  </a:lnTo>
                  <a:lnTo>
                    <a:pt x="255" y="3655"/>
                  </a:lnTo>
                  <a:lnTo>
                    <a:pt x="255" y="3656"/>
                  </a:lnTo>
                  <a:lnTo>
                    <a:pt x="254" y="3658"/>
                  </a:lnTo>
                  <a:lnTo>
                    <a:pt x="251" y="3659"/>
                  </a:lnTo>
                  <a:lnTo>
                    <a:pt x="251" y="3659"/>
                  </a:lnTo>
                  <a:lnTo>
                    <a:pt x="257" y="3659"/>
                  </a:lnTo>
                  <a:lnTo>
                    <a:pt x="264" y="3660"/>
                  </a:lnTo>
                  <a:lnTo>
                    <a:pt x="276" y="3666"/>
                  </a:lnTo>
                  <a:lnTo>
                    <a:pt x="290" y="3672"/>
                  </a:lnTo>
                  <a:lnTo>
                    <a:pt x="297" y="3673"/>
                  </a:lnTo>
                  <a:lnTo>
                    <a:pt x="306" y="3674"/>
                  </a:lnTo>
                  <a:lnTo>
                    <a:pt x="306" y="3674"/>
                  </a:lnTo>
                  <a:lnTo>
                    <a:pt x="323" y="3684"/>
                  </a:lnTo>
                  <a:lnTo>
                    <a:pt x="339" y="3694"/>
                  </a:lnTo>
                  <a:lnTo>
                    <a:pt x="358" y="3703"/>
                  </a:lnTo>
                  <a:lnTo>
                    <a:pt x="377" y="3710"/>
                  </a:lnTo>
                  <a:lnTo>
                    <a:pt x="417" y="3725"/>
                  </a:lnTo>
                  <a:lnTo>
                    <a:pt x="459" y="3738"/>
                  </a:lnTo>
                  <a:lnTo>
                    <a:pt x="542" y="3761"/>
                  </a:lnTo>
                  <a:lnTo>
                    <a:pt x="580" y="3776"/>
                  </a:lnTo>
                  <a:lnTo>
                    <a:pt x="616" y="3790"/>
                  </a:lnTo>
                  <a:lnTo>
                    <a:pt x="616" y="3790"/>
                  </a:lnTo>
                  <a:lnTo>
                    <a:pt x="626" y="3790"/>
                  </a:lnTo>
                  <a:lnTo>
                    <a:pt x="637" y="3790"/>
                  </a:lnTo>
                  <a:lnTo>
                    <a:pt x="647" y="3792"/>
                  </a:lnTo>
                  <a:lnTo>
                    <a:pt x="657" y="3794"/>
                  </a:lnTo>
                  <a:lnTo>
                    <a:pt x="679" y="3801"/>
                  </a:lnTo>
                  <a:lnTo>
                    <a:pt x="703" y="3808"/>
                  </a:lnTo>
                  <a:lnTo>
                    <a:pt x="703" y="3808"/>
                  </a:lnTo>
                  <a:lnTo>
                    <a:pt x="723" y="3811"/>
                  </a:lnTo>
                  <a:lnTo>
                    <a:pt x="741" y="3812"/>
                  </a:lnTo>
                  <a:lnTo>
                    <a:pt x="758" y="3813"/>
                  </a:lnTo>
                  <a:lnTo>
                    <a:pt x="770" y="3816"/>
                  </a:lnTo>
                  <a:lnTo>
                    <a:pt x="770" y="3816"/>
                  </a:lnTo>
                  <a:lnTo>
                    <a:pt x="775" y="3819"/>
                  </a:lnTo>
                  <a:lnTo>
                    <a:pt x="776" y="3823"/>
                  </a:lnTo>
                  <a:lnTo>
                    <a:pt x="777" y="3826"/>
                  </a:lnTo>
                  <a:lnTo>
                    <a:pt x="782" y="3827"/>
                  </a:lnTo>
                  <a:lnTo>
                    <a:pt x="782" y="3827"/>
                  </a:lnTo>
                  <a:lnTo>
                    <a:pt x="825" y="3830"/>
                  </a:lnTo>
                  <a:lnTo>
                    <a:pt x="846" y="3833"/>
                  </a:lnTo>
                  <a:lnTo>
                    <a:pt x="867" y="3836"/>
                  </a:lnTo>
                  <a:lnTo>
                    <a:pt x="888" y="3839"/>
                  </a:lnTo>
                  <a:lnTo>
                    <a:pt x="908" y="3844"/>
                  </a:lnTo>
                  <a:lnTo>
                    <a:pt x="926" y="3851"/>
                  </a:lnTo>
                  <a:lnTo>
                    <a:pt x="945" y="3860"/>
                  </a:lnTo>
                  <a:lnTo>
                    <a:pt x="945" y="3860"/>
                  </a:lnTo>
                  <a:lnTo>
                    <a:pt x="956" y="3857"/>
                  </a:lnTo>
                  <a:lnTo>
                    <a:pt x="967" y="3856"/>
                  </a:lnTo>
                  <a:lnTo>
                    <a:pt x="977" y="3856"/>
                  </a:lnTo>
                  <a:lnTo>
                    <a:pt x="988" y="3858"/>
                  </a:lnTo>
                  <a:lnTo>
                    <a:pt x="1009" y="3865"/>
                  </a:lnTo>
                  <a:lnTo>
                    <a:pt x="1032" y="3871"/>
                  </a:lnTo>
                  <a:lnTo>
                    <a:pt x="1032" y="3871"/>
                  </a:lnTo>
                  <a:lnTo>
                    <a:pt x="1047" y="3874"/>
                  </a:lnTo>
                  <a:lnTo>
                    <a:pt x="1062" y="3877"/>
                  </a:lnTo>
                  <a:lnTo>
                    <a:pt x="1095" y="3878"/>
                  </a:lnTo>
                  <a:lnTo>
                    <a:pt x="1127" y="3881"/>
                  </a:lnTo>
                  <a:lnTo>
                    <a:pt x="1159" y="3884"/>
                  </a:lnTo>
                  <a:lnTo>
                    <a:pt x="1159" y="3884"/>
                  </a:lnTo>
                  <a:lnTo>
                    <a:pt x="1251" y="3895"/>
                  </a:lnTo>
                  <a:lnTo>
                    <a:pt x="1295" y="3899"/>
                  </a:lnTo>
                  <a:lnTo>
                    <a:pt x="1339" y="3903"/>
                  </a:lnTo>
                  <a:lnTo>
                    <a:pt x="1381" y="3906"/>
                  </a:lnTo>
                  <a:lnTo>
                    <a:pt x="1423" y="3907"/>
                  </a:lnTo>
                  <a:lnTo>
                    <a:pt x="1464" y="3907"/>
                  </a:lnTo>
                  <a:lnTo>
                    <a:pt x="1505" y="3906"/>
                  </a:lnTo>
                  <a:lnTo>
                    <a:pt x="1505" y="3906"/>
                  </a:lnTo>
                  <a:lnTo>
                    <a:pt x="1513" y="3909"/>
                  </a:lnTo>
                  <a:lnTo>
                    <a:pt x="1520" y="3912"/>
                  </a:lnTo>
                  <a:lnTo>
                    <a:pt x="1528" y="3913"/>
                  </a:lnTo>
                  <a:lnTo>
                    <a:pt x="1537" y="3915"/>
                  </a:lnTo>
                  <a:lnTo>
                    <a:pt x="1537" y="3915"/>
                  </a:lnTo>
                  <a:lnTo>
                    <a:pt x="1596" y="3917"/>
                  </a:lnTo>
                  <a:lnTo>
                    <a:pt x="1652" y="3917"/>
                  </a:lnTo>
                  <a:lnTo>
                    <a:pt x="1707" y="3916"/>
                  </a:lnTo>
                  <a:lnTo>
                    <a:pt x="1760" y="3913"/>
                  </a:lnTo>
                  <a:lnTo>
                    <a:pt x="1865" y="3907"/>
                  </a:lnTo>
                  <a:lnTo>
                    <a:pt x="1919" y="3905"/>
                  </a:lnTo>
                  <a:lnTo>
                    <a:pt x="1972" y="3903"/>
                  </a:lnTo>
                  <a:lnTo>
                    <a:pt x="1972" y="3903"/>
                  </a:lnTo>
                  <a:lnTo>
                    <a:pt x="1988" y="3899"/>
                  </a:lnTo>
                  <a:lnTo>
                    <a:pt x="2004" y="3895"/>
                  </a:lnTo>
                  <a:lnTo>
                    <a:pt x="2038" y="3888"/>
                  </a:lnTo>
                  <a:lnTo>
                    <a:pt x="2072" y="3884"/>
                  </a:lnTo>
                  <a:lnTo>
                    <a:pt x="2105" y="3881"/>
                  </a:lnTo>
                  <a:lnTo>
                    <a:pt x="2173" y="3878"/>
                  </a:lnTo>
                  <a:lnTo>
                    <a:pt x="2205" y="3875"/>
                  </a:lnTo>
                  <a:lnTo>
                    <a:pt x="2236" y="3871"/>
                  </a:lnTo>
                  <a:lnTo>
                    <a:pt x="2236" y="3871"/>
                  </a:lnTo>
                  <a:lnTo>
                    <a:pt x="2285" y="3863"/>
                  </a:lnTo>
                  <a:lnTo>
                    <a:pt x="2334" y="3851"/>
                  </a:lnTo>
                  <a:lnTo>
                    <a:pt x="2434" y="3827"/>
                  </a:lnTo>
                  <a:lnTo>
                    <a:pt x="2434" y="3827"/>
                  </a:lnTo>
                  <a:lnTo>
                    <a:pt x="2504" y="3811"/>
                  </a:lnTo>
                  <a:lnTo>
                    <a:pt x="2573" y="3792"/>
                  </a:lnTo>
                  <a:lnTo>
                    <a:pt x="2643" y="3773"/>
                  </a:lnTo>
                  <a:lnTo>
                    <a:pt x="2712" y="3756"/>
                  </a:lnTo>
                  <a:lnTo>
                    <a:pt x="2712" y="3756"/>
                  </a:lnTo>
                  <a:lnTo>
                    <a:pt x="2746" y="3746"/>
                  </a:lnTo>
                  <a:lnTo>
                    <a:pt x="2779" y="3738"/>
                  </a:lnTo>
                  <a:lnTo>
                    <a:pt x="2813" y="3726"/>
                  </a:lnTo>
                  <a:lnTo>
                    <a:pt x="2845" y="3715"/>
                  </a:lnTo>
                  <a:lnTo>
                    <a:pt x="2878" y="3704"/>
                  </a:lnTo>
                  <a:lnTo>
                    <a:pt x="2908" y="3690"/>
                  </a:lnTo>
                  <a:lnTo>
                    <a:pt x="2939" y="3676"/>
                  </a:lnTo>
                  <a:lnTo>
                    <a:pt x="2967" y="3659"/>
                  </a:lnTo>
                  <a:lnTo>
                    <a:pt x="2967" y="3659"/>
                  </a:lnTo>
                  <a:lnTo>
                    <a:pt x="2941" y="3586"/>
                  </a:lnTo>
                  <a:lnTo>
                    <a:pt x="2914" y="3514"/>
                  </a:lnTo>
                  <a:lnTo>
                    <a:pt x="2886" y="3443"/>
                  </a:lnTo>
                  <a:lnTo>
                    <a:pt x="2856" y="3373"/>
                  </a:lnTo>
                  <a:lnTo>
                    <a:pt x="2827" y="3302"/>
                  </a:lnTo>
                  <a:lnTo>
                    <a:pt x="2798" y="3234"/>
                  </a:lnTo>
                  <a:lnTo>
                    <a:pt x="2765" y="3165"/>
                  </a:lnTo>
                  <a:lnTo>
                    <a:pt x="2733" y="3096"/>
                  </a:lnTo>
                  <a:lnTo>
                    <a:pt x="2733" y="3096"/>
                  </a:lnTo>
                  <a:lnTo>
                    <a:pt x="2716" y="3106"/>
                  </a:lnTo>
                  <a:lnTo>
                    <a:pt x="2699" y="3114"/>
                  </a:lnTo>
                  <a:lnTo>
                    <a:pt x="2663" y="3131"/>
                  </a:lnTo>
                  <a:lnTo>
                    <a:pt x="2625" y="3145"/>
                  </a:lnTo>
                  <a:lnTo>
                    <a:pt x="2584" y="3156"/>
                  </a:lnTo>
                  <a:lnTo>
                    <a:pt x="2543" y="3168"/>
                  </a:lnTo>
                  <a:lnTo>
                    <a:pt x="2501" y="3177"/>
                  </a:lnTo>
                  <a:lnTo>
                    <a:pt x="2416" y="3194"/>
                  </a:lnTo>
                  <a:lnTo>
                    <a:pt x="2416" y="3194"/>
                  </a:lnTo>
                  <a:close/>
                  <a:moveTo>
                    <a:pt x="151" y="3680"/>
                  </a:moveTo>
                  <a:lnTo>
                    <a:pt x="151" y="3680"/>
                  </a:lnTo>
                  <a:lnTo>
                    <a:pt x="149" y="3686"/>
                  </a:lnTo>
                  <a:lnTo>
                    <a:pt x="146" y="3691"/>
                  </a:lnTo>
                  <a:lnTo>
                    <a:pt x="143" y="3701"/>
                  </a:lnTo>
                  <a:lnTo>
                    <a:pt x="143" y="3712"/>
                  </a:lnTo>
                  <a:lnTo>
                    <a:pt x="146" y="3724"/>
                  </a:lnTo>
                  <a:lnTo>
                    <a:pt x="150" y="3735"/>
                  </a:lnTo>
                  <a:lnTo>
                    <a:pt x="156" y="3745"/>
                  </a:lnTo>
                  <a:lnTo>
                    <a:pt x="170" y="3764"/>
                  </a:lnTo>
                  <a:lnTo>
                    <a:pt x="170" y="3764"/>
                  </a:lnTo>
                  <a:lnTo>
                    <a:pt x="188" y="3777"/>
                  </a:lnTo>
                  <a:lnTo>
                    <a:pt x="208" y="3790"/>
                  </a:lnTo>
                  <a:lnTo>
                    <a:pt x="229" y="3801"/>
                  </a:lnTo>
                  <a:lnTo>
                    <a:pt x="248" y="3811"/>
                  </a:lnTo>
                  <a:lnTo>
                    <a:pt x="292" y="3829"/>
                  </a:lnTo>
                  <a:lnTo>
                    <a:pt x="337" y="3846"/>
                  </a:lnTo>
                  <a:lnTo>
                    <a:pt x="428" y="3878"/>
                  </a:lnTo>
                  <a:lnTo>
                    <a:pt x="473" y="3893"/>
                  </a:lnTo>
                  <a:lnTo>
                    <a:pt x="518" y="3912"/>
                  </a:lnTo>
                  <a:lnTo>
                    <a:pt x="518" y="3912"/>
                  </a:lnTo>
                  <a:lnTo>
                    <a:pt x="528" y="3912"/>
                  </a:lnTo>
                  <a:lnTo>
                    <a:pt x="535" y="3913"/>
                  </a:lnTo>
                  <a:lnTo>
                    <a:pt x="543" y="3915"/>
                  </a:lnTo>
                  <a:lnTo>
                    <a:pt x="553" y="3915"/>
                  </a:lnTo>
                  <a:lnTo>
                    <a:pt x="553" y="3915"/>
                  </a:lnTo>
                  <a:lnTo>
                    <a:pt x="560" y="3922"/>
                  </a:lnTo>
                  <a:lnTo>
                    <a:pt x="570" y="3926"/>
                  </a:lnTo>
                  <a:lnTo>
                    <a:pt x="581" y="3929"/>
                  </a:lnTo>
                  <a:lnTo>
                    <a:pt x="594" y="3931"/>
                  </a:lnTo>
                  <a:lnTo>
                    <a:pt x="617" y="3934"/>
                  </a:lnTo>
                  <a:lnTo>
                    <a:pt x="627" y="3936"/>
                  </a:lnTo>
                  <a:lnTo>
                    <a:pt x="637" y="3938"/>
                  </a:lnTo>
                  <a:lnTo>
                    <a:pt x="637" y="3938"/>
                  </a:lnTo>
                  <a:lnTo>
                    <a:pt x="640" y="3938"/>
                  </a:lnTo>
                  <a:lnTo>
                    <a:pt x="643" y="3938"/>
                  </a:lnTo>
                  <a:lnTo>
                    <a:pt x="645" y="3938"/>
                  </a:lnTo>
                  <a:lnTo>
                    <a:pt x="648" y="3938"/>
                  </a:lnTo>
                  <a:lnTo>
                    <a:pt x="648" y="3938"/>
                  </a:lnTo>
                  <a:lnTo>
                    <a:pt x="710" y="3952"/>
                  </a:lnTo>
                  <a:lnTo>
                    <a:pt x="773" y="3968"/>
                  </a:lnTo>
                  <a:lnTo>
                    <a:pt x="804" y="3973"/>
                  </a:lnTo>
                  <a:lnTo>
                    <a:pt x="838" y="3979"/>
                  </a:lnTo>
                  <a:lnTo>
                    <a:pt x="874" y="3985"/>
                  </a:lnTo>
                  <a:lnTo>
                    <a:pt x="912" y="3988"/>
                  </a:lnTo>
                  <a:lnTo>
                    <a:pt x="912" y="3988"/>
                  </a:lnTo>
                  <a:lnTo>
                    <a:pt x="967" y="3999"/>
                  </a:lnTo>
                  <a:lnTo>
                    <a:pt x="1022" y="4009"/>
                  </a:lnTo>
                  <a:lnTo>
                    <a:pt x="1079" y="4017"/>
                  </a:lnTo>
                  <a:lnTo>
                    <a:pt x="1107" y="4020"/>
                  </a:lnTo>
                  <a:lnTo>
                    <a:pt x="1135" y="4023"/>
                  </a:lnTo>
                  <a:lnTo>
                    <a:pt x="1135" y="4023"/>
                  </a:lnTo>
                  <a:lnTo>
                    <a:pt x="1151" y="4023"/>
                  </a:lnTo>
                  <a:lnTo>
                    <a:pt x="1165" y="4021"/>
                  </a:lnTo>
                  <a:lnTo>
                    <a:pt x="1180" y="4021"/>
                  </a:lnTo>
                  <a:lnTo>
                    <a:pt x="1194" y="4023"/>
                  </a:lnTo>
                  <a:lnTo>
                    <a:pt x="1194" y="4023"/>
                  </a:lnTo>
                  <a:lnTo>
                    <a:pt x="1224" y="4027"/>
                  </a:lnTo>
                  <a:lnTo>
                    <a:pt x="1252" y="4031"/>
                  </a:lnTo>
                  <a:lnTo>
                    <a:pt x="1281" y="4032"/>
                  </a:lnTo>
                  <a:lnTo>
                    <a:pt x="1309" y="4034"/>
                  </a:lnTo>
                  <a:lnTo>
                    <a:pt x="1366" y="4035"/>
                  </a:lnTo>
                  <a:lnTo>
                    <a:pt x="1420" y="4037"/>
                  </a:lnTo>
                  <a:lnTo>
                    <a:pt x="1420" y="4037"/>
                  </a:lnTo>
                  <a:lnTo>
                    <a:pt x="1441" y="4039"/>
                  </a:lnTo>
                  <a:lnTo>
                    <a:pt x="1464" y="4042"/>
                  </a:lnTo>
                  <a:lnTo>
                    <a:pt x="1486" y="4046"/>
                  </a:lnTo>
                  <a:lnTo>
                    <a:pt x="1507" y="4049"/>
                  </a:lnTo>
                  <a:lnTo>
                    <a:pt x="1507" y="4049"/>
                  </a:lnTo>
                  <a:lnTo>
                    <a:pt x="1592" y="4051"/>
                  </a:lnTo>
                  <a:lnTo>
                    <a:pt x="1679" y="4051"/>
                  </a:lnTo>
                  <a:lnTo>
                    <a:pt x="1770" y="4048"/>
                  </a:lnTo>
                  <a:lnTo>
                    <a:pt x="1864" y="4042"/>
                  </a:lnTo>
                  <a:lnTo>
                    <a:pt x="1864" y="4042"/>
                  </a:lnTo>
                  <a:lnTo>
                    <a:pt x="1888" y="4039"/>
                  </a:lnTo>
                  <a:lnTo>
                    <a:pt x="1910" y="4037"/>
                  </a:lnTo>
                  <a:lnTo>
                    <a:pt x="1933" y="4034"/>
                  </a:lnTo>
                  <a:lnTo>
                    <a:pt x="1943" y="4034"/>
                  </a:lnTo>
                  <a:lnTo>
                    <a:pt x="1951" y="4034"/>
                  </a:lnTo>
                  <a:lnTo>
                    <a:pt x="1951" y="4034"/>
                  </a:lnTo>
                  <a:lnTo>
                    <a:pt x="1957" y="4035"/>
                  </a:lnTo>
                  <a:lnTo>
                    <a:pt x="1958" y="4037"/>
                  </a:lnTo>
                  <a:lnTo>
                    <a:pt x="1959" y="4038"/>
                  </a:lnTo>
                  <a:lnTo>
                    <a:pt x="1959" y="4038"/>
                  </a:lnTo>
                  <a:lnTo>
                    <a:pt x="1964" y="4034"/>
                  </a:lnTo>
                  <a:lnTo>
                    <a:pt x="1964" y="4034"/>
                  </a:lnTo>
                  <a:lnTo>
                    <a:pt x="1968" y="4032"/>
                  </a:lnTo>
                  <a:lnTo>
                    <a:pt x="1974" y="4031"/>
                  </a:lnTo>
                  <a:lnTo>
                    <a:pt x="1992" y="4031"/>
                  </a:lnTo>
                  <a:lnTo>
                    <a:pt x="2011" y="4031"/>
                  </a:lnTo>
                  <a:lnTo>
                    <a:pt x="2024" y="4031"/>
                  </a:lnTo>
                  <a:lnTo>
                    <a:pt x="2024" y="4031"/>
                  </a:lnTo>
                  <a:lnTo>
                    <a:pt x="2127" y="4018"/>
                  </a:lnTo>
                  <a:lnTo>
                    <a:pt x="2176" y="4011"/>
                  </a:lnTo>
                  <a:lnTo>
                    <a:pt x="2214" y="4004"/>
                  </a:lnTo>
                  <a:lnTo>
                    <a:pt x="2214" y="4004"/>
                  </a:lnTo>
                  <a:lnTo>
                    <a:pt x="2250" y="3999"/>
                  </a:lnTo>
                  <a:lnTo>
                    <a:pt x="2289" y="3995"/>
                  </a:lnTo>
                  <a:lnTo>
                    <a:pt x="2327" y="3989"/>
                  </a:lnTo>
                  <a:lnTo>
                    <a:pt x="2367" y="3982"/>
                  </a:lnTo>
                  <a:lnTo>
                    <a:pt x="2367" y="3982"/>
                  </a:lnTo>
                  <a:lnTo>
                    <a:pt x="2403" y="3973"/>
                  </a:lnTo>
                  <a:lnTo>
                    <a:pt x="2438" y="3964"/>
                  </a:lnTo>
                  <a:lnTo>
                    <a:pt x="2508" y="3944"/>
                  </a:lnTo>
                  <a:lnTo>
                    <a:pt x="2508" y="3944"/>
                  </a:lnTo>
                  <a:lnTo>
                    <a:pt x="2573" y="3929"/>
                  </a:lnTo>
                  <a:lnTo>
                    <a:pt x="2639" y="3915"/>
                  </a:lnTo>
                  <a:lnTo>
                    <a:pt x="2703" y="3898"/>
                  </a:lnTo>
                  <a:lnTo>
                    <a:pt x="2734" y="3889"/>
                  </a:lnTo>
                  <a:lnTo>
                    <a:pt x="2761" y="3881"/>
                  </a:lnTo>
                  <a:lnTo>
                    <a:pt x="2761" y="3881"/>
                  </a:lnTo>
                  <a:lnTo>
                    <a:pt x="2781" y="3871"/>
                  </a:lnTo>
                  <a:lnTo>
                    <a:pt x="2800" y="3861"/>
                  </a:lnTo>
                  <a:lnTo>
                    <a:pt x="2821" y="3850"/>
                  </a:lnTo>
                  <a:lnTo>
                    <a:pt x="2842" y="3840"/>
                  </a:lnTo>
                  <a:lnTo>
                    <a:pt x="2842" y="3840"/>
                  </a:lnTo>
                  <a:lnTo>
                    <a:pt x="2875" y="3827"/>
                  </a:lnTo>
                  <a:lnTo>
                    <a:pt x="2908" y="3818"/>
                  </a:lnTo>
                  <a:lnTo>
                    <a:pt x="2942" y="3806"/>
                  </a:lnTo>
                  <a:lnTo>
                    <a:pt x="2973" y="3797"/>
                  </a:lnTo>
                  <a:lnTo>
                    <a:pt x="2973" y="3797"/>
                  </a:lnTo>
                  <a:lnTo>
                    <a:pt x="2984" y="3791"/>
                  </a:lnTo>
                  <a:lnTo>
                    <a:pt x="2997" y="3785"/>
                  </a:lnTo>
                  <a:lnTo>
                    <a:pt x="3024" y="3769"/>
                  </a:lnTo>
                  <a:lnTo>
                    <a:pt x="3046" y="3753"/>
                  </a:lnTo>
                  <a:lnTo>
                    <a:pt x="3053" y="3746"/>
                  </a:lnTo>
                  <a:lnTo>
                    <a:pt x="3057" y="3740"/>
                  </a:lnTo>
                  <a:lnTo>
                    <a:pt x="3057" y="3740"/>
                  </a:lnTo>
                  <a:lnTo>
                    <a:pt x="3059" y="3736"/>
                  </a:lnTo>
                  <a:lnTo>
                    <a:pt x="3060" y="3729"/>
                  </a:lnTo>
                  <a:lnTo>
                    <a:pt x="3060" y="3711"/>
                  </a:lnTo>
                  <a:lnTo>
                    <a:pt x="3059" y="3691"/>
                  </a:lnTo>
                  <a:lnTo>
                    <a:pt x="3057" y="3683"/>
                  </a:lnTo>
                  <a:lnTo>
                    <a:pt x="3054" y="3677"/>
                  </a:lnTo>
                  <a:lnTo>
                    <a:pt x="3054" y="3677"/>
                  </a:lnTo>
                  <a:lnTo>
                    <a:pt x="3050" y="3670"/>
                  </a:lnTo>
                  <a:lnTo>
                    <a:pt x="3045" y="3665"/>
                  </a:lnTo>
                  <a:lnTo>
                    <a:pt x="3038" y="3660"/>
                  </a:lnTo>
                  <a:lnTo>
                    <a:pt x="3031" y="3658"/>
                  </a:lnTo>
                  <a:lnTo>
                    <a:pt x="3015" y="3653"/>
                  </a:lnTo>
                  <a:lnTo>
                    <a:pt x="3000" y="3651"/>
                  </a:lnTo>
                  <a:lnTo>
                    <a:pt x="3000" y="3651"/>
                  </a:lnTo>
                  <a:lnTo>
                    <a:pt x="3001" y="3659"/>
                  </a:lnTo>
                  <a:lnTo>
                    <a:pt x="3001" y="3666"/>
                  </a:lnTo>
                  <a:lnTo>
                    <a:pt x="3000" y="3674"/>
                  </a:lnTo>
                  <a:lnTo>
                    <a:pt x="3000" y="3674"/>
                  </a:lnTo>
                  <a:lnTo>
                    <a:pt x="2967" y="3688"/>
                  </a:lnTo>
                  <a:lnTo>
                    <a:pt x="2934" y="3703"/>
                  </a:lnTo>
                  <a:lnTo>
                    <a:pt x="2865" y="3728"/>
                  </a:lnTo>
                  <a:lnTo>
                    <a:pt x="2795" y="3752"/>
                  </a:lnTo>
                  <a:lnTo>
                    <a:pt x="2723" y="3773"/>
                  </a:lnTo>
                  <a:lnTo>
                    <a:pt x="2650" y="3792"/>
                  </a:lnTo>
                  <a:lnTo>
                    <a:pt x="2576" y="3812"/>
                  </a:lnTo>
                  <a:lnTo>
                    <a:pt x="2428" y="3851"/>
                  </a:lnTo>
                  <a:lnTo>
                    <a:pt x="2428" y="3851"/>
                  </a:lnTo>
                  <a:lnTo>
                    <a:pt x="2362" y="3867"/>
                  </a:lnTo>
                  <a:lnTo>
                    <a:pt x="2298" y="3881"/>
                  </a:lnTo>
                  <a:lnTo>
                    <a:pt x="2232" y="3891"/>
                  </a:lnTo>
                  <a:lnTo>
                    <a:pt x="2166" y="3898"/>
                  </a:lnTo>
                  <a:lnTo>
                    <a:pt x="2166" y="3898"/>
                  </a:lnTo>
                  <a:lnTo>
                    <a:pt x="2118" y="3902"/>
                  </a:lnTo>
                  <a:lnTo>
                    <a:pt x="2069" y="3909"/>
                  </a:lnTo>
                  <a:lnTo>
                    <a:pt x="1969" y="3922"/>
                  </a:lnTo>
                  <a:lnTo>
                    <a:pt x="1919" y="3929"/>
                  </a:lnTo>
                  <a:lnTo>
                    <a:pt x="1870" y="3934"/>
                  </a:lnTo>
                  <a:lnTo>
                    <a:pt x="1819" y="3938"/>
                  </a:lnTo>
                  <a:lnTo>
                    <a:pt x="1769" y="3941"/>
                  </a:lnTo>
                  <a:lnTo>
                    <a:pt x="1769" y="3941"/>
                  </a:lnTo>
                  <a:lnTo>
                    <a:pt x="1745" y="3941"/>
                  </a:lnTo>
                  <a:lnTo>
                    <a:pt x="1721" y="3938"/>
                  </a:lnTo>
                  <a:lnTo>
                    <a:pt x="1697" y="3937"/>
                  </a:lnTo>
                  <a:lnTo>
                    <a:pt x="1673" y="3936"/>
                  </a:lnTo>
                  <a:lnTo>
                    <a:pt x="1673" y="3936"/>
                  </a:lnTo>
                  <a:lnTo>
                    <a:pt x="1547" y="3936"/>
                  </a:lnTo>
                  <a:lnTo>
                    <a:pt x="1484" y="3934"/>
                  </a:lnTo>
                  <a:lnTo>
                    <a:pt x="1418" y="3933"/>
                  </a:lnTo>
                  <a:lnTo>
                    <a:pt x="1418" y="3933"/>
                  </a:lnTo>
                  <a:lnTo>
                    <a:pt x="1367" y="3930"/>
                  </a:lnTo>
                  <a:lnTo>
                    <a:pt x="1318" y="3926"/>
                  </a:lnTo>
                  <a:lnTo>
                    <a:pt x="1267" y="3920"/>
                  </a:lnTo>
                  <a:lnTo>
                    <a:pt x="1217" y="3915"/>
                  </a:lnTo>
                  <a:lnTo>
                    <a:pt x="1217" y="3915"/>
                  </a:lnTo>
                  <a:lnTo>
                    <a:pt x="1067" y="3898"/>
                  </a:lnTo>
                  <a:lnTo>
                    <a:pt x="991" y="3888"/>
                  </a:lnTo>
                  <a:lnTo>
                    <a:pt x="953" y="3881"/>
                  </a:lnTo>
                  <a:lnTo>
                    <a:pt x="915" y="3874"/>
                  </a:lnTo>
                  <a:lnTo>
                    <a:pt x="915" y="3874"/>
                  </a:lnTo>
                  <a:lnTo>
                    <a:pt x="876" y="3865"/>
                  </a:lnTo>
                  <a:lnTo>
                    <a:pt x="836" y="3854"/>
                  </a:lnTo>
                  <a:lnTo>
                    <a:pt x="817" y="3850"/>
                  </a:lnTo>
                  <a:lnTo>
                    <a:pt x="797" y="3847"/>
                  </a:lnTo>
                  <a:lnTo>
                    <a:pt x="776" y="3846"/>
                  </a:lnTo>
                  <a:lnTo>
                    <a:pt x="755" y="3846"/>
                  </a:lnTo>
                  <a:lnTo>
                    <a:pt x="755" y="3846"/>
                  </a:lnTo>
                  <a:lnTo>
                    <a:pt x="668" y="3823"/>
                  </a:lnTo>
                  <a:lnTo>
                    <a:pt x="584" y="3799"/>
                  </a:lnTo>
                  <a:lnTo>
                    <a:pt x="497" y="3777"/>
                  </a:lnTo>
                  <a:lnTo>
                    <a:pt x="404" y="3753"/>
                  </a:lnTo>
                  <a:lnTo>
                    <a:pt x="404" y="3753"/>
                  </a:lnTo>
                  <a:lnTo>
                    <a:pt x="383" y="3739"/>
                  </a:lnTo>
                  <a:lnTo>
                    <a:pt x="359" y="3728"/>
                  </a:lnTo>
                  <a:lnTo>
                    <a:pt x="335" y="3718"/>
                  </a:lnTo>
                  <a:lnTo>
                    <a:pt x="311" y="3710"/>
                  </a:lnTo>
                  <a:lnTo>
                    <a:pt x="262" y="3693"/>
                  </a:lnTo>
                  <a:lnTo>
                    <a:pt x="238" y="3684"/>
                  </a:lnTo>
                  <a:lnTo>
                    <a:pt x="216" y="3674"/>
                  </a:lnTo>
                  <a:lnTo>
                    <a:pt x="216" y="3674"/>
                  </a:lnTo>
                  <a:lnTo>
                    <a:pt x="213" y="3673"/>
                  </a:lnTo>
                  <a:lnTo>
                    <a:pt x="213" y="3670"/>
                  </a:lnTo>
                  <a:lnTo>
                    <a:pt x="215" y="3665"/>
                  </a:lnTo>
                  <a:lnTo>
                    <a:pt x="215" y="3663"/>
                  </a:lnTo>
                  <a:lnTo>
                    <a:pt x="213" y="3660"/>
                  </a:lnTo>
                  <a:lnTo>
                    <a:pt x="212" y="3659"/>
                  </a:lnTo>
                  <a:lnTo>
                    <a:pt x="206" y="3659"/>
                  </a:lnTo>
                  <a:lnTo>
                    <a:pt x="206" y="3659"/>
                  </a:lnTo>
                  <a:lnTo>
                    <a:pt x="191" y="3663"/>
                  </a:lnTo>
                  <a:lnTo>
                    <a:pt x="175" y="3666"/>
                  </a:lnTo>
                  <a:lnTo>
                    <a:pt x="168" y="3669"/>
                  </a:lnTo>
                  <a:lnTo>
                    <a:pt x="163" y="3672"/>
                  </a:lnTo>
                  <a:lnTo>
                    <a:pt x="157" y="3674"/>
                  </a:lnTo>
                  <a:lnTo>
                    <a:pt x="151" y="3680"/>
                  </a:lnTo>
                  <a:lnTo>
                    <a:pt x="151" y="36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Freeform 72"/>
            <p:cNvSpPr>
              <a:spLocks noEditPoints="1"/>
            </p:cNvSpPr>
            <p:nvPr/>
          </p:nvSpPr>
          <p:spPr bwMode="auto">
            <a:xfrm>
              <a:off x="5110163" y="1930400"/>
              <a:ext cx="187325" cy="468313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33" y="11"/>
                </a:cxn>
                <a:cxn ang="0">
                  <a:pos x="167" y="45"/>
                </a:cxn>
                <a:cxn ang="0">
                  <a:pos x="188" y="93"/>
                </a:cxn>
                <a:cxn ang="0">
                  <a:pos x="216" y="135"/>
                </a:cxn>
                <a:cxn ang="0">
                  <a:pos x="282" y="329"/>
                </a:cxn>
                <a:cxn ang="0">
                  <a:pos x="331" y="525"/>
                </a:cxn>
                <a:cxn ang="0">
                  <a:pos x="355" y="661"/>
                </a:cxn>
                <a:cxn ang="0">
                  <a:pos x="351" y="720"/>
                </a:cxn>
                <a:cxn ang="0">
                  <a:pos x="346" y="786"/>
                </a:cxn>
                <a:cxn ang="0">
                  <a:pos x="338" y="802"/>
                </a:cxn>
                <a:cxn ang="0">
                  <a:pos x="287" y="852"/>
                </a:cxn>
                <a:cxn ang="0">
                  <a:pos x="243" y="876"/>
                </a:cxn>
                <a:cxn ang="0">
                  <a:pos x="209" y="885"/>
                </a:cxn>
                <a:cxn ang="0">
                  <a:pos x="189" y="883"/>
                </a:cxn>
                <a:cxn ang="0">
                  <a:pos x="171" y="869"/>
                </a:cxn>
                <a:cxn ang="0">
                  <a:pos x="161" y="847"/>
                </a:cxn>
                <a:cxn ang="0">
                  <a:pos x="160" y="796"/>
                </a:cxn>
                <a:cxn ang="0">
                  <a:pos x="160" y="694"/>
                </a:cxn>
                <a:cxn ang="0">
                  <a:pos x="153" y="586"/>
                </a:cxn>
                <a:cxn ang="0">
                  <a:pos x="143" y="534"/>
                </a:cxn>
                <a:cxn ang="0">
                  <a:pos x="99" y="393"/>
                </a:cxn>
                <a:cxn ang="0">
                  <a:pos x="64" y="282"/>
                </a:cxn>
                <a:cxn ang="0">
                  <a:pos x="36" y="213"/>
                </a:cxn>
                <a:cxn ang="0">
                  <a:pos x="9" y="146"/>
                </a:cxn>
                <a:cxn ang="0">
                  <a:pos x="0" y="104"/>
                </a:cxn>
                <a:cxn ang="0">
                  <a:pos x="2" y="80"/>
                </a:cxn>
                <a:cxn ang="0">
                  <a:pos x="9" y="69"/>
                </a:cxn>
                <a:cxn ang="0">
                  <a:pos x="35" y="53"/>
                </a:cxn>
                <a:cxn ang="0">
                  <a:pos x="64" y="39"/>
                </a:cxn>
                <a:cxn ang="0">
                  <a:pos x="75" y="30"/>
                </a:cxn>
                <a:cxn ang="0">
                  <a:pos x="87" y="6"/>
                </a:cxn>
                <a:cxn ang="0">
                  <a:pos x="300" y="820"/>
                </a:cxn>
                <a:cxn ang="0">
                  <a:pos x="318" y="779"/>
                </a:cxn>
                <a:cxn ang="0">
                  <a:pos x="328" y="736"/>
                </a:cxn>
                <a:cxn ang="0">
                  <a:pos x="330" y="681"/>
                </a:cxn>
                <a:cxn ang="0">
                  <a:pos x="324" y="605"/>
                </a:cxn>
                <a:cxn ang="0">
                  <a:pos x="308" y="528"/>
                </a:cxn>
                <a:cxn ang="0">
                  <a:pos x="255" y="303"/>
                </a:cxn>
                <a:cxn ang="0">
                  <a:pos x="213" y="181"/>
                </a:cxn>
                <a:cxn ang="0">
                  <a:pos x="193" y="146"/>
                </a:cxn>
                <a:cxn ang="0">
                  <a:pos x="170" y="107"/>
                </a:cxn>
                <a:cxn ang="0">
                  <a:pos x="139" y="49"/>
                </a:cxn>
                <a:cxn ang="0">
                  <a:pos x="120" y="35"/>
                </a:cxn>
                <a:cxn ang="0">
                  <a:pos x="98" y="42"/>
                </a:cxn>
                <a:cxn ang="0">
                  <a:pos x="39" y="79"/>
                </a:cxn>
                <a:cxn ang="0">
                  <a:pos x="24" y="98"/>
                </a:cxn>
                <a:cxn ang="0">
                  <a:pos x="25" y="110"/>
                </a:cxn>
                <a:cxn ang="0">
                  <a:pos x="42" y="159"/>
                </a:cxn>
                <a:cxn ang="0">
                  <a:pos x="77" y="249"/>
                </a:cxn>
                <a:cxn ang="0">
                  <a:pos x="94" y="292"/>
                </a:cxn>
                <a:cxn ang="0">
                  <a:pos x="134" y="430"/>
                </a:cxn>
                <a:cxn ang="0">
                  <a:pos x="153" y="504"/>
                </a:cxn>
                <a:cxn ang="0">
                  <a:pos x="171" y="563"/>
                </a:cxn>
                <a:cxn ang="0">
                  <a:pos x="174" y="593"/>
                </a:cxn>
                <a:cxn ang="0">
                  <a:pos x="184" y="643"/>
                </a:cxn>
                <a:cxn ang="0">
                  <a:pos x="186" y="706"/>
                </a:cxn>
                <a:cxn ang="0">
                  <a:pos x="186" y="786"/>
                </a:cxn>
                <a:cxn ang="0">
                  <a:pos x="191" y="837"/>
                </a:cxn>
                <a:cxn ang="0">
                  <a:pos x="205" y="861"/>
                </a:cxn>
                <a:cxn ang="0">
                  <a:pos x="241" y="852"/>
                </a:cxn>
                <a:cxn ang="0">
                  <a:pos x="300" y="820"/>
                </a:cxn>
              </a:cxnLst>
              <a:rect l="0" t="0" r="r" b="b"/>
              <a:pathLst>
                <a:path w="355" h="885">
                  <a:moveTo>
                    <a:pt x="91" y="1"/>
                  </a:moveTo>
                  <a:lnTo>
                    <a:pt x="91" y="1"/>
                  </a:lnTo>
                  <a:lnTo>
                    <a:pt x="104" y="0"/>
                  </a:lnTo>
                  <a:lnTo>
                    <a:pt x="115" y="1"/>
                  </a:lnTo>
                  <a:lnTo>
                    <a:pt x="125" y="6"/>
                  </a:lnTo>
                  <a:lnTo>
                    <a:pt x="133" y="11"/>
                  </a:lnTo>
                  <a:lnTo>
                    <a:pt x="141" y="18"/>
                  </a:lnTo>
                  <a:lnTo>
                    <a:pt x="150" y="27"/>
                  </a:lnTo>
                  <a:lnTo>
                    <a:pt x="167" y="45"/>
                  </a:lnTo>
                  <a:lnTo>
                    <a:pt x="167" y="45"/>
                  </a:lnTo>
                  <a:lnTo>
                    <a:pt x="177" y="70"/>
                  </a:lnTo>
                  <a:lnTo>
                    <a:pt x="188" y="93"/>
                  </a:lnTo>
                  <a:lnTo>
                    <a:pt x="200" y="114"/>
                  </a:lnTo>
                  <a:lnTo>
                    <a:pt x="216" y="135"/>
                  </a:lnTo>
                  <a:lnTo>
                    <a:pt x="216" y="135"/>
                  </a:lnTo>
                  <a:lnTo>
                    <a:pt x="240" y="199"/>
                  </a:lnTo>
                  <a:lnTo>
                    <a:pt x="262" y="264"/>
                  </a:lnTo>
                  <a:lnTo>
                    <a:pt x="282" y="329"/>
                  </a:lnTo>
                  <a:lnTo>
                    <a:pt x="300" y="393"/>
                  </a:lnTo>
                  <a:lnTo>
                    <a:pt x="317" y="459"/>
                  </a:lnTo>
                  <a:lnTo>
                    <a:pt x="331" y="525"/>
                  </a:lnTo>
                  <a:lnTo>
                    <a:pt x="344" y="593"/>
                  </a:lnTo>
                  <a:lnTo>
                    <a:pt x="355" y="661"/>
                  </a:lnTo>
                  <a:lnTo>
                    <a:pt x="355" y="661"/>
                  </a:lnTo>
                  <a:lnTo>
                    <a:pt x="352" y="674"/>
                  </a:lnTo>
                  <a:lnTo>
                    <a:pt x="352" y="689"/>
                  </a:lnTo>
                  <a:lnTo>
                    <a:pt x="351" y="720"/>
                  </a:lnTo>
                  <a:lnTo>
                    <a:pt x="349" y="754"/>
                  </a:lnTo>
                  <a:lnTo>
                    <a:pt x="348" y="771"/>
                  </a:lnTo>
                  <a:lnTo>
                    <a:pt x="346" y="786"/>
                  </a:lnTo>
                  <a:lnTo>
                    <a:pt x="346" y="786"/>
                  </a:lnTo>
                  <a:lnTo>
                    <a:pt x="342" y="793"/>
                  </a:lnTo>
                  <a:lnTo>
                    <a:pt x="338" y="802"/>
                  </a:lnTo>
                  <a:lnTo>
                    <a:pt x="324" y="819"/>
                  </a:lnTo>
                  <a:lnTo>
                    <a:pt x="307" y="835"/>
                  </a:lnTo>
                  <a:lnTo>
                    <a:pt x="287" y="852"/>
                  </a:lnTo>
                  <a:lnTo>
                    <a:pt x="265" y="866"/>
                  </a:lnTo>
                  <a:lnTo>
                    <a:pt x="254" y="872"/>
                  </a:lnTo>
                  <a:lnTo>
                    <a:pt x="243" y="876"/>
                  </a:lnTo>
                  <a:lnTo>
                    <a:pt x="231" y="880"/>
                  </a:lnTo>
                  <a:lnTo>
                    <a:pt x="220" y="883"/>
                  </a:lnTo>
                  <a:lnTo>
                    <a:pt x="209" y="885"/>
                  </a:lnTo>
                  <a:lnTo>
                    <a:pt x="198" y="885"/>
                  </a:lnTo>
                  <a:lnTo>
                    <a:pt x="198" y="885"/>
                  </a:lnTo>
                  <a:lnTo>
                    <a:pt x="189" y="883"/>
                  </a:lnTo>
                  <a:lnTo>
                    <a:pt x="182" y="880"/>
                  </a:lnTo>
                  <a:lnTo>
                    <a:pt x="175" y="875"/>
                  </a:lnTo>
                  <a:lnTo>
                    <a:pt x="171" y="869"/>
                  </a:lnTo>
                  <a:lnTo>
                    <a:pt x="167" y="862"/>
                  </a:lnTo>
                  <a:lnTo>
                    <a:pt x="164" y="855"/>
                  </a:lnTo>
                  <a:lnTo>
                    <a:pt x="161" y="847"/>
                  </a:lnTo>
                  <a:lnTo>
                    <a:pt x="160" y="837"/>
                  </a:lnTo>
                  <a:lnTo>
                    <a:pt x="158" y="817"/>
                  </a:lnTo>
                  <a:lnTo>
                    <a:pt x="160" y="796"/>
                  </a:lnTo>
                  <a:lnTo>
                    <a:pt x="161" y="754"/>
                  </a:lnTo>
                  <a:lnTo>
                    <a:pt x="161" y="754"/>
                  </a:lnTo>
                  <a:lnTo>
                    <a:pt x="160" y="694"/>
                  </a:lnTo>
                  <a:lnTo>
                    <a:pt x="158" y="639"/>
                  </a:lnTo>
                  <a:lnTo>
                    <a:pt x="155" y="612"/>
                  </a:lnTo>
                  <a:lnTo>
                    <a:pt x="153" y="586"/>
                  </a:lnTo>
                  <a:lnTo>
                    <a:pt x="148" y="560"/>
                  </a:lnTo>
                  <a:lnTo>
                    <a:pt x="143" y="534"/>
                  </a:lnTo>
                  <a:lnTo>
                    <a:pt x="143" y="534"/>
                  </a:lnTo>
                  <a:lnTo>
                    <a:pt x="134" y="500"/>
                  </a:lnTo>
                  <a:lnTo>
                    <a:pt x="123" y="465"/>
                  </a:lnTo>
                  <a:lnTo>
                    <a:pt x="99" y="393"/>
                  </a:lnTo>
                  <a:lnTo>
                    <a:pt x="99" y="393"/>
                  </a:lnTo>
                  <a:lnTo>
                    <a:pt x="75" y="319"/>
                  </a:lnTo>
                  <a:lnTo>
                    <a:pt x="64" y="282"/>
                  </a:lnTo>
                  <a:lnTo>
                    <a:pt x="50" y="246"/>
                  </a:lnTo>
                  <a:lnTo>
                    <a:pt x="50" y="246"/>
                  </a:lnTo>
                  <a:lnTo>
                    <a:pt x="36" y="213"/>
                  </a:lnTo>
                  <a:lnTo>
                    <a:pt x="21" y="176"/>
                  </a:lnTo>
                  <a:lnTo>
                    <a:pt x="21" y="176"/>
                  </a:lnTo>
                  <a:lnTo>
                    <a:pt x="9" y="146"/>
                  </a:lnTo>
                  <a:lnTo>
                    <a:pt x="5" y="132"/>
                  </a:lnTo>
                  <a:lnTo>
                    <a:pt x="1" y="118"/>
                  </a:lnTo>
                  <a:lnTo>
                    <a:pt x="0" y="104"/>
                  </a:lnTo>
                  <a:lnTo>
                    <a:pt x="0" y="91"/>
                  </a:lnTo>
                  <a:lnTo>
                    <a:pt x="1" y="86"/>
                  </a:lnTo>
                  <a:lnTo>
                    <a:pt x="2" y="80"/>
                  </a:lnTo>
                  <a:lnTo>
                    <a:pt x="5" y="7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4" y="65"/>
                  </a:lnTo>
                  <a:lnTo>
                    <a:pt x="21" y="60"/>
                  </a:lnTo>
                  <a:lnTo>
                    <a:pt x="35" y="53"/>
                  </a:lnTo>
                  <a:lnTo>
                    <a:pt x="52" y="48"/>
                  </a:lnTo>
                  <a:lnTo>
                    <a:pt x="59" y="44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71" y="34"/>
                  </a:lnTo>
                  <a:lnTo>
                    <a:pt x="75" y="30"/>
                  </a:lnTo>
                  <a:lnTo>
                    <a:pt x="81" y="20"/>
                  </a:lnTo>
                  <a:lnTo>
                    <a:pt x="85" y="10"/>
                  </a:lnTo>
                  <a:lnTo>
                    <a:pt x="87" y="6"/>
                  </a:lnTo>
                  <a:lnTo>
                    <a:pt x="91" y="1"/>
                  </a:lnTo>
                  <a:lnTo>
                    <a:pt x="91" y="1"/>
                  </a:lnTo>
                  <a:close/>
                  <a:moveTo>
                    <a:pt x="300" y="820"/>
                  </a:moveTo>
                  <a:lnTo>
                    <a:pt x="300" y="820"/>
                  </a:lnTo>
                  <a:lnTo>
                    <a:pt x="310" y="800"/>
                  </a:lnTo>
                  <a:lnTo>
                    <a:pt x="318" y="779"/>
                  </a:lnTo>
                  <a:lnTo>
                    <a:pt x="325" y="758"/>
                  </a:lnTo>
                  <a:lnTo>
                    <a:pt x="328" y="747"/>
                  </a:lnTo>
                  <a:lnTo>
                    <a:pt x="328" y="736"/>
                  </a:lnTo>
                  <a:lnTo>
                    <a:pt x="328" y="736"/>
                  </a:lnTo>
                  <a:lnTo>
                    <a:pt x="330" y="708"/>
                  </a:lnTo>
                  <a:lnTo>
                    <a:pt x="330" y="681"/>
                  </a:lnTo>
                  <a:lnTo>
                    <a:pt x="330" y="656"/>
                  </a:lnTo>
                  <a:lnTo>
                    <a:pt x="327" y="630"/>
                  </a:lnTo>
                  <a:lnTo>
                    <a:pt x="324" y="605"/>
                  </a:lnTo>
                  <a:lnTo>
                    <a:pt x="320" y="581"/>
                  </a:lnTo>
                  <a:lnTo>
                    <a:pt x="308" y="528"/>
                  </a:lnTo>
                  <a:lnTo>
                    <a:pt x="308" y="528"/>
                  </a:lnTo>
                  <a:lnTo>
                    <a:pt x="289" y="442"/>
                  </a:lnTo>
                  <a:lnTo>
                    <a:pt x="268" y="350"/>
                  </a:lnTo>
                  <a:lnTo>
                    <a:pt x="255" y="303"/>
                  </a:lnTo>
                  <a:lnTo>
                    <a:pt x="243" y="258"/>
                  </a:lnTo>
                  <a:lnTo>
                    <a:pt x="228" y="218"/>
                  </a:lnTo>
                  <a:lnTo>
                    <a:pt x="213" y="181"/>
                  </a:lnTo>
                  <a:lnTo>
                    <a:pt x="213" y="181"/>
                  </a:lnTo>
                  <a:lnTo>
                    <a:pt x="203" y="164"/>
                  </a:lnTo>
                  <a:lnTo>
                    <a:pt x="193" y="146"/>
                  </a:lnTo>
                  <a:lnTo>
                    <a:pt x="181" y="126"/>
                  </a:lnTo>
                  <a:lnTo>
                    <a:pt x="170" y="107"/>
                  </a:lnTo>
                  <a:lnTo>
                    <a:pt x="170" y="107"/>
                  </a:lnTo>
                  <a:lnTo>
                    <a:pt x="157" y="83"/>
                  </a:lnTo>
                  <a:lnTo>
                    <a:pt x="146" y="59"/>
                  </a:lnTo>
                  <a:lnTo>
                    <a:pt x="139" y="49"/>
                  </a:lnTo>
                  <a:lnTo>
                    <a:pt x="133" y="42"/>
                  </a:lnTo>
                  <a:lnTo>
                    <a:pt x="125" y="37"/>
                  </a:lnTo>
                  <a:lnTo>
                    <a:pt x="120" y="35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98" y="42"/>
                  </a:lnTo>
                  <a:lnTo>
                    <a:pt x="67" y="59"/>
                  </a:lnTo>
                  <a:lnTo>
                    <a:pt x="53" y="69"/>
                  </a:lnTo>
                  <a:lnTo>
                    <a:pt x="39" y="79"/>
                  </a:lnTo>
                  <a:lnTo>
                    <a:pt x="29" y="88"/>
                  </a:lnTo>
                  <a:lnTo>
                    <a:pt x="26" y="93"/>
                  </a:lnTo>
                  <a:lnTo>
                    <a:pt x="24" y="98"/>
                  </a:lnTo>
                  <a:lnTo>
                    <a:pt x="24" y="98"/>
                  </a:lnTo>
                  <a:lnTo>
                    <a:pt x="24" y="103"/>
                  </a:lnTo>
                  <a:lnTo>
                    <a:pt x="25" y="110"/>
                  </a:lnTo>
                  <a:lnTo>
                    <a:pt x="28" y="125"/>
                  </a:lnTo>
                  <a:lnTo>
                    <a:pt x="42" y="159"/>
                  </a:lnTo>
                  <a:lnTo>
                    <a:pt x="42" y="159"/>
                  </a:lnTo>
                  <a:lnTo>
                    <a:pt x="60" y="206"/>
                  </a:lnTo>
                  <a:lnTo>
                    <a:pt x="77" y="249"/>
                  </a:lnTo>
                  <a:lnTo>
                    <a:pt x="77" y="249"/>
                  </a:lnTo>
                  <a:lnTo>
                    <a:pt x="84" y="270"/>
                  </a:lnTo>
                  <a:lnTo>
                    <a:pt x="94" y="292"/>
                  </a:lnTo>
                  <a:lnTo>
                    <a:pt x="94" y="292"/>
                  </a:lnTo>
                  <a:lnTo>
                    <a:pt x="109" y="337"/>
                  </a:lnTo>
                  <a:lnTo>
                    <a:pt x="123" y="383"/>
                  </a:lnTo>
                  <a:lnTo>
                    <a:pt x="134" y="430"/>
                  </a:lnTo>
                  <a:lnTo>
                    <a:pt x="146" y="477"/>
                  </a:lnTo>
                  <a:lnTo>
                    <a:pt x="146" y="477"/>
                  </a:lnTo>
                  <a:lnTo>
                    <a:pt x="153" y="504"/>
                  </a:lnTo>
                  <a:lnTo>
                    <a:pt x="161" y="528"/>
                  </a:lnTo>
                  <a:lnTo>
                    <a:pt x="168" y="552"/>
                  </a:lnTo>
                  <a:lnTo>
                    <a:pt x="171" y="563"/>
                  </a:lnTo>
                  <a:lnTo>
                    <a:pt x="172" y="574"/>
                  </a:lnTo>
                  <a:lnTo>
                    <a:pt x="172" y="574"/>
                  </a:lnTo>
                  <a:lnTo>
                    <a:pt x="174" y="593"/>
                  </a:lnTo>
                  <a:lnTo>
                    <a:pt x="178" y="609"/>
                  </a:lnTo>
                  <a:lnTo>
                    <a:pt x="181" y="626"/>
                  </a:lnTo>
                  <a:lnTo>
                    <a:pt x="184" y="643"/>
                  </a:lnTo>
                  <a:lnTo>
                    <a:pt x="184" y="643"/>
                  </a:lnTo>
                  <a:lnTo>
                    <a:pt x="186" y="675"/>
                  </a:lnTo>
                  <a:lnTo>
                    <a:pt x="186" y="706"/>
                  </a:lnTo>
                  <a:lnTo>
                    <a:pt x="186" y="762"/>
                  </a:lnTo>
                  <a:lnTo>
                    <a:pt x="186" y="762"/>
                  </a:lnTo>
                  <a:lnTo>
                    <a:pt x="186" y="786"/>
                  </a:lnTo>
                  <a:lnTo>
                    <a:pt x="186" y="812"/>
                  </a:lnTo>
                  <a:lnTo>
                    <a:pt x="188" y="824"/>
                  </a:lnTo>
                  <a:lnTo>
                    <a:pt x="191" y="837"/>
                  </a:lnTo>
                  <a:lnTo>
                    <a:pt x="196" y="849"/>
                  </a:lnTo>
                  <a:lnTo>
                    <a:pt x="205" y="861"/>
                  </a:lnTo>
                  <a:lnTo>
                    <a:pt x="205" y="861"/>
                  </a:lnTo>
                  <a:lnTo>
                    <a:pt x="217" y="859"/>
                  </a:lnTo>
                  <a:lnTo>
                    <a:pt x="230" y="856"/>
                  </a:lnTo>
                  <a:lnTo>
                    <a:pt x="241" y="852"/>
                  </a:lnTo>
                  <a:lnTo>
                    <a:pt x="254" y="847"/>
                  </a:lnTo>
                  <a:lnTo>
                    <a:pt x="278" y="834"/>
                  </a:lnTo>
                  <a:lnTo>
                    <a:pt x="300" y="820"/>
                  </a:lnTo>
                  <a:lnTo>
                    <a:pt x="300" y="8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Freeform 73"/>
            <p:cNvSpPr>
              <a:spLocks noEditPoints="1"/>
            </p:cNvSpPr>
            <p:nvPr/>
          </p:nvSpPr>
          <p:spPr bwMode="auto">
            <a:xfrm>
              <a:off x="4967288" y="1998663"/>
              <a:ext cx="200025" cy="473075"/>
            </a:xfrm>
            <a:custGeom>
              <a:avLst/>
              <a:gdLst/>
              <a:ahLst/>
              <a:cxnLst>
                <a:cxn ang="0">
                  <a:pos x="194" y="3"/>
                </a:cxn>
                <a:cxn ang="0">
                  <a:pos x="223" y="31"/>
                </a:cxn>
                <a:cxn ang="0">
                  <a:pos x="257" y="82"/>
                </a:cxn>
                <a:cxn ang="0">
                  <a:pos x="271" y="111"/>
                </a:cxn>
                <a:cxn ang="0">
                  <a:pos x="287" y="171"/>
                </a:cxn>
                <a:cxn ang="0">
                  <a:pos x="299" y="245"/>
                </a:cxn>
                <a:cxn ang="0">
                  <a:pos x="338" y="398"/>
                </a:cxn>
                <a:cxn ang="0">
                  <a:pos x="367" y="514"/>
                </a:cxn>
                <a:cxn ang="0">
                  <a:pos x="374" y="569"/>
                </a:cxn>
                <a:cxn ang="0">
                  <a:pos x="375" y="614"/>
                </a:cxn>
                <a:cxn ang="0">
                  <a:pos x="379" y="705"/>
                </a:cxn>
                <a:cxn ang="0">
                  <a:pos x="369" y="763"/>
                </a:cxn>
                <a:cxn ang="0">
                  <a:pos x="355" y="791"/>
                </a:cxn>
                <a:cxn ang="0">
                  <a:pos x="338" y="808"/>
                </a:cxn>
                <a:cxn ang="0">
                  <a:pos x="299" y="834"/>
                </a:cxn>
                <a:cxn ang="0">
                  <a:pos x="211" y="875"/>
                </a:cxn>
                <a:cxn ang="0">
                  <a:pos x="178" y="889"/>
                </a:cxn>
                <a:cxn ang="0">
                  <a:pos x="145" y="893"/>
                </a:cxn>
                <a:cxn ang="0">
                  <a:pos x="122" y="886"/>
                </a:cxn>
                <a:cxn ang="0">
                  <a:pos x="114" y="872"/>
                </a:cxn>
                <a:cxn ang="0">
                  <a:pos x="124" y="767"/>
                </a:cxn>
                <a:cxn ang="0">
                  <a:pos x="122" y="597"/>
                </a:cxn>
                <a:cxn ang="0">
                  <a:pos x="103" y="442"/>
                </a:cxn>
                <a:cxn ang="0">
                  <a:pos x="93" y="381"/>
                </a:cxn>
                <a:cxn ang="0">
                  <a:pos x="62" y="268"/>
                </a:cxn>
                <a:cxn ang="0">
                  <a:pos x="32" y="171"/>
                </a:cxn>
                <a:cxn ang="0">
                  <a:pos x="7" y="115"/>
                </a:cxn>
                <a:cxn ang="0">
                  <a:pos x="0" y="84"/>
                </a:cxn>
                <a:cxn ang="0">
                  <a:pos x="7" y="75"/>
                </a:cxn>
                <a:cxn ang="0">
                  <a:pos x="31" y="63"/>
                </a:cxn>
                <a:cxn ang="0">
                  <a:pos x="79" y="41"/>
                </a:cxn>
                <a:cxn ang="0">
                  <a:pos x="157" y="6"/>
                </a:cxn>
                <a:cxn ang="0">
                  <a:pos x="190" y="0"/>
                </a:cxn>
                <a:cxn ang="0">
                  <a:pos x="264" y="823"/>
                </a:cxn>
                <a:cxn ang="0">
                  <a:pos x="313" y="792"/>
                </a:cxn>
                <a:cxn ang="0">
                  <a:pos x="334" y="768"/>
                </a:cxn>
                <a:cxn ang="0">
                  <a:pos x="350" y="736"/>
                </a:cxn>
                <a:cxn ang="0">
                  <a:pos x="355" y="691"/>
                </a:cxn>
                <a:cxn ang="0">
                  <a:pos x="345" y="563"/>
                </a:cxn>
                <a:cxn ang="0">
                  <a:pos x="326" y="433"/>
                </a:cxn>
                <a:cxn ang="0">
                  <a:pos x="303" y="351"/>
                </a:cxn>
                <a:cxn ang="0">
                  <a:pos x="270" y="216"/>
                </a:cxn>
                <a:cxn ang="0">
                  <a:pos x="233" y="100"/>
                </a:cxn>
                <a:cxn ang="0">
                  <a:pos x="198" y="38"/>
                </a:cxn>
                <a:cxn ang="0">
                  <a:pos x="191" y="38"/>
                </a:cxn>
                <a:cxn ang="0">
                  <a:pos x="180" y="30"/>
                </a:cxn>
                <a:cxn ang="0">
                  <a:pos x="164" y="35"/>
                </a:cxn>
                <a:cxn ang="0">
                  <a:pos x="110" y="54"/>
                </a:cxn>
                <a:cxn ang="0">
                  <a:pos x="35" y="90"/>
                </a:cxn>
                <a:cxn ang="0">
                  <a:pos x="69" y="219"/>
                </a:cxn>
                <a:cxn ang="0">
                  <a:pos x="110" y="347"/>
                </a:cxn>
                <a:cxn ang="0">
                  <a:pos x="128" y="430"/>
                </a:cxn>
                <a:cxn ang="0">
                  <a:pos x="145" y="576"/>
                </a:cxn>
                <a:cxn ang="0">
                  <a:pos x="152" y="709"/>
                </a:cxn>
                <a:cxn ang="0">
                  <a:pos x="148" y="789"/>
                </a:cxn>
                <a:cxn ang="0">
                  <a:pos x="149" y="847"/>
                </a:cxn>
                <a:cxn ang="0">
                  <a:pos x="164" y="868"/>
                </a:cxn>
                <a:cxn ang="0">
                  <a:pos x="198" y="859"/>
                </a:cxn>
                <a:cxn ang="0">
                  <a:pos x="242" y="834"/>
                </a:cxn>
              </a:cxnLst>
              <a:rect l="0" t="0" r="r" b="b"/>
              <a:pathLst>
                <a:path w="379" h="893">
                  <a:moveTo>
                    <a:pt x="190" y="0"/>
                  </a:moveTo>
                  <a:lnTo>
                    <a:pt x="190" y="0"/>
                  </a:lnTo>
                  <a:lnTo>
                    <a:pt x="194" y="3"/>
                  </a:lnTo>
                  <a:lnTo>
                    <a:pt x="199" y="7"/>
                  </a:lnTo>
                  <a:lnTo>
                    <a:pt x="211" y="17"/>
                  </a:lnTo>
                  <a:lnTo>
                    <a:pt x="223" y="31"/>
                  </a:lnTo>
                  <a:lnTo>
                    <a:pt x="235" y="48"/>
                  </a:lnTo>
                  <a:lnTo>
                    <a:pt x="246" y="65"/>
                  </a:lnTo>
                  <a:lnTo>
                    <a:pt x="257" y="82"/>
                  </a:lnTo>
                  <a:lnTo>
                    <a:pt x="265" y="97"/>
                  </a:lnTo>
                  <a:lnTo>
                    <a:pt x="271" y="111"/>
                  </a:lnTo>
                  <a:lnTo>
                    <a:pt x="271" y="111"/>
                  </a:lnTo>
                  <a:lnTo>
                    <a:pt x="275" y="125"/>
                  </a:lnTo>
                  <a:lnTo>
                    <a:pt x="279" y="139"/>
                  </a:lnTo>
                  <a:lnTo>
                    <a:pt x="287" y="171"/>
                  </a:lnTo>
                  <a:lnTo>
                    <a:pt x="294" y="208"/>
                  </a:lnTo>
                  <a:lnTo>
                    <a:pt x="299" y="245"/>
                  </a:lnTo>
                  <a:lnTo>
                    <a:pt x="299" y="245"/>
                  </a:lnTo>
                  <a:lnTo>
                    <a:pt x="308" y="282"/>
                  </a:lnTo>
                  <a:lnTo>
                    <a:pt x="317" y="320"/>
                  </a:lnTo>
                  <a:lnTo>
                    <a:pt x="338" y="398"/>
                  </a:lnTo>
                  <a:lnTo>
                    <a:pt x="350" y="437"/>
                  </a:lnTo>
                  <a:lnTo>
                    <a:pt x="358" y="476"/>
                  </a:lnTo>
                  <a:lnTo>
                    <a:pt x="367" y="514"/>
                  </a:lnTo>
                  <a:lnTo>
                    <a:pt x="372" y="552"/>
                  </a:lnTo>
                  <a:lnTo>
                    <a:pt x="372" y="552"/>
                  </a:lnTo>
                  <a:lnTo>
                    <a:pt x="374" y="569"/>
                  </a:lnTo>
                  <a:lnTo>
                    <a:pt x="375" y="584"/>
                  </a:lnTo>
                  <a:lnTo>
                    <a:pt x="375" y="614"/>
                  </a:lnTo>
                  <a:lnTo>
                    <a:pt x="375" y="614"/>
                  </a:lnTo>
                  <a:lnTo>
                    <a:pt x="378" y="656"/>
                  </a:lnTo>
                  <a:lnTo>
                    <a:pt x="379" y="680"/>
                  </a:lnTo>
                  <a:lnTo>
                    <a:pt x="379" y="705"/>
                  </a:lnTo>
                  <a:lnTo>
                    <a:pt x="376" y="729"/>
                  </a:lnTo>
                  <a:lnTo>
                    <a:pt x="372" y="751"/>
                  </a:lnTo>
                  <a:lnTo>
                    <a:pt x="369" y="763"/>
                  </a:lnTo>
                  <a:lnTo>
                    <a:pt x="365" y="772"/>
                  </a:lnTo>
                  <a:lnTo>
                    <a:pt x="361" y="782"/>
                  </a:lnTo>
                  <a:lnTo>
                    <a:pt x="355" y="791"/>
                  </a:lnTo>
                  <a:lnTo>
                    <a:pt x="355" y="791"/>
                  </a:lnTo>
                  <a:lnTo>
                    <a:pt x="347" y="799"/>
                  </a:lnTo>
                  <a:lnTo>
                    <a:pt x="338" y="808"/>
                  </a:lnTo>
                  <a:lnTo>
                    <a:pt x="329" y="816"/>
                  </a:lnTo>
                  <a:lnTo>
                    <a:pt x="319" y="823"/>
                  </a:lnTo>
                  <a:lnTo>
                    <a:pt x="299" y="834"/>
                  </a:lnTo>
                  <a:lnTo>
                    <a:pt x="277" y="844"/>
                  </a:lnTo>
                  <a:lnTo>
                    <a:pt x="233" y="864"/>
                  </a:lnTo>
                  <a:lnTo>
                    <a:pt x="211" y="875"/>
                  </a:lnTo>
                  <a:lnTo>
                    <a:pt x="190" y="889"/>
                  </a:lnTo>
                  <a:lnTo>
                    <a:pt x="190" y="889"/>
                  </a:lnTo>
                  <a:lnTo>
                    <a:pt x="178" y="889"/>
                  </a:lnTo>
                  <a:lnTo>
                    <a:pt x="167" y="890"/>
                  </a:lnTo>
                  <a:lnTo>
                    <a:pt x="156" y="892"/>
                  </a:lnTo>
                  <a:lnTo>
                    <a:pt x="145" y="893"/>
                  </a:lnTo>
                  <a:lnTo>
                    <a:pt x="135" y="892"/>
                  </a:lnTo>
                  <a:lnTo>
                    <a:pt x="126" y="889"/>
                  </a:lnTo>
                  <a:lnTo>
                    <a:pt x="122" y="886"/>
                  </a:lnTo>
                  <a:lnTo>
                    <a:pt x="119" y="882"/>
                  </a:lnTo>
                  <a:lnTo>
                    <a:pt x="117" y="878"/>
                  </a:lnTo>
                  <a:lnTo>
                    <a:pt x="114" y="872"/>
                  </a:lnTo>
                  <a:lnTo>
                    <a:pt x="114" y="872"/>
                  </a:lnTo>
                  <a:lnTo>
                    <a:pt x="119" y="820"/>
                  </a:lnTo>
                  <a:lnTo>
                    <a:pt x="124" y="767"/>
                  </a:lnTo>
                  <a:lnTo>
                    <a:pt x="125" y="711"/>
                  </a:lnTo>
                  <a:lnTo>
                    <a:pt x="125" y="653"/>
                  </a:lnTo>
                  <a:lnTo>
                    <a:pt x="122" y="597"/>
                  </a:lnTo>
                  <a:lnTo>
                    <a:pt x="117" y="542"/>
                  </a:lnTo>
                  <a:lnTo>
                    <a:pt x="111" y="490"/>
                  </a:lnTo>
                  <a:lnTo>
                    <a:pt x="103" y="442"/>
                  </a:lnTo>
                  <a:lnTo>
                    <a:pt x="103" y="442"/>
                  </a:lnTo>
                  <a:lnTo>
                    <a:pt x="96" y="402"/>
                  </a:lnTo>
                  <a:lnTo>
                    <a:pt x="93" y="381"/>
                  </a:lnTo>
                  <a:lnTo>
                    <a:pt x="89" y="361"/>
                  </a:lnTo>
                  <a:lnTo>
                    <a:pt x="89" y="361"/>
                  </a:lnTo>
                  <a:lnTo>
                    <a:pt x="62" y="268"/>
                  </a:lnTo>
                  <a:lnTo>
                    <a:pt x="49" y="223"/>
                  </a:lnTo>
                  <a:lnTo>
                    <a:pt x="32" y="171"/>
                  </a:lnTo>
                  <a:lnTo>
                    <a:pt x="32" y="171"/>
                  </a:lnTo>
                  <a:lnTo>
                    <a:pt x="24" y="152"/>
                  </a:lnTo>
                  <a:lnTo>
                    <a:pt x="13" y="127"/>
                  </a:lnTo>
                  <a:lnTo>
                    <a:pt x="7" y="115"/>
                  </a:lnTo>
                  <a:lnTo>
                    <a:pt x="3" y="103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3" y="79"/>
                  </a:lnTo>
                  <a:lnTo>
                    <a:pt x="7" y="75"/>
                  </a:lnTo>
                  <a:lnTo>
                    <a:pt x="11" y="72"/>
                  </a:lnTo>
                  <a:lnTo>
                    <a:pt x="17" y="69"/>
                  </a:lnTo>
                  <a:lnTo>
                    <a:pt x="31" y="63"/>
                  </a:lnTo>
                  <a:lnTo>
                    <a:pt x="44" y="59"/>
                  </a:lnTo>
                  <a:lnTo>
                    <a:pt x="44" y="59"/>
                  </a:lnTo>
                  <a:lnTo>
                    <a:pt x="79" y="41"/>
                  </a:lnTo>
                  <a:lnTo>
                    <a:pt x="118" y="21"/>
                  </a:lnTo>
                  <a:lnTo>
                    <a:pt x="138" y="13"/>
                  </a:lnTo>
                  <a:lnTo>
                    <a:pt x="157" y="6"/>
                  </a:lnTo>
                  <a:lnTo>
                    <a:pt x="174" y="2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242" y="834"/>
                  </a:moveTo>
                  <a:lnTo>
                    <a:pt x="242" y="834"/>
                  </a:lnTo>
                  <a:lnTo>
                    <a:pt x="264" y="823"/>
                  </a:lnTo>
                  <a:lnTo>
                    <a:pt x="285" y="810"/>
                  </a:lnTo>
                  <a:lnTo>
                    <a:pt x="305" y="799"/>
                  </a:lnTo>
                  <a:lnTo>
                    <a:pt x="313" y="792"/>
                  </a:lnTo>
                  <a:lnTo>
                    <a:pt x="322" y="785"/>
                  </a:lnTo>
                  <a:lnTo>
                    <a:pt x="329" y="777"/>
                  </a:lnTo>
                  <a:lnTo>
                    <a:pt x="334" y="768"/>
                  </a:lnTo>
                  <a:lnTo>
                    <a:pt x="341" y="758"/>
                  </a:lnTo>
                  <a:lnTo>
                    <a:pt x="345" y="747"/>
                  </a:lnTo>
                  <a:lnTo>
                    <a:pt x="350" y="736"/>
                  </a:lnTo>
                  <a:lnTo>
                    <a:pt x="352" y="722"/>
                  </a:lnTo>
                  <a:lnTo>
                    <a:pt x="354" y="708"/>
                  </a:lnTo>
                  <a:lnTo>
                    <a:pt x="355" y="691"/>
                  </a:lnTo>
                  <a:lnTo>
                    <a:pt x="355" y="691"/>
                  </a:lnTo>
                  <a:lnTo>
                    <a:pt x="350" y="608"/>
                  </a:lnTo>
                  <a:lnTo>
                    <a:pt x="345" y="563"/>
                  </a:lnTo>
                  <a:lnTo>
                    <a:pt x="341" y="520"/>
                  </a:lnTo>
                  <a:lnTo>
                    <a:pt x="334" y="476"/>
                  </a:lnTo>
                  <a:lnTo>
                    <a:pt x="326" y="433"/>
                  </a:lnTo>
                  <a:lnTo>
                    <a:pt x="316" y="391"/>
                  </a:lnTo>
                  <a:lnTo>
                    <a:pt x="309" y="371"/>
                  </a:lnTo>
                  <a:lnTo>
                    <a:pt x="303" y="351"/>
                  </a:lnTo>
                  <a:lnTo>
                    <a:pt x="303" y="351"/>
                  </a:lnTo>
                  <a:lnTo>
                    <a:pt x="287" y="282"/>
                  </a:lnTo>
                  <a:lnTo>
                    <a:pt x="270" y="216"/>
                  </a:lnTo>
                  <a:lnTo>
                    <a:pt x="251" y="156"/>
                  </a:lnTo>
                  <a:lnTo>
                    <a:pt x="233" y="100"/>
                  </a:lnTo>
                  <a:lnTo>
                    <a:pt x="233" y="100"/>
                  </a:lnTo>
                  <a:lnTo>
                    <a:pt x="214" y="70"/>
                  </a:lnTo>
                  <a:lnTo>
                    <a:pt x="205" y="55"/>
                  </a:lnTo>
                  <a:lnTo>
                    <a:pt x="198" y="38"/>
                  </a:lnTo>
                  <a:lnTo>
                    <a:pt x="198" y="38"/>
                  </a:lnTo>
                  <a:lnTo>
                    <a:pt x="194" y="40"/>
                  </a:lnTo>
                  <a:lnTo>
                    <a:pt x="191" y="38"/>
                  </a:lnTo>
                  <a:lnTo>
                    <a:pt x="187" y="34"/>
                  </a:lnTo>
                  <a:lnTo>
                    <a:pt x="183" y="30"/>
                  </a:lnTo>
                  <a:lnTo>
                    <a:pt x="180" y="30"/>
                  </a:lnTo>
                  <a:lnTo>
                    <a:pt x="178" y="32"/>
                  </a:lnTo>
                  <a:lnTo>
                    <a:pt x="178" y="32"/>
                  </a:lnTo>
                  <a:lnTo>
                    <a:pt x="164" y="35"/>
                  </a:lnTo>
                  <a:lnTo>
                    <a:pt x="148" y="40"/>
                  </a:lnTo>
                  <a:lnTo>
                    <a:pt x="129" y="47"/>
                  </a:lnTo>
                  <a:lnTo>
                    <a:pt x="110" y="54"/>
                  </a:lnTo>
                  <a:lnTo>
                    <a:pt x="70" y="73"/>
                  </a:lnTo>
                  <a:lnTo>
                    <a:pt x="35" y="90"/>
                  </a:lnTo>
                  <a:lnTo>
                    <a:pt x="35" y="90"/>
                  </a:lnTo>
                  <a:lnTo>
                    <a:pt x="45" y="134"/>
                  </a:lnTo>
                  <a:lnTo>
                    <a:pt x="56" y="177"/>
                  </a:lnTo>
                  <a:lnTo>
                    <a:pt x="69" y="219"/>
                  </a:lnTo>
                  <a:lnTo>
                    <a:pt x="83" y="263"/>
                  </a:lnTo>
                  <a:lnTo>
                    <a:pt x="97" y="305"/>
                  </a:lnTo>
                  <a:lnTo>
                    <a:pt x="110" y="347"/>
                  </a:lnTo>
                  <a:lnTo>
                    <a:pt x="121" y="389"/>
                  </a:lnTo>
                  <a:lnTo>
                    <a:pt x="128" y="430"/>
                  </a:lnTo>
                  <a:lnTo>
                    <a:pt x="128" y="430"/>
                  </a:lnTo>
                  <a:lnTo>
                    <a:pt x="133" y="469"/>
                  </a:lnTo>
                  <a:lnTo>
                    <a:pt x="139" y="506"/>
                  </a:lnTo>
                  <a:lnTo>
                    <a:pt x="145" y="576"/>
                  </a:lnTo>
                  <a:lnTo>
                    <a:pt x="149" y="643"/>
                  </a:lnTo>
                  <a:lnTo>
                    <a:pt x="152" y="709"/>
                  </a:lnTo>
                  <a:lnTo>
                    <a:pt x="152" y="709"/>
                  </a:lnTo>
                  <a:lnTo>
                    <a:pt x="152" y="729"/>
                  </a:lnTo>
                  <a:lnTo>
                    <a:pt x="150" y="750"/>
                  </a:lnTo>
                  <a:lnTo>
                    <a:pt x="148" y="789"/>
                  </a:lnTo>
                  <a:lnTo>
                    <a:pt x="146" y="809"/>
                  </a:lnTo>
                  <a:lnTo>
                    <a:pt x="148" y="827"/>
                  </a:lnTo>
                  <a:lnTo>
                    <a:pt x="149" y="847"/>
                  </a:lnTo>
                  <a:lnTo>
                    <a:pt x="155" y="866"/>
                  </a:lnTo>
                  <a:lnTo>
                    <a:pt x="155" y="866"/>
                  </a:lnTo>
                  <a:lnTo>
                    <a:pt x="164" y="868"/>
                  </a:lnTo>
                  <a:lnTo>
                    <a:pt x="176" y="866"/>
                  </a:lnTo>
                  <a:lnTo>
                    <a:pt x="187" y="864"/>
                  </a:lnTo>
                  <a:lnTo>
                    <a:pt x="198" y="859"/>
                  </a:lnTo>
                  <a:lnTo>
                    <a:pt x="219" y="847"/>
                  </a:lnTo>
                  <a:lnTo>
                    <a:pt x="242" y="834"/>
                  </a:lnTo>
                  <a:lnTo>
                    <a:pt x="242" y="8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Freeform 74"/>
            <p:cNvSpPr/>
            <p:nvPr/>
          </p:nvSpPr>
          <p:spPr bwMode="auto">
            <a:xfrm>
              <a:off x="4230688" y="2865438"/>
              <a:ext cx="15875" cy="31750"/>
            </a:xfrm>
            <a:custGeom>
              <a:avLst/>
              <a:gdLst/>
              <a:ahLst/>
              <a:cxnLst>
                <a:cxn ang="0">
                  <a:pos x="19" y="60"/>
                </a:cxn>
                <a:cxn ang="0">
                  <a:pos x="19" y="60"/>
                </a:cxn>
                <a:cxn ang="0">
                  <a:pos x="16" y="55"/>
                </a:cxn>
                <a:cxn ang="0">
                  <a:pos x="14" y="48"/>
                </a:cxn>
                <a:cxn ang="0">
                  <a:pos x="9" y="34"/>
                </a:cxn>
                <a:cxn ang="0">
                  <a:pos x="5" y="1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3"/>
                </a:cxn>
                <a:cxn ang="0">
                  <a:pos x="14" y="8"/>
                </a:cxn>
                <a:cxn ang="0">
                  <a:pos x="18" y="14"/>
                </a:cxn>
                <a:cxn ang="0">
                  <a:pos x="21" y="21"/>
                </a:cxn>
                <a:cxn ang="0">
                  <a:pos x="25" y="38"/>
                </a:cxn>
                <a:cxn ang="0">
                  <a:pos x="28" y="45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26" y="55"/>
                </a:cxn>
                <a:cxn ang="0">
                  <a:pos x="23" y="56"/>
                </a:cxn>
                <a:cxn ang="0">
                  <a:pos x="19" y="60"/>
                </a:cxn>
                <a:cxn ang="0">
                  <a:pos x="19" y="60"/>
                </a:cxn>
              </a:cxnLst>
              <a:rect l="0" t="0" r="r" b="b"/>
              <a:pathLst>
                <a:path w="32" h="60">
                  <a:moveTo>
                    <a:pt x="19" y="60"/>
                  </a:moveTo>
                  <a:lnTo>
                    <a:pt x="19" y="60"/>
                  </a:lnTo>
                  <a:lnTo>
                    <a:pt x="16" y="55"/>
                  </a:lnTo>
                  <a:lnTo>
                    <a:pt x="14" y="48"/>
                  </a:lnTo>
                  <a:lnTo>
                    <a:pt x="9" y="34"/>
                  </a:lnTo>
                  <a:lnTo>
                    <a:pt x="5" y="17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3"/>
                  </a:lnTo>
                  <a:lnTo>
                    <a:pt x="14" y="8"/>
                  </a:lnTo>
                  <a:lnTo>
                    <a:pt x="18" y="14"/>
                  </a:lnTo>
                  <a:lnTo>
                    <a:pt x="21" y="21"/>
                  </a:lnTo>
                  <a:lnTo>
                    <a:pt x="25" y="38"/>
                  </a:lnTo>
                  <a:lnTo>
                    <a:pt x="28" y="45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26" y="55"/>
                  </a:lnTo>
                  <a:lnTo>
                    <a:pt x="23" y="56"/>
                  </a:lnTo>
                  <a:lnTo>
                    <a:pt x="19" y="60"/>
                  </a:lnTo>
                  <a:lnTo>
                    <a:pt x="19" y="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Freeform 75"/>
            <p:cNvSpPr/>
            <p:nvPr/>
          </p:nvSpPr>
          <p:spPr bwMode="auto">
            <a:xfrm>
              <a:off x="4119563" y="2951163"/>
              <a:ext cx="12700" cy="2381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3" y="0"/>
                </a:cxn>
                <a:cxn ang="0">
                  <a:pos x="24" y="13"/>
                </a:cxn>
                <a:cxn ang="0">
                  <a:pos x="23" y="21"/>
                </a:cxn>
                <a:cxn ang="0">
                  <a:pos x="21" y="28"/>
                </a:cxn>
                <a:cxn ang="0">
                  <a:pos x="19" y="35"/>
                </a:cxn>
                <a:cxn ang="0">
                  <a:pos x="14" y="41"/>
                </a:cxn>
                <a:cxn ang="0">
                  <a:pos x="12" y="44"/>
                </a:cxn>
                <a:cxn ang="0">
                  <a:pos x="9" y="45"/>
                </a:cxn>
                <a:cxn ang="0">
                  <a:pos x="5" y="45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2" y="38"/>
                </a:cxn>
                <a:cxn ang="0">
                  <a:pos x="3" y="32"/>
                </a:cxn>
                <a:cxn ang="0">
                  <a:pos x="7" y="23"/>
                </a:cxn>
                <a:cxn ang="0">
                  <a:pos x="12" y="14"/>
                </a:cxn>
                <a:cxn ang="0">
                  <a:pos x="14" y="9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20" y="3"/>
                </a:cxn>
                <a:cxn ang="0">
                  <a:pos x="23" y="3"/>
                </a:cxn>
                <a:cxn ang="0">
                  <a:pos x="23" y="0"/>
                </a:cxn>
                <a:cxn ang="0">
                  <a:pos x="23" y="0"/>
                </a:cxn>
              </a:cxnLst>
              <a:rect l="0" t="0" r="r" b="b"/>
              <a:pathLst>
                <a:path w="24" h="45">
                  <a:moveTo>
                    <a:pt x="23" y="0"/>
                  </a:moveTo>
                  <a:lnTo>
                    <a:pt x="23" y="0"/>
                  </a:lnTo>
                  <a:lnTo>
                    <a:pt x="24" y="13"/>
                  </a:lnTo>
                  <a:lnTo>
                    <a:pt x="23" y="21"/>
                  </a:lnTo>
                  <a:lnTo>
                    <a:pt x="21" y="28"/>
                  </a:lnTo>
                  <a:lnTo>
                    <a:pt x="19" y="35"/>
                  </a:lnTo>
                  <a:lnTo>
                    <a:pt x="14" y="41"/>
                  </a:lnTo>
                  <a:lnTo>
                    <a:pt x="12" y="44"/>
                  </a:lnTo>
                  <a:lnTo>
                    <a:pt x="9" y="45"/>
                  </a:lnTo>
                  <a:lnTo>
                    <a:pt x="5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3" y="32"/>
                  </a:lnTo>
                  <a:lnTo>
                    <a:pt x="7" y="23"/>
                  </a:lnTo>
                  <a:lnTo>
                    <a:pt x="12" y="14"/>
                  </a:lnTo>
                  <a:lnTo>
                    <a:pt x="14" y="9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20" y="3"/>
                  </a:lnTo>
                  <a:lnTo>
                    <a:pt x="23" y="3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Freeform 76"/>
            <p:cNvSpPr>
              <a:spLocks noEditPoints="1"/>
            </p:cNvSpPr>
            <p:nvPr/>
          </p:nvSpPr>
          <p:spPr bwMode="auto">
            <a:xfrm>
              <a:off x="4922838" y="1717675"/>
              <a:ext cx="204788" cy="206375"/>
            </a:xfrm>
            <a:custGeom>
              <a:avLst/>
              <a:gdLst/>
              <a:ahLst/>
              <a:cxnLst>
                <a:cxn ang="0">
                  <a:pos x="373" y="267"/>
                </a:cxn>
                <a:cxn ang="0">
                  <a:pos x="378" y="289"/>
                </a:cxn>
                <a:cxn ang="0">
                  <a:pos x="387" y="320"/>
                </a:cxn>
                <a:cxn ang="0">
                  <a:pos x="383" y="341"/>
                </a:cxn>
                <a:cxn ang="0">
                  <a:pos x="366" y="367"/>
                </a:cxn>
                <a:cxn ang="0">
                  <a:pos x="340" y="383"/>
                </a:cxn>
                <a:cxn ang="0">
                  <a:pos x="310" y="390"/>
                </a:cxn>
                <a:cxn ang="0">
                  <a:pos x="281" y="385"/>
                </a:cxn>
                <a:cxn ang="0">
                  <a:pos x="265" y="374"/>
                </a:cxn>
                <a:cxn ang="0">
                  <a:pos x="189" y="264"/>
                </a:cxn>
                <a:cxn ang="0">
                  <a:pos x="101" y="166"/>
                </a:cxn>
                <a:cxn ang="0">
                  <a:pos x="28" y="98"/>
                </a:cxn>
                <a:cxn ang="0">
                  <a:pos x="3" y="69"/>
                </a:cxn>
                <a:cxn ang="0">
                  <a:pos x="0" y="51"/>
                </a:cxn>
                <a:cxn ang="0">
                  <a:pos x="6" y="32"/>
                </a:cxn>
                <a:cxn ang="0">
                  <a:pos x="15" y="21"/>
                </a:cxn>
                <a:cxn ang="0">
                  <a:pos x="36" y="7"/>
                </a:cxn>
                <a:cxn ang="0">
                  <a:pos x="74" y="0"/>
                </a:cxn>
                <a:cxn ang="0">
                  <a:pos x="122" y="14"/>
                </a:cxn>
                <a:cxn ang="0">
                  <a:pos x="167" y="42"/>
                </a:cxn>
                <a:cxn ang="0">
                  <a:pos x="239" y="103"/>
                </a:cxn>
                <a:cxn ang="0">
                  <a:pos x="275" y="129"/>
                </a:cxn>
                <a:cxn ang="0">
                  <a:pos x="292" y="146"/>
                </a:cxn>
                <a:cxn ang="0">
                  <a:pos x="309" y="173"/>
                </a:cxn>
                <a:cxn ang="0">
                  <a:pos x="347" y="211"/>
                </a:cxn>
                <a:cxn ang="0">
                  <a:pos x="369" y="244"/>
                </a:cxn>
                <a:cxn ang="0">
                  <a:pos x="347" y="352"/>
                </a:cxn>
                <a:cxn ang="0">
                  <a:pos x="356" y="336"/>
                </a:cxn>
                <a:cxn ang="0">
                  <a:pos x="361" y="306"/>
                </a:cxn>
                <a:cxn ang="0">
                  <a:pos x="356" y="278"/>
                </a:cxn>
                <a:cxn ang="0">
                  <a:pos x="330" y="226"/>
                </a:cxn>
                <a:cxn ang="0">
                  <a:pos x="285" y="174"/>
                </a:cxn>
                <a:cxn ang="0">
                  <a:pos x="250" y="138"/>
                </a:cxn>
                <a:cxn ang="0">
                  <a:pos x="167" y="66"/>
                </a:cxn>
                <a:cxn ang="0">
                  <a:pos x="140" y="48"/>
                </a:cxn>
                <a:cxn ang="0">
                  <a:pos x="88" y="27"/>
                </a:cxn>
                <a:cxn ang="0">
                  <a:pos x="55" y="27"/>
                </a:cxn>
                <a:cxn ang="0">
                  <a:pos x="35" y="37"/>
                </a:cxn>
                <a:cxn ang="0">
                  <a:pos x="21" y="59"/>
                </a:cxn>
                <a:cxn ang="0">
                  <a:pos x="60" y="94"/>
                </a:cxn>
                <a:cxn ang="0">
                  <a:pos x="168" y="206"/>
                </a:cxn>
                <a:cxn ang="0">
                  <a:pos x="306" y="364"/>
                </a:cxn>
                <a:cxn ang="0">
                  <a:pos x="327" y="360"/>
                </a:cxn>
                <a:cxn ang="0">
                  <a:pos x="347" y="352"/>
                </a:cxn>
              </a:cxnLst>
              <a:rect l="0" t="0" r="r" b="b"/>
              <a:pathLst>
                <a:path w="387" h="390">
                  <a:moveTo>
                    <a:pt x="375" y="257"/>
                  </a:moveTo>
                  <a:lnTo>
                    <a:pt x="375" y="257"/>
                  </a:lnTo>
                  <a:lnTo>
                    <a:pt x="373" y="267"/>
                  </a:lnTo>
                  <a:lnTo>
                    <a:pt x="373" y="275"/>
                  </a:lnTo>
                  <a:lnTo>
                    <a:pt x="375" y="282"/>
                  </a:lnTo>
                  <a:lnTo>
                    <a:pt x="378" y="289"/>
                  </a:lnTo>
                  <a:lnTo>
                    <a:pt x="385" y="303"/>
                  </a:lnTo>
                  <a:lnTo>
                    <a:pt x="386" y="312"/>
                  </a:lnTo>
                  <a:lnTo>
                    <a:pt x="387" y="320"/>
                  </a:lnTo>
                  <a:lnTo>
                    <a:pt x="387" y="320"/>
                  </a:lnTo>
                  <a:lnTo>
                    <a:pt x="386" y="331"/>
                  </a:lnTo>
                  <a:lnTo>
                    <a:pt x="383" y="341"/>
                  </a:lnTo>
                  <a:lnTo>
                    <a:pt x="378" y="350"/>
                  </a:lnTo>
                  <a:lnTo>
                    <a:pt x="372" y="358"/>
                  </a:lnTo>
                  <a:lnTo>
                    <a:pt x="366" y="367"/>
                  </a:lnTo>
                  <a:lnTo>
                    <a:pt x="358" y="374"/>
                  </a:lnTo>
                  <a:lnTo>
                    <a:pt x="349" y="379"/>
                  </a:lnTo>
                  <a:lnTo>
                    <a:pt x="340" y="383"/>
                  </a:lnTo>
                  <a:lnTo>
                    <a:pt x="330" y="388"/>
                  </a:lnTo>
                  <a:lnTo>
                    <a:pt x="320" y="390"/>
                  </a:lnTo>
                  <a:lnTo>
                    <a:pt x="310" y="390"/>
                  </a:lnTo>
                  <a:lnTo>
                    <a:pt x="300" y="390"/>
                  </a:lnTo>
                  <a:lnTo>
                    <a:pt x="290" y="389"/>
                  </a:lnTo>
                  <a:lnTo>
                    <a:pt x="281" y="385"/>
                  </a:lnTo>
                  <a:lnTo>
                    <a:pt x="272" y="379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41" y="334"/>
                  </a:lnTo>
                  <a:lnTo>
                    <a:pt x="216" y="298"/>
                  </a:lnTo>
                  <a:lnTo>
                    <a:pt x="189" y="264"/>
                  </a:lnTo>
                  <a:lnTo>
                    <a:pt x="161" y="230"/>
                  </a:lnTo>
                  <a:lnTo>
                    <a:pt x="132" y="198"/>
                  </a:lnTo>
                  <a:lnTo>
                    <a:pt x="101" y="166"/>
                  </a:lnTo>
                  <a:lnTo>
                    <a:pt x="41" y="103"/>
                  </a:lnTo>
                  <a:lnTo>
                    <a:pt x="41" y="103"/>
                  </a:lnTo>
                  <a:lnTo>
                    <a:pt x="28" y="98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9"/>
                  </a:lnTo>
                  <a:lnTo>
                    <a:pt x="0" y="63"/>
                  </a:lnTo>
                  <a:lnTo>
                    <a:pt x="0" y="58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6" y="32"/>
                  </a:lnTo>
                  <a:lnTo>
                    <a:pt x="10" y="27"/>
                  </a:lnTo>
                  <a:lnTo>
                    <a:pt x="15" y="21"/>
                  </a:lnTo>
                  <a:lnTo>
                    <a:pt x="15" y="21"/>
                  </a:lnTo>
                  <a:lnTo>
                    <a:pt x="22" y="16"/>
                  </a:lnTo>
                  <a:lnTo>
                    <a:pt x="29" y="11"/>
                  </a:lnTo>
                  <a:lnTo>
                    <a:pt x="36" y="7"/>
                  </a:lnTo>
                  <a:lnTo>
                    <a:pt x="45" y="4"/>
                  </a:lnTo>
                  <a:lnTo>
                    <a:pt x="59" y="1"/>
                  </a:lnTo>
                  <a:lnTo>
                    <a:pt x="74" y="0"/>
                  </a:lnTo>
                  <a:lnTo>
                    <a:pt x="90" y="3"/>
                  </a:lnTo>
                  <a:lnTo>
                    <a:pt x="105" y="7"/>
                  </a:lnTo>
                  <a:lnTo>
                    <a:pt x="122" y="14"/>
                  </a:lnTo>
                  <a:lnTo>
                    <a:pt x="136" y="23"/>
                  </a:lnTo>
                  <a:lnTo>
                    <a:pt x="152" y="31"/>
                  </a:lnTo>
                  <a:lnTo>
                    <a:pt x="167" y="42"/>
                  </a:lnTo>
                  <a:lnTo>
                    <a:pt x="194" y="63"/>
                  </a:lnTo>
                  <a:lnTo>
                    <a:pt x="239" y="103"/>
                  </a:lnTo>
                  <a:lnTo>
                    <a:pt x="239" y="103"/>
                  </a:lnTo>
                  <a:lnTo>
                    <a:pt x="251" y="112"/>
                  </a:lnTo>
                  <a:lnTo>
                    <a:pt x="264" y="121"/>
                  </a:lnTo>
                  <a:lnTo>
                    <a:pt x="275" y="129"/>
                  </a:lnTo>
                  <a:lnTo>
                    <a:pt x="285" y="138"/>
                  </a:lnTo>
                  <a:lnTo>
                    <a:pt x="285" y="138"/>
                  </a:lnTo>
                  <a:lnTo>
                    <a:pt x="292" y="146"/>
                  </a:lnTo>
                  <a:lnTo>
                    <a:pt x="298" y="155"/>
                  </a:lnTo>
                  <a:lnTo>
                    <a:pt x="302" y="164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27" y="191"/>
                  </a:lnTo>
                  <a:lnTo>
                    <a:pt x="347" y="211"/>
                  </a:lnTo>
                  <a:lnTo>
                    <a:pt x="355" y="222"/>
                  </a:lnTo>
                  <a:lnTo>
                    <a:pt x="363" y="232"/>
                  </a:lnTo>
                  <a:lnTo>
                    <a:pt x="369" y="244"/>
                  </a:lnTo>
                  <a:lnTo>
                    <a:pt x="375" y="257"/>
                  </a:lnTo>
                  <a:lnTo>
                    <a:pt x="375" y="257"/>
                  </a:lnTo>
                  <a:close/>
                  <a:moveTo>
                    <a:pt x="347" y="352"/>
                  </a:moveTo>
                  <a:lnTo>
                    <a:pt x="347" y="352"/>
                  </a:lnTo>
                  <a:lnTo>
                    <a:pt x="352" y="344"/>
                  </a:lnTo>
                  <a:lnTo>
                    <a:pt x="356" y="336"/>
                  </a:lnTo>
                  <a:lnTo>
                    <a:pt x="359" y="326"/>
                  </a:lnTo>
                  <a:lnTo>
                    <a:pt x="361" y="316"/>
                  </a:lnTo>
                  <a:lnTo>
                    <a:pt x="361" y="306"/>
                  </a:lnTo>
                  <a:lnTo>
                    <a:pt x="361" y="296"/>
                  </a:lnTo>
                  <a:lnTo>
                    <a:pt x="359" y="287"/>
                  </a:lnTo>
                  <a:lnTo>
                    <a:pt x="356" y="278"/>
                  </a:lnTo>
                  <a:lnTo>
                    <a:pt x="349" y="258"/>
                  </a:lnTo>
                  <a:lnTo>
                    <a:pt x="340" y="242"/>
                  </a:lnTo>
                  <a:lnTo>
                    <a:pt x="330" y="226"/>
                  </a:lnTo>
                  <a:lnTo>
                    <a:pt x="320" y="213"/>
                  </a:lnTo>
                  <a:lnTo>
                    <a:pt x="320" y="213"/>
                  </a:lnTo>
                  <a:lnTo>
                    <a:pt x="285" y="174"/>
                  </a:lnTo>
                  <a:lnTo>
                    <a:pt x="269" y="156"/>
                  </a:lnTo>
                  <a:lnTo>
                    <a:pt x="250" y="138"/>
                  </a:lnTo>
                  <a:lnTo>
                    <a:pt x="250" y="138"/>
                  </a:lnTo>
                  <a:lnTo>
                    <a:pt x="225" y="114"/>
                  </a:lnTo>
                  <a:lnTo>
                    <a:pt x="195" y="89"/>
                  </a:lnTo>
                  <a:lnTo>
                    <a:pt x="167" y="66"/>
                  </a:lnTo>
                  <a:lnTo>
                    <a:pt x="153" y="56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23" y="39"/>
                  </a:lnTo>
                  <a:lnTo>
                    <a:pt x="105" y="32"/>
                  </a:lnTo>
                  <a:lnTo>
                    <a:pt x="88" y="27"/>
                  </a:lnTo>
                  <a:lnTo>
                    <a:pt x="71" y="25"/>
                  </a:lnTo>
                  <a:lnTo>
                    <a:pt x="63" y="25"/>
                  </a:lnTo>
                  <a:lnTo>
                    <a:pt x="55" y="27"/>
                  </a:lnTo>
                  <a:lnTo>
                    <a:pt x="48" y="28"/>
                  </a:lnTo>
                  <a:lnTo>
                    <a:pt x="41" y="32"/>
                  </a:lnTo>
                  <a:lnTo>
                    <a:pt x="35" y="37"/>
                  </a:lnTo>
                  <a:lnTo>
                    <a:pt x="29" y="44"/>
                  </a:lnTo>
                  <a:lnTo>
                    <a:pt x="25" y="51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41" y="76"/>
                  </a:lnTo>
                  <a:lnTo>
                    <a:pt x="60" y="94"/>
                  </a:lnTo>
                  <a:lnTo>
                    <a:pt x="98" y="129"/>
                  </a:lnTo>
                  <a:lnTo>
                    <a:pt x="133" y="169"/>
                  </a:lnTo>
                  <a:lnTo>
                    <a:pt x="168" y="206"/>
                  </a:lnTo>
                  <a:lnTo>
                    <a:pt x="236" y="287"/>
                  </a:lnTo>
                  <a:lnTo>
                    <a:pt x="269" y="326"/>
                  </a:lnTo>
                  <a:lnTo>
                    <a:pt x="306" y="364"/>
                  </a:lnTo>
                  <a:lnTo>
                    <a:pt x="306" y="364"/>
                  </a:lnTo>
                  <a:lnTo>
                    <a:pt x="317" y="362"/>
                  </a:lnTo>
                  <a:lnTo>
                    <a:pt x="327" y="360"/>
                  </a:lnTo>
                  <a:lnTo>
                    <a:pt x="335" y="355"/>
                  </a:lnTo>
                  <a:lnTo>
                    <a:pt x="347" y="352"/>
                  </a:lnTo>
                  <a:lnTo>
                    <a:pt x="347" y="35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Freeform 77"/>
            <p:cNvSpPr>
              <a:spLocks noEditPoints="1"/>
            </p:cNvSpPr>
            <p:nvPr/>
          </p:nvSpPr>
          <p:spPr bwMode="auto">
            <a:xfrm>
              <a:off x="4486276" y="1719263"/>
              <a:ext cx="173038" cy="227013"/>
            </a:xfrm>
            <a:custGeom>
              <a:avLst/>
              <a:gdLst/>
              <a:ahLst/>
              <a:cxnLst>
                <a:cxn ang="0">
                  <a:pos x="187" y="427"/>
                </a:cxn>
                <a:cxn ang="0">
                  <a:pos x="16" y="371"/>
                </a:cxn>
                <a:cxn ang="0">
                  <a:pos x="0" y="232"/>
                </a:cxn>
                <a:cxn ang="0">
                  <a:pos x="28" y="97"/>
                </a:cxn>
                <a:cxn ang="0">
                  <a:pos x="96" y="12"/>
                </a:cxn>
                <a:cxn ang="0">
                  <a:pos x="156" y="3"/>
                </a:cxn>
                <a:cxn ang="0">
                  <a:pos x="212" y="28"/>
                </a:cxn>
                <a:cxn ang="0">
                  <a:pos x="280" y="111"/>
                </a:cxn>
                <a:cxn ang="0">
                  <a:pos x="326" y="288"/>
                </a:cxn>
                <a:cxn ang="0">
                  <a:pos x="115" y="23"/>
                </a:cxn>
                <a:cxn ang="0">
                  <a:pos x="127" y="63"/>
                </a:cxn>
                <a:cxn ang="0">
                  <a:pos x="169" y="54"/>
                </a:cxn>
                <a:cxn ang="0">
                  <a:pos x="149" y="24"/>
                </a:cxn>
                <a:cxn ang="0">
                  <a:pos x="86" y="41"/>
                </a:cxn>
                <a:cxn ang="0">
                  <a:pos x="104" y="82"/>
                </a:cxn>
                <a:cxn ang="0">
                  <a:pos x="114" y="65"/>
                </a:cxn>
                <a:cxn ang="0">
                  <a:pos x="93" y="35"/>
                </a:cxn>
                <a:cxn ang="0">
                  <a:pos x="190" y="72"/>
                </a:cxn>
                <a:cxn ang="0">
                  <a:pos x="193" y="40"/>
                </a:cxn>
                <a:cxn ang="0">
                  <a:pos x="180" y="68"/>
                </a:cxn>
                <a:cxn ang="0">
                  <a:pos x="82" y="405"/>
                </a:cxn>
                <a:cxn ang="0">
                  <a:pos x="281" y="399"/>
                </a:cxn>
                <a:cxn ang="0">
                  <a:pos x="303" y="267"/>
                </a:cxn>
                <a:cxn ang="0">
                  <a:pos x="273" y="144"/>
                </a:cxn>
                <a:cxn ang="0">
                  <a:pos x="219" y="58"/>
                </a:cxn>
                <a:cxn ang="0">
                  <a:pos x="188" y="110"/>
                </a:cxn>
                <a:cxn ang="0">
                  <a:pos x="225" y="139"/>
                </a:cxn>
                <a:cxn ang="0">
                  <a:pos x="238" y="198"/>
                </a:cxn>
                <a:cxn ang="0">
                  <a:pos x="252" y="259"/>
                </a:cxn>
                <a:cxn ang="0">
                  <a:pos x="282" y="294"/>
                </a:cxn>
                <a:cxn ang="0">
                  <a:pos x="266" y="330"/>
                </a:cxn>
                <a:cxn ang="0">
                  <a:pos x="205" y="357"/>
                </a:cxn>
                <a:cxn ang="0">
                  <a:pos x="82" y="336"/>
                </a:cxn>
                <a:cxn ang="0">
                  <a:pos x="40" y="299"/>
                </a:cxn>
                <a:cxn ang="0">
                  <a:pos x="56" y="270"/>
                </a:cxn>
                <a:cxn ang="0">
                  <a:pos x="87" y="221"/>
                </a:cxn>
                <a:cxn ang="0">
                  <a:pos x="93" y="152"/>
                </a:cxn>
                <a:cxn ang="0">
                  <a:pos x="118" y="107"/>
                </a:cxn>
                <a:cxn ang="0">
                  <a:pos x="92" y="90"/>
                </a:cxn>
                <a:cxn ang="0">
                  <a:pos x="72" y="52"/>
                </a:cxn>
                <a:cxn ang="0">
                  <a:pos x="30" y="149"/>
                </a:cxn>
                <a:cxn ang="0">
                  <a:pos x="20" y="295"/>
                </a:cxn>
                <a:cxn ang="0">
                  <a:pos x="48" y="406"/>
                </a:cxn>
                <a:cxn ang="0">
                  <a:pos x="162" y="108"/>
                </a:cxn>
                <a:cxn ang="0">
                  <a:pos x="172" y="99"/>
                </a:cxn>
                <a:cxn ang="0">
                  <a:pos x="165" y="92"/>
                </a:cxn>
                <a:cxn ang="0">
                  <a:pos x="160" y="75"/>
                </a:cxn>
                <a:cxn ang="0">
                  <a:pos x="128" y="100"/>
                </a:cxn>
                <a:cxn ang="0">
                  <a:pos x="218" y="165"/>
                </a:cxn>
                <a:cxn ang="0">
                  <a:pos x="198" y="129"/>
                </a:cxn>
                <a:cxn ang="0">
                  <a:pos x="156" y="120"/>
                </a:cxn>
                <a:cxn ang="0">
                  <a:pos x="113" y="158"/>
                </a:cxn>
                <a:cxn ang="0">
                  <a:pos x="83" y="264"/>
                </a:cxn>
                <a:cxn ang="0">
                  <a:pos x="186" y="288"/>
                </a:cxn>
                <a:cxn ang="0">
                  <a:pos x="233" y="271"/>
                </a:cxn>
                <a:cxn ang="0">
                  <a:pos x="216" y="180"/>
                </a:cxn>
                <a:cxn ang="0">
                  <a:pos x="87" y="285"/>
                </a:cxn>
                <a:cxn ang="0">
                  <a:pos x="56" y="290"/>
                </a:cxn>
                <a:cxn ang="0">
                  <a:pos x="99" y="327"/>
                </a:cxn>
                <a:cxn ang="0">
                  <a:pos x="205" y="346"/>
                </a:cxn>
                <a:cxn ang="0">
                  <a:pos x="256" y="316"/>
                </a:cxn>
                <a:cxn ang="0">
                  <a:pos x="260" y="285"/>
                </a:cxn>
                <a:cxn ang="0">
                  <a:pos x="177" y="306"/>
                </a:cxn>
              </a:cxnLst>
              <a:rect l="0" t="0" r="r" b="b"/>
              <a:pathLst>
                <a:path w="327" h="427">
                  <a:moveTo>
                    <a:pt x="322" y="406"/>
                  </a:moveTo>
                  <a:lnTo>
                    <a:pt x="322" y="406"/>
                  </a:lnTo>
                  <a:lnTo>
                    <a:pt x="288" y="416"/>
                  </a:lnTo>
                  <a:lnTo>
                    <a:pt x="256" y="423"/>
                  </a:lnTo>
                  <a:lnTo>
                    <a:pt x="222" y="426"/>
                  </a:lnTo>
                  <a:lnTo>
                    <a:pt x="187" y="427"/>
                  </a:lnTo>
                  <a:lnTo>
                    <a:pt x="152" y="426"/>
                  </a:lnTo>
                  <a:lnTo>
                    <a:pt x="114" y="424"/>
                  </a:lnTo>
                  <a:lnTo>
                    <a:pt x="31" y="419"/>
                  </a:lnTo>
                  <a:lnTo>
                    <a:pt x="31" y="419"/>
                  </a:lnTo>
                  <a:lnTo>
                    <a:pt x="23" y="395"/>
                  </a:lnTo>
                  <a:lnTo>
                    <a:pt x="16" y="371"/>
                  </a:lnTo>
                  <a:lnTo>
                    <a:pt x="10" y="347"/>
                  </a:lnTo>
                  <a:lnTo>
                    <a:pt x="6" y="325"/>
                  </a:lnTo>
                  <a:lnTo>
                    <a:pt x="2" y="301"/>
                  </a:lnTo>
                  <a:lnTo>
                    <a:pt x="0" y="278"/>
                  </a:lnTo>
                  <a:lnTo>
                    <a:pt x="0" y="254"/>
                  </a:lnTo>
                  <a:lnTo>
                    <a:pt x="0" y="232"/>
                  </a:lnTo>
                  <a:lnTo>
                    <a:pt x="2" y="209"/>
                  </a:lnTo>
                  <a:lnTo>
                    <a:pt x="4" y="187"/>
                  </a:lnTo>
                  <a:lnTo>
                    <a:pt x="9" y="165"/>
                  </a:lnTo>
                  <a:lnTo>
                    <a:pt x="14" y="142"/>
                  </a:lnTo>
                  <a:lnTo>
                    <a:pt x="21" y="120"/>
                  </a:lnTo>
                  <a:lnTo>
                    <a:pt x="28" y="97"/>
                  </a:lnTo>
                  <a:lnTo>
                    <a:pt x="37" y="75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69" y="30"/>
                  </a:lnTo>
                  <a:lnTo>
                    <a:pt x="82" y="20"/>
                  </a:lnTo>
                  <a:lnTo>
                    <a:pt x="96" y="12"/>
                  </a:lnTo>
                  <a:lnTo>
                    <a:pt x="111" y="5"/>
                  </a:lnTo>
                  <a:lnTo>
                    <a:pt x="118" y="3"/>
                  </a:lnTo>
                  <a:lnTo>
                    <a:pt x="128" y="2"/>
                  </a:lnTo>
                  <a:lnTo>
                    <a:pt x="136" y="0"/>
                  </a:lnTo>
                  <a:lnTo>
                    <a:pt x="146" y="2"/>
                  </a:lnTo>
                  <a:lnTo>
                    <a:pt x="156" y="3"/>
                  </a:lnTo>
                  <a:lnTo>
                    <a:pt x="167" y="6"/>
                  </a:lnTo>
                  <a:lnTo>
                    <a:pt x="167" y="6"/>
                  </a:lnTo>
                  <a:lnTo>
                    <a:pt x="180" y="10"/>
                  </a:lnTo>
                  <a:lnTo>
                    <a:pt x="191" y="16"/>
                  </a:lnTo>
                  <a:lnTo>
                    <a:pt x="202" y="21"/>
                  </a:lnTo>
                  <a:lnTo>
                    <a:pt x="212" y="28"/>
                  </a:lnTo>
                  <a:lnTo>
                    <a:pt x="222" y="37"/>
                  </a:lnTo>
                  <a:lnTo>
                    <a:pt x="232" y="45"/>
                  </a:lnTo>
                  <a:lnTo>
                    <a:pt x="242" y="55"/>
                  </a:lnTo>
                  <a:lnTo>
                    <a:pt x="250" y="65"/>
                  </a:lnTo>
                  <a:lnTo>
                    <a:pt x="266" y="87"/>
                  </a:lnTo>
                  <a:lnTo>
                    <a:pt x="280" y="111"/>
                  </a:lnTo>
                  <a:lnTo>
                    <a:pt x="292" y="138"/>
                  </a:lnTo>
                  <a:lnTo>
                    <a:pt x="302" y="167"/>
                  </a:lnTo>
                  <a:lnTo>
                    <a:pt x="311" y="197"/>
                  </a:lnTo>
                  <a:lnTo>
                    <a:pt x="318" y="226"/>
                  </a:lnTo>
                  <a:lnTo>
                    <a:pt x="323" y="257"/>
                  </a:lnTo>
                  <a:lnTo>
                    <a:pt x="326" y="288"/>
                  </a:lnTo>
                  <a:lnTo>
                    <a:pt x="327" y="319"/>
                  </a:lnTo>
                  <a:lnTo>
                    <a:pt x="327" y="350"/>
                  </a:lnTo>
                  <a:lnTo>
                    <a:pt x="325" y="379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115" y="23"/>
                  </a:moveTo>
                  <a:lnTo>
                    <a:pt x="115" y="23"/>
                  </a:lnTo>
                  <a:lnTo>
                    <a:pt x="117" y="34"/>
                  </a:lnTo>
                  <a:lnTo>
                    <a:pt x="120" y="44"/>
                  </a:lnTo>
                  <a:lnTo>
                    <a:pt x="124" y="54"/>
                  </a:lnTo>
                  <a:lnTo>
                    <a:pt x="127" y="63"/>
                  </a:lnTo>
                  <a:lnTo>
                    <a:pt x="127" y="63"/>
                  </a:lnTo>
                  <a:lnTo>
                    <a:pt x="138" y="61"/>
                  </a:lnTo>
                  <a:lnTo>
                    <a:pt x="148" y="61"/>
                  </a:lnTo>
                  <a:lnTo>
                    <a:pt x="157" y="6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9" y="54"/>
                  </a:lnTo>
                  <a:lnTo>
                    <a:pt x="170" y="49"/>
                  </a:lnTo>
                  <a:lnTo>
                    <a:pt x="170" y="40"/>
                  </a:lnTo>
                  <a:lnTo>
                    <a:pt x="167" y="31"/>
                  </a:lnTo>
                  <a:lnTo>
                    <a:pt x="165" y="23"/>
                  </a:lnTo>
                  <a:lnTo>
                    <a:pt x="165" y="23"/>
                  </a:lnTo>
                  <a:lnTo>
                    <a:pt x="149" y="24"/>
                  </a:lnTo>
                  <a:lnTo>
                    <a:pt x="138" y="23"/>
                  </a:lnTo>
                  <a:lnTo>
                    <a:pt x="127" y="21"/>
                  </a:lnTo>
                  <a:lnTo>
                    <a:pt x="121" y="21"/>
                  </a:lnTo>
                  <a:lnTo>
                    <a:pt x="115" y="23"/>
                  </a:lnTo>
                  <a:lnTo>
                    <a:pt x="115" y="23"/>
                  </a:lnTo>
                  <a:close/>
                  <a:moveTo>
                    <a:pt x="86" y="41"/>
                  </a:moveTo>
                  <a:lnTo>
                    <a:pt x="86" y="41"/>
                  </a:lnTo>
                  <a:lnTo>
                    <a:pt x="89" y="51"/>
                  </a:lnTo>
                  <a:lnTo>
                    <a:pt x="93" y="63"/>
                  </a:lnTo>
                  <a:lnTo>
                    <a:pt x="96" y="70"/>
                  </a:lnTo>
                  <a:lnTo>
                    <a:pt x="99" y="78"/>
                  </a:lnTo>
                  <a:lnTo>
                    <a:pt x="104" y="82"/>
                  </a:lnTo>
                  <a:lnTo>
                    <a:pt x="110" y="85"/>
                  </a:lnTo>
                  <a:lnTo>
                    <a:pt x="110" y="85"/>
                  </a:lnTo>
                  <a:lnTo>
                    <a:pt x="113" y="82"/>
                  </a:lnTo>
                  <a:lnTo>
                    <a:pt x="114" y="79"/>
                  </a:lnTo>
                  <a:lnTo>
                    <a:pt x="115" y="73"/>
                  </a:lnTo>
                  <a:lnTo>
                    <a:pt x="114" y="65"/>
                  </a:lnTo>
                  <a:lnTo>
                    <a:pt x="111" y="56"/>
                  </a:lnTo>
                  <a:lnTo>
                    <a:pt x="103" y="41"/>
                  </a:lnTo>
                  <a:lnTo>
                    <a:pt x="97" y="30"/>
                  </a:lnTo>
                  <a:lnTo>
                    <a:pt x="97" y="30"/>
                  </a:lnTo>
                  <a:lnTo>
                    <a:pt x="96" y="33"/>
                  </a:lnTo>
                  <a:lnTo>
                    <a:pt x="93" y="35"/>
                  </a:lnTo>
                  <a:lnTo>
                    <a:pt x="89" y="38"/>
                  </a:lnTo>
                  <a:lnTo>
                    <a:pt x="86" y="41"/>
                  </a:lnTo>
                  <a:lnTo>
                    <a:pt x="86" y="41"/>
                  </a:lnTo>
                  <a:close/>
                  <a:moveTo>
                    <a:pt x="181" y="76"/>
                  </a:moveTo>
                  <a:lnTo>
                    <a:pt x="181" y="76"/>
                  </a:lnTo>
                  <a:lnTo>
                    <a:pt x="190" y="72"/>
                  </a:lnTo>
                  <a:lnTo>
                    <a:pt x="195" y="68"/>
                  </a:lnTo>
                  <a:lnTo>
                    <a:pt x="200" y="62"/>
                  </a:lnTo>
                  <a:lnTo>
                    <a:pt x="201" y="55"/>
                  </a:lnTo>
                  <a:lnTo>
                    <a:pt x="201" y="49"/>
                  </a:lnTo>
                  <a:lnTo>
                    <a:pt x="198" y="44"/>
                  </a:lnTo>
                  <a:lnTo>
                    <a:pt x="193" y="40"/>
                  </a:lnTo>
                  <a:lnTo>
                    <a:pt x="186" y="38"/>
                  </a:lnTo>
                  <a:lnTo>
                    <a:pt x="186" y="38"/>
                  </a:lnTo>
                  <a:lnTo>
                    <a:pt x="186" y="44"/>
                  </a:lnTo>
                  <a:lnTo>
                    <a:pt x="186" y="49"/>
                  </a:lnTo>
                  <a:lnTo>
                    <a:pt x="183" y="59"/>
                  </a:lnTo>
                  <a:lnTo>
                    <a:pt x="180" y="68"/>
                  </a:lnTo>
                  <a:lnTo>
                    <a:pt x="180" y="72"/>
                  </a:lnTo>
                  <a:lnTo>
                    <a:pt x="181" y="76"/>
                  </a:lnTo>
                  <a:lnTo>
                    <a:pt x="181" y="76"/>
                  </a:lnTo>
                  <a:close/>
                  <a:moveTo>
                    <a:pt x="48" y="406"/>
                  </a:moveTo>
                  <a:lnTo>
                    <a:pt x="48" y="406"/>
                  </a:lnTo>
                  <a:lnTo>
                    <a:pt x="82" y="405"/>
                  </a:lnTo>
                  <a:lnTo>
                    <a:pt x="117" y="405"/>
                  </a:lnTo>
                  <a:lnTo>
                    <a:pt x="186" y="407"/>
                  </a:lnTo>
                  <a:lnTo>
                    <a:pt x="219" y="407"/>
                  </a:lnTo>
                  <a:lnTo>
                    <a:pt x="252" y="405"/>
                  </a:lnTo>
                  <a:lnTo>
                    <a:pt x="267" y="403"/>
                  </a:lnTo>
                  <a:lnTo>
                    <a:pt x="281" y="399"/>
                  </a:lnTo>
                  <a:lnTo>
                    <a:pt x="294" y="395"/>
                  </a:lnTo>
                  <a:lnTo>
                    <a:pt x="306" y="389"/>
                  </a:lnTo>
                  <a:lnTo>
                    <a:pt x="306" y="389"/>
                  </a:lnTo>
                  <a:lnTo>
                    <a:pt x="308" y="337"/>
                  </a:lnTo>
                  <a:lnTo>
                    <a:pt x="306" y="290"/>
                  </a:lnTo>
                  <a:lnTo>
                    <a:pt x="303" y="267"/>
                  </a:lnTo>
                  <a:lnTo>
                    <a:pt x="301" y="245"/>
                  </a:lnTo>
                  <a:lnTo>
                    <a:pt x="296" y="222"/>
                  </a:lnTo>
                  <a:lnTo>
                    <a:pt x="292" y="201"/>
                  </a:lnTo>
                  <a:lnTo>
                    <a:pt x="287" y="181"/>
                  </a:lnTo>
                  <a:lnTo>
                    <a:pt x="280" y="162"/>
                  </a:lnTo>
                  <a:lnTo>
                    <a:pt x="273" y="144"/>
                  </a:lnTo>
                  <a:lnTo>
                    <a:pt x="264" y="125"/>
                  </a:lnTo>
                  <a:lnTo>
                    <a:pt x="254" y="107"/>
                  </a:lnTo>
                  <a:lnTo>
                    <a:pt x="245" y="90"/>
                  </a:lnTo>
                  <a:lnTo>
                    <a:pt x="232" y="75"/>
                  </a:lnTo>
                  <a:lnTo>
                    <a:pt x="219" y="58"/>
                  </a:lnTo>
                  <a:lnTo>
                    <a:pt x="219" y="58"/>
                  </a:lnTo>
                  <a:lnTo>
                    <a:pt x="209" y="70"/>
                  </a:lnTo>
                  <a:lnTo>
                    <a:pt x="198" y="82"/>
                  </a:lnTo>
                  <a:lnTo>
                    <a:pt x="194" y="87"/>
                  </a:lnTo>
                  <a:lnTo>
                    <a:pt x="190" y="94"/>
                  </a:lnTo>
                  <a:lnTo>
                    <a:pt x="188" y="103"/>
                  </a:lnTo>
                  <a:lnTo>
                    <a:pt x="188" y="110"/>
                  </a:lnTo>
                  <a:lnTo>
                    <a:pt x="188" y="110"/>
                  </a:lnTo>
                  <a:lnTo>
                    <a:pt x="198" y="118"/>
                  </a:lnTo>
                  <a:lnTo>
                    <a:pt x="208" y="125"/>
                  </a:lnTo>
                  <a:lnTo>
                    <a:pt x="218" y="131"/>
                  </a:lnTo>
                  <a:lnTo>
                    <a:pt x="222" y="135"/>
                  </a:lnTo>
                  <a:lnTo>
                    <a:pt x="225" y="139"/>
                  </a:lnTo>
                  <a:lnTo>
                    <a:pt x="225" y="139"/>
                  </a:lnTo>
                  <a:lnTo>
                    <a:pt x="229" y="145"/>
                  </a:lnTo>
                  <a:lnTo>
                    <a:pt x="230" y="151"/>
                  </a:lnTo>
                  <a:lnTo>
                    <a:pt x="235" y="165"/>
                  </a:lnTo>
                  <a:lnTo>
                    <a:pt x="236" y="180"/>
                  </a:lnTo>
                  <a:lnTo>
                    <a:pt x="238" y="198"/>
                  </a:lnTo>
                  <a:lnTo>
                    <a:pt x="239" y="215"/>
                  </a:lnTo>
                  <a:lnTo>
                    <a:pt x="242" y="232"/>
                  </a:lnTo>
                  <a:lnTo>
                    <a:pt x="246" y="246"/>
                  </a:lnTo>
                  <a:lnTo>
                    <a:pt x="249" y="253"/>
                  </a:lnTo>
                  <a:lnTo>
                    <a:pt x="252" y="259"/>
                  </a:lnTo>
                  <a:lnTo>
                    <a:pt x="252" y="259"/>
                  </a:lnTo>
                  <a:lnTo>
                    <a:pt x="256" y="264"/>
                  </a:lnTo>
                  <a:lnTo>
                    <a:pt x="261" y="270"/>
                  </a:lnTo>
                  <a:lnTo>
                    <a:pt x="273" y="278"/>
                  </a:lnTo>
                  <a:lnTo>
                    <a:pt x="277" y="283"/>
                  </a:lnTo>
                  <a:lnTo>
                    <a:pt x="281" y="288"/>
                  </a:lnTo>
                  <a:lnTo>
                    <a:pt x="282" y="294"/>
                  </a:lnTo>
                  <a:lnTo>
                    <a:pt x="284" y="302"/>
                  </a:lnTo>
                  <a:lnTo>
                    <a:pt x="284" y="302"/>
                  </a:lnTo>
                  <a:lnTo>
                    <a:pt x="282" y="308"/>
                  </a:lnTo>
                  <a:lnTo>
                    <a:pt x="281" y="312"/>
                  </a:lnTo>
                  <a:lnTo>
                    <a:pt x="275" y="322"/>
                  </a:lnTo>
                  <a:lnTo>
                    <a:pt x="266" y="330"/>
                  </a:lnTo>
                  <a:lnTo>
                    <a:pt x="256" y="339"/>
                  </a:lnTo>
                  <a:lnTo>
                    <a:pt x="243" y="344"/>
                  </a:lnTo>
                  <a:lnTo>
                    <a:pt x="230" y="350"/>
                  </a:lnTo>
                  <a:lnTo>
                    <a:pt x="218" y="354"/>
                  </a:lnTo>
                  <a:lnTo>
                    <a:pt x="205" y="357"/>
                  </a:lnTo>
                  <a:lnTo>
                    <a:pt x="205" y="357"/>
                  </a:lnTo>
                  <a:lnTo>
                    <a:pt x="195" y="358"/>
                  </a:lnTo>
                  <a:lnTo>
                    <a:pt x="184" y="358"/>
                  </a:lnTo>
                  <a:lnTo>
                    <a:pt x="160" y="357"/>
                  </a:lnTo>
                  <a:lnTo>
                    <a:pt x="132" y="353"/>
                  </a:lnTo>
                  <a:lnTo>
                    <a:pt x="106" y="346"/>
                  </a:lnTo>
                  <a:lnTo>
                    <a:pt x="82" y="336"/>
                  </a:lnTo>
                  <a:lnTo>
                    <a:pt x="70" y="330"/>
                  </a:lnTo>
                  <a:lnTo>
                    <a:pt x="61" y="325"/>
                  </a:lnTo>
                  <a:lnTo>
                    <a:pt x="52" y="319"/>
                  </a:lnTo>
                  <a:lnTo>
                    <a:pt x="47" y="313"/>
                  </a:lnTo>
                  <a:lnTo>
                    <a:pt x="42" y="306"/>
                  </a:lnTo>
                  <a:lnTo>
                    <a:pt x="40" y="299"/>
                  </a:lnTo>
                  <a:lnTo>
                    <a:pt x="40" y="299"/>
                  </a:lnTo>
                  <a:lnTo>
                    <a:pt x="40" y="295"/>
                  </a:lnTo>
                  <a:lnTo>
                    <a:pt x="41" y="291"/>
                  </a:lnTo>
                  <a:lnTo>
                    <a:pt x="44" y="284"/>
                  </a:lnTo>
                  <a:lnTo>
                    <a:pt x="49" y="277"/>
                  </a:lnTo>
                  <a:lnTo>
                    <a:pt x="56" y="270"/>
                  </a:lnTo>
                  <a:lnTo>
                    <a:pt x="72" y="256"/>
                  </a:lnTo>
                  <a:lnTo>
                    <a:pt x="79" y="247"/>
                  </a:lnTo>
                  <a:lnTo>
                    <a:pt x="83" y="238"/>
                  </a:lnTo>
                  <a:lnTo>
                    <a:pt x="83" y="238"/>
                  </a:lnTo>
                  <a:lnTo>
                    <a:pt x="86" y="229"/>
                  </a:lnTo>
                  <a:lnTo>
                    <a:pt x="87" y="221"/>
                  </a:lnTo>
                  <a:lnTo>
                    <a:pt x="87" y="202"/>
                  </a:lnTo>
                  <a:lnTo>
                    <a:pt x="86" y="186"/>
                  </a:lnTo>
                  <a:lnTo>
                    <a:pt x="86" y="169"/>
                  </a:lnTo>
                  <a:lnTo>
                    <a:pt x="86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97" y="145"/>
                  </a:lnTo>
                  <a:lnTo>
                    <a:pt x="103" y="138"/>
                  </a:lnTo>
                  <a:lnTo>
                    <a:pt x="108" y="132"/>
                  </a:lnTo>
                  <a:lnTo>
                    <a:pt x="113" y="125"/>
                  </a:lnTo>
                  <a:lnTo>
                    <a:pt x="117" y="117"/>
                  </a:lnTo>
                  <a:lnTo>
                    <a:pt x="118" y="107"/>
                  </a:lnTo>
                  <a:lnTo>
                    <a:pt x="118" y="107"/>
                  </a:lnTo>
                  <a:lnTo>
                    <a:pt x="117" y="104"/>
                  </a:lnTo>
                  <a:lnTo>
                    <a:pt x="114" y="101"/>
                  </a:lnTo>
                  <a:lnTo>
                    <a:pt x="107" y="97"/>
                  </a:lnTo>
                  <a:lnTo>
                    <a:pt x="92" y="90"/>
                  </a:lnTo>
                  <a:lnTo>
                    <a:pt x="92" y="90"/>
                  </a:lnTo>
                  <a:lnTo>
                    <a:pt x="89" y="87"/>
                  </a:lnTo>
                  <a:lnTo>
                    <a:pt x="84" y="83"/>
                  </a:lnTo>
                  <a:lnTo>
                    <a:pt x="82" y="72"/>
                  </a:lnTo>
                  <a:lnTo>
                    <a:pt x="77" y="61"/>
                  </a:lnTo>
                  <a:lnTo>
                    <a:pt x="75" y="56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61" y="68"/>
                  </a:lnTo>
                  <a:lnTo>
                    <a:pt x="52" y="86"/>
                  </a:lnTo>
                  <a:lnTo>
                    <a:pt x="44" y="106"/>
                  </a:lnTo>
                  <a:lnTo>
                    <a:pt x="35" y="127"/>
                  </a:lnTo>
                  <a:lnTo>
                    <a:pt x="30" y="149"/>
                  </a:lnTo>
                  <a:lnTo>
                    <a:pt x="26" y="172"/>
                  </a:lnTo>
                  <a:lnTo>
                    <a:pt x="21" y="195"/>
                  </a:lnTo>
                  <a:lnTo>
                    <a:pt x="19" y="221"/>
                  </a:lnTo>
                  <a:lnTo>
                    <a:pt x="19" y="246"/>
                  </a:lnTo>
                  <a:lnTo>
                    <a:pt x="19" y="270"/>
                  </a:lnTo>
                  <a:lnTo>
                    <a:pt x="20" y="295"/>
                  </a:lnTo>
                  <a:lnTo>
                    <a:pt x="23" y="319"/>
                  </a:lnTo>
                  <a:lnTo>
                    <a:pt x="27" y="343"/>
                  </a:lnTo>
                  <a:lnTo>
                    <a:pt x="33" y="365"/>
                  </a:lnTo>
                  <a:lnTo>
                    <a:pt x="40" y="386"/>
                  </a:lnTo>
                  <a:lnTo>
                    <a:pt x="48" y="406"/>
                  </a:lnTo>
                  <a:lnTo>
                    <a:pt x="48" y="406"/>
                  </a:lnTo>
                  <a:close/>
                  <a:moveTo>
                    <a:pt x="132" y="110"/>
                  </a:moveTo>
                  <a:lnTo>
                    <a:pt x="132" y="110"/>
                  </a:lnTo>
                  <a:lnTo>
                    <a:pt x="138" y="108"/>
                  </a:lnTo>
                  <a:lnTo>
                    <a:pt x="143" y="108"/>
                  </a:lnTo>
                  <a:lnTo>
                    <a:pt x="155" y="108"/>
                  </a:lnTo>
                  <a:lnTo>
                    <a:pt x="162" y="108"/>
                  </a:lnTo>
                  <a:lnTo>
                    <a:pt x="166" y="107"/>
                  </a:lnTo>
                  <a:lnTo>
                    <a:pt x="170" y="106"/>
                  </a:lnTo>
                  <a:lnTo>
                    <a:pt x="173" y="101"/>
                  </a:lnTo>
                  <a:lnTo>
                    <a:pt x="173" y="101"/>
                  </a:lnTo>
                  <a:lnTo>
                    <a:pt x="173" y="100"/>
                  </a:lnTo>
                  <a:lnTo>
                    <a:pt x="172" y="99"/>
                  </a:lnTo>
                  <a:lnTo>
                    <a:pt x="167" y="99"/>
                  </a:lnTo>
                  <a:lnTo>
                    <a:pt x="163" y="99"/>
                  </a:lnTo>
                  <a:lnTo>
                    <a:pt x="162" y="99"/>
                  </a:lnTo>
                  <a:lnTo>
                    <a:pt x="162" y="96"/>
                  </a:lnTo>
                  <a:lnTo>
                    <a:pt x="162" y="96"/>
                  </a:lnTo>
                  <a:lnTo>
                    <a:pt x="165" y="92"/>
                  </a:lnTo>
                  <a:lnTo>
                    <a:pt x="167" y="89"/>
                  </a:lnTo>
                  <a:lnTo>
                    <a:pt x="170" y="85"/>
                  </a:lnTo>
                  <a:lnTo>
                    <a:pt x="170" y="82"/>
                  </a:lnTo>
                  <a:lnTo>
                    <a:pt x="170" y="79"/>
                  </a:lnTo>
                  <a:lnTo>
                    <a:pt x="170" y="79"/>
                  </a:lnTo>
                  <a:lnTo>
                    <a:pt x="160" y="75"/>
                  </a:lnTo>
                  <a:lnTo>
                    <a:pt x="150" y="73"/>
                  </a:lnTo>
                  <a:lnTo>
                    <a:pt x="142" y="75"/>
                  </a:lnTo>
                  <a:lnTo>
                    <a:pt x="135" y="79"/>
                  </a:lnTo>
                  <a:lnTo>
                    <a:pt x="131" y="83"/>
                  </a:lnTo>
                  <a:lnTo>
                    <a:pt x="128" y="92"/>
                  </a:lnTo>
                  <a:lnTo>
                    <a:pt x="128" y="100"/>
                  </a:lnTo>
                  <a:lnTo>
                    <a:pt x="132" y="110"/>
                  </a:lnTo>
                  <a:lnTo>
                    <a:pt x="132" y="110"/>
                  </a:lnTo>
                  <a:close/>
                  <a:moveTo>
                    <a:pt x="216" y="180"/>
                  </a:moveTo>
                  <a:lnTo>
                    <a:pt x="216" y="180"/>
                  </a:lnTo>
                  <a:lnTo>
                    <a:pt x="216" y="173"/>
                  </a:lnTo>
                  <a:lnTo>
                    <a:pt x="218" y="165"/>
                  </a:lnTo>
                  <a:lnTo>
                    <a:pt x="218" y="155"/>
                  </a:lnTo>
                  <a:lnTo>
                    <a:pt x="216" y="148"/>
                  </a:lnTo>
                  <a:lnTo>
                    <a:pt x="216" y="148"/>
                  </a:lnTo>
                  <a:lnTo>
                    <a:pt x="212" y="141"/>
                  </a:lnTo>
                  <a:lnTo>
                    <a:pt x="205" y="135"/>
                  </a:lnTo>
                  <a:lnTo>
                    <a:pt x="198" y="129"/>
                  </a:lnTo>
                  <a:lnTo>
                    <a:pt x="190" y="125"/>
                  </a:lnTo>
                  <a:lnTo>
                    <a:pt x="180" y="122"/>
                  </a:lnTo>
                  <a:lnTo>
                    <a:pt x="172" y="120"/>
                  </a:lnTo>
                  <a:lnTo>
                    <a:pt x="163" y="120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45" y="121"/>
                  </a:lnTo>
                  <a:lnTo>
                    <a:pt x="136" y="125"/>
                  </a:lnTo>
                  <a:lnTo>
                    <a:pt x="128" y="131"/>
                  </a:lnTo>
                  <a:lnTo>
                    <a:pt x="122" y="139"/>
                  </a:lnTo>
                  <a:lnTo>
                    <a:pt x="117" y="148"/>
                  </a:lnTo>
                  <a:lnTo>
                    <a:pt x="113" y="158"/>
                  </a:lnTo>
                  <a:lnTo>
                    <a:pt x="107" y="179"/>
                  </a:lnTo>
                  <a:lnTo>
                    <a:pt x="97" y="226"/>
                  </a:lnTo>
                  <a:lnTo>
                    <a:pt x="92" y="247"/>
                  </a:lnTo>
                  <a:lnTo>
                    <a:pt x="87" y="256"/>
                  </a:lnTo>
                  <a:lnTo>
                    <a:pt x="83" y="264"/>
                  </a:lnTo>
                  <a:lnTo>
                    <a:pt x="83" y="264"/>
                  </a:lnTo>
                  <a:lnTo>
                    <a:pt x="99" y="271"/>
                  </a:lnTo>
                  <a:lnTo>
                    <a:pt x="115" y="277"/>
                  </a:lnTo>
                  <a:lnTo>
                    <a:pt x="132" y="281"/>
                  </a:lnTo>
                  <a:lnTo>
                    <a:pt x="149" y="284"/>
                  </a:lnTo>
                  <a:lnTo>
                    <a:pt x="167" y="287"/>
                  </a:lnTo>
                  <a:lnTo>
                    <a:pt x="186" y="288"/>
                  </a:lnTo>
                  <a:lnTo>
                    <a:pt x="204" y="288"/>
                  </a:lnTo>
                  <a:lnTo>
                    <a:pt x="222" y="288"/>
                  </a:lnTo>
                  <a:lnTo>
                    <a:pt x="222" y="288"/>
                  </a:lnTo>
                  <a:lnTo>
                    <a:pt x="228" y="283"/>
                  </a:lnTo>
                  <a:lnTo>
                    <a:pt x="230" y="277"/>
                  </a:lnTo>
                  <a:lnTo>
                    <a:pt x="233" y="271"/>
                  </a:lnTo>
                  <a:lnTo>
                    <a:pt x="235" y="264"/>
                  </a:lnTo>
                  <a:lnTo>
                    <a:pt x="235" y="252"/>
                  </a:lnTo>
                  <a:lnTo>
                    <a:pt x="232" y="239"/>
                  </a:lnTo>
                  <a:lnTo>
                    <a:pt x="223" y="211"/>
                  </a:lnTo>
                  <a:lnTo>
                    <a:pt x="219" y="195"/>
                  </a:lnTo>
                  <a:lnTo>
                    <a:pt x="216" y="180"/>
                  </a:lnTo>
                  <a:lnTo>
                    <a:pt x="216" y="180"/>
                  </a:lnTo>
                  <a:close/>
                  <a:moveTo>
                    <a:pt x="121" y="299"/>
                  </a:moveTo>
                  <a:lnTo>
                    <a:pt x="121" y="299"/>
                  </a:lnTo>
                  <a:lnTo>
                    <a:pt x="110" y="295"/>
                  </a:lnTo>
                  <a:lnTo>
                    <a:pt x="99" y="291"/>
                  </a:lnTo>
                  <a:lnTo>
                    <a:pt x="87" y="285"/>
                  </a:lnTo>
                  <a:lnTo>
                    <a:pt x="77" y="281"/>
                  </a:lnTo>
                  <a:lnTo>
                    <a:pt x="69" y="280"/>
                  </a:lnTo>
                  <a:lnTo>
                    <a:pt x="65" y="281"/>
                  </a:lnTo>
                  <a:lnTo>
                    <a:pt x="62" y="283"/>
                  </a:lnTo>
                  <a:lnTo>
                    <a:pt x="59" y="285"/>
                  </a:lnTo>
                  <a:lnTo>
                    <a:pt x="56" y="290"/>
                  </a:lnTo>
                  <a:lnTo>
                    <a:pt x="55" y="295"/>
                  </a:lnTo>
                  <a:lnTo>
                    <a:pt x="54" y="302"/>
                  </a:lnTo>
                  <a:lnTo>
                    <a:pt x="54" y="302"/>
                  </a:lnTo>
                  <a:lnTo>
                    <a:pt x="66" y="311"/>
                  </a:lnTo>
                  <a:lnTo>
                    <a:pt x="80" y="319"/>
                  </a:lnTo>
                  <a:lnTo>
                    <a:pt x="99" y="327"/>
                  </a:lnTo>
                  <a:lnTo>
                    <a:pt x="120" y="336"/>
                  </a:lnTo>
                  <a:lnTo>
                    <a:pt x="141" y="341"/>
                  </a:lnTo>
                  <a:lnTo>
                    <a:pt x="163" y="346"/>
                  </a:lnTo>
                  <a:lnTo>
                    <a:pt x="184" y="347"/>
                  </a:lnTo>
                  <a:lnTo>
                    <a:pt x="195" y="347"/>
                  </a:lnTo>
                  <a:lnTo>
                    <a:pt x="205" y="346"/>
                  </a:lnTo>
                  <a:lnTo>
                    <a:pt x="205" y="346"/>
                  </a:lnTo>
                  <a:lnTo>
                    <a:pt x="216" y="343"/>
                  </a:lnTo>
                  <a:lnTo>
                    <a:pt x="228" y="339"/>
                  </a:lnTo>
                  <a:lnTo>
                    <a:pt x="239" y="333"/>
                  </a:lnTo>
                  <a:lnTo>
                    <a:pt x="249" y="326"/>
                  </a:lnTo>
                  <a:lnTo>
                    <a:pt x="256" y="316"/>
                  </a:lnTo>
                  <a:lnTo>
                    <a:pt x="260" y="312"/>
                  </a:lnTo>
                  <a:lnTo>
                    <a:pt x="261" y="306"/>
                  </a:lnTo>
                  <a:lnTo>
                    <a:pt x="263" y="302"/>
                  </a:lnTo>
                  <a:lnTo>
                    <a:pt x="263" y="297"/>
                  </a:lnTo>
                  <a:lnTo>
                    <a:pt x="263" y="291"/>
                  </a:lnTo>
                  <a:lnTo>
                    <a:pt x="260" y="285"/>
                  </a:lnTo>
                  <a:lnTo>
                    <a:pt x="260" y="285"/>
                  </a:lnTo>
                  <a:lnTo>
                    <a:pt x="245" y="292"/>
                  </a:lnTo>
                  <a:lnTo>
                    <a:pt x="229" y="299"/>
                  </a:lnTo>
                  <a:lnTo>
                    <a:pt x="212" y="304"/>
                  </a:lnTo>
                  <a:lnTo>
                    <a:pt x="195" y="305"/>
                  </a:lnTo>
                  <a:lnTo>
                    <a:pt x="177" y="306"/>
                  </a:lnTo>
                  <a:lnTo>
                    <a:pt x="159" y="305"/>
                  </a:lnTo>
                  <a:lnTo>
                    <a:pt x="141" y="304"/>
                  </a:lnTo>
                  <a:lnTo>
                    <a:pt x="121" y="299"/>
                  </a:lnTo>
                  <a:lnTo>
                    <a:pt x="121" y="29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2" name="Freeform 78"/>
            <p:cNvSpPr>
              <a:spLocks noEditPoints="1"/>
            </p:cNvSpPr>
            <p:nvPr/>
          </p:nvSpPr>
          <p:spPr bwMode="auto">
            <a:xfrm>
              <a:off x="4832351" y="1771650"/>
              <a:ext cx="214313" cy="219075"/>
            </a:xfrm>
            <a:custGeom>
              <a:avLst/>
              <a:gdLst/>
              <a:ahLst/>
              <a:cxnLst>
                <a:cxn ang="0">
                  <a:pos x="121" y="2"/>
                </a:cxn>
                <a:cxn ang="0">
                  <a:pos x="124" y="0"/>
                </a:cxn>
                <a:cxn ang="0">
                  <a:pos x="124" y="2"/>
                </a:cxn>
                <a:cxn ang="0">
                  <a:pos x="159" y="20"/>
                </a:cxn>
                <a:cxn ang="0">
                  <a:pos x="194" y="47"/>
                </a:cxn>
                <a:cxn ang="0">
                  <a:pos x="258" y="104"/>
                </a:cxn>
                <a:cxn ang="0">
                  <a:pos x="288" y="132"/>
                </a:cxn>
                <a:cxn ang="0">
                  <a:pos x="350" y="198"/>
                </a:cxn>
                <a:cxn ang="0">
                  <a:pos x="376" y="235"/>
                </a:cxn>
                <a:cxn ang="0">
                  <a:pos x="387" y="251"/>
                </a:cxn>
                <a:cxn ang="0">
                  <a:pos x="403" y="282"/>
                </a:cxn>
                <a:cxn ang="0">
                  <a:pos x="406" y="303"/>
                </a:cxn>
                <a:cxn ang="0">
                  <a:pos x="403" y="317"/>
                </a:cxn>
                <a:cxn ang="0">
                  <a:pos x="396" y="330"/>
                </a:cxn>
                <a:cxn ang="0">
                  <a:pos x="385" y="344"/>
                </a:cxn>
                <a:cxn ang="0">
                  <a:pos x="376" y="350"/>
                </a:cxn>
                <a:cxn ang="0">
                  <a:pos x="331" y="381"/>
                </a:cxn>
                <a:cxn ang="0">
                  <a:pos x="292" y="402"/>
                </a:cxn>
                <a:cxn ang="0">
                  <a:pos x="257" y="413"/>
                </a:cxn>
                <a:cxn ang="0">
                  <a:pos x="243" y="414"/>
                </a:cxn>
                <a:cxn ang="0">
                  <a:pos x="239" y="413"/>
                </a:cxn>
                <a:cxn ang="0">
                  <a:pos x="226" y="402"/>
                </a:cxn>
                <a:cxn ang="0">
                  <a:pos x="205" y="376"/>
                </a:cxn>
                <a:cxn ang="0">
                  <a:pos x="174" y="325"/>
                </a:cxn>
                <a:cxn ang="0">
                  <a:pos x="160" y="302"/>
                </a:cxn>
                <a:cxn ang="0">
                  <a:pos x="115" y="243"/>
                </a:cxn>
                <a:cxn ang="0">
                  <a:pos x="103" y="225"/>
                </a:cxn>
                <a:cxn ang="0">
                  <a:pos x="74" y="184"/>
                </a:cxn>
                <a:cxn ang="0">
                  <a:pos x="58" y="162"/>
                </a:cxn>
                <a:cxn ang="0">
                  <a:pos x="21" y="122"/>
                </a:cxn>
                <a:cxn ang="0">
                  <a:pos x="6" y="100"/>
                </a:cxn>
                <a:cxn ang="0">
                  <a:pos x="0" y="80"/>
                </a:cxn>
                <a:cxn ang="0">
                  <a:pos x="0" y="72"/>
                </a:cxn>
                <a:cxn ang="0">
                  <a:pos x="7" y="55"/>
                </a:cxn>
                <a:cxn ang="0">
                  <a:pos x="18" y="42"/>
                </a:cxn>
                <a:cxn ang="0">
                  <a:pos x="44" y="27"/>
                </a:cxn>
                <a:cxn ang="0">
                  <a:pos x="83" y="13"/>
                </a:cxn>
                <a:cxn ang="0">
                  <a:pos x="121" y="2"/>
                </a:cxn>
                <a:cxn ang="0">
                  <a:pos x="376" y="292"/>
                </a:cxn>
                <a:cxn ang="0">
                  <a:pos x="358" y="257"/>
                </a:cxn>
                <a:cxn ang="0">
                  <a:pos x="307" y="188"/>
                </a:cxn>
                <a:cxn ang="0">
                  <a:pos x="246" y="122"/>
                </a:cxn>
                <a:cxn ang="0">
                  <a:pos x="181" y="65"/>
                </a:cxn>
                <a:cxn ang="0">
                  <a:pos x="150" y="39"/>
                </a:cxn>
                <a:cxn ang="0">
                  <a:pos x="133" y="31"/>
                </a:cxn>
                <a:cxn ang="0">
                  <a:pos x="114" y="28"/>
                </a:cxn>
                <a:cxn ang="0">
                  <a:pos x="94" y="31"/>
                </a:cxn>
                <a:cxn ang="0">
                  <a:pos x="74" y="38"/>
                </a:cxn>
                <a:cxn ang="0">
                  <a:pos x="58" y="48"/>
                </a:cxn>
                <a:cxn ang="0">
                  <a:pos x="42" y="61"/>
                </a:cxn>
                <a:cxn ang="0">
                  <a:pos x="30" y="75"/>
                </a:cxn>
                <a:cxn ang="0">
                  <a:pos x="22" y="89"/>
                </a:cxn>
                <a:cxn ang="0">
                  <a:pos x="52" y="125"/>
                </a:cxn>
                <a:cxn ang="0">
                  <a:pos x="139" y="236"/>
                </a:cxn>
                <a:cxn ang="0">
                  <a:pos x="249" y="388"/>
                </a:cxn>
                <a:cxn ang="0">
                  <a:pos x="267" y="378"/>
                </a:cxn>
                <a:cxn ang="0">
                  <a:pos x="305" y="360"/>
                </a:cxn>
                <a:cxn ang="0">
                  <a:pos x="341" y="340"/>
                </a:cxn>
                <a:cxn ang="0">
                  <a:pos x="357" y="327"/>
                </a:cxn>
                <a:cxn ang="0">
                  <a:pos x="368" y="312"/>
                </a:cxn>
                <a:cxn ang="0">
                  <a:pos x="376" y="292"/>
                </a:cxn>
              </a:cxnLst>
              <a:rect l="0" t="0" r="r" b="b"/>
              <a:pathLst>
                <a:path w="406" h="412">
                  <a:moveTo>
                    <a:pt x="121" y="2"/>
                  </a:moveTo>
                  <a:lnTo>
                    <a:pt x="121" y="2"/>
                  </a:lnTo>
                  <a:lnTo>
                    <a:pt x="122" y="0"/>
                  </a:lnTo>
                  <a:lnTo>
                    <a:pt x="124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42" y="10"/>
                  </a:lnTo>
                  <a:lnTo>
                    <a:pt x="159" y="20"/>
                  </a:lnTo>
                  <a:lnTo>
                    <a:pt x="177" y="32"/>
                  </a:lnTo>
                  <a:lnTo>
                    <a:pt x="194" y="47"/>
                  </a:lnTo>
                  <a:lnTo>
                    <a:pt x="226" y="75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88" y="132"/>
                  </a:lnTo>
                  <a:lnTo>
                    <a:pt x="319" y="164"/>
                  </a:lnTo>
                  <a:lnTo>
                    <a:pt x="350" y="198"/>
                  </a:lnTo>
                  <a:lnTo>
                    <a:pt x="364" y="216"/>
                  </a:lnTo>
                  <a:lnTo>
                    <a:pt x="376" y="235"/>
                  </a:lnTo>
                  <a:lnTo>
                    <a:pt x="376" y="235"/>
                  </a:lnTo>
                  <a:lnTo>
                    <a:pt x="387" y="251"/>
                  </a:lnTo>
                  <a:lnTo>
                    <a:pt x="396" y="267"/>
                  </a:lnTo>
                  <a:lnTo>
                    <a:pt x="403" y="282"/>
                  </a:lnTo>
                  <a:lnTo>
                    <a:pt x="406" y="296"/>
                  </a:lnTo>
                  <a:lnTo>
                    <a:pt x="406" y="303"/>
                  </a:lnTo>
                  <a:lnTo>
                    <a:pt x="404" y="310"/>
                  </a:lnTo>
                  <a:lnTo>
                    <a:pt x="403" y="317"/>
                  </a:lnTo>
                  <a:lnTo>
                    <a:pt x="400" y="325"/>
                  </a:lnTo>
                  <a:lnTo>
                    <a:pt x="396" y="330"/>
                  </a:lnTo>
                  <a:lnTo>
                    <a:pt x="390" y="337"/>
                  </a:lnTo>
                  <a:lnTo>
                    <a:pt x="385" y="344"/>
                  </a:lnTo>
                  <a:lnTo>
                    <a:pt x="376" y="350"/>
                  </a:lnTo>
                  <a:lnTo>
                    <a:pt x="376" y="350"/>
                  </a:lnTo>
                  <a:lnTo>
                    <a:pt x="350" y="369"/>
                  </a:lnTo>
                  <a:lnTo>
                    <a:pt x="331" y="381"/>
                  </a:lnTo>
                  <a:lnTo>
                    <a:pt x="312" y="392"/>
                  </a:lnTo>
                  <a:lnTo>
                    <a:pt x="292" y="402"/>
                  </a:lnTo>
                  <a:lnTo>
                    <a:pt x="274" y="409"/>
                  </a:lnTo>
                  <a:lnTo>
                    <a:pt x="257" y="413"/>
                  </a:lnTo>
                  <a:lnTo>
                    <a:pt x="250" y="414"/>
                  </a:lnTo>
                  <a:lnTo>
                    <a:pt x="243" y="414"/>
                  </a:lnTo>
                  <a:lnTo>
                    <a:pt x="243" y="414"/>
                  </a:lnTo>
                  <a:lnTo>
                    <a:pt x="239" y="413"/>
                  </a:lnTo>
                  <a:lnTo>
                    <a:pt x="234" y="410"/>
                  </a:lnTo>
                  <a:lnTo>
                    <a:pt x="226" y="402"/>
                  </a:lnTo>
                  <a:lnTo>
                    <a:pt x="215" y="390"/>
                  </a:lnTo>
                  <a:lnTo>
                    <a:pt x="205" y="376"/>
                  </a:lnTo>
                  <a:lnTo>
                    <a:pt x="187" y="347"/>
                  </a:lnTo>
                  <a:lnTo>
                    <a:pt x="174" y="325"/>
                  </a:lnTo>
                  <a:lnTo>
                    <a:pt x="174" y="325"/>
                  </a:lnTo>
                  <a:lnTo>
                    <a:pt x="160" y="302"/>
                  </a:lnTo>
                  <a:lnTo>
                    <a:pt x="145" y="281"/>
                  </a:lnTo>
                  <a:lnTo>
                    <a:pt x="115" y="243"/>
                  </a:lnTo>
                  <a:lnTo>
                    <a:pt x="115" y="243"/>
                  </a:lnTo>
                  <a:lnTo>
                    <a:pt x="103" y="225"/>
                  </a:lnTo>
                  <a:lnTo>
                    <a:pt x="88" y="205"/>
                  </a:lnTo>
                  <a:lnTo>
                    <a:pt x="74" y="184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41" y="143"/>
                  </a:lnTo>
                  <a:lnTo>
                    <a:pt x="21" y="122"/>
                  </a:lnTo>
                  <a:lnTo>
                    <a:pt x="13" y="111"/>
                  </a:lnTo>
                  <a:lnTo>
                    <a:pt x="6" y="100"/>
                  </a:lnTo>
                  <a:lnTo>
                    <a:pt x="1" y="9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3" y="63"/>
                  </a:lnTo>
                  <a:lnTo>
                    <a:pt x="7" y="55"/>
                  </a:lnTo>
                  <a:lnTo>
                    <a:pt x="13" y="48"/>
                  </a:lnTo>
                  <a:lnTo>
                    <a:pt x="18" y="42"/>
                  </a:lnTo>
                  <a:lnTo>
                    <a:pt x="25" y="37"/>
                  </a:lnTo>
                  <a:lnTo>
                    <a:pt x="44" y="27"/>
                  </a:lnTo>
                  <a:lnTo>
                    <a:pt x="62" y="20"/>
                  </a:lnTo>
                  <a:lnTo>
                    <a:pt x="83" y="13"/>
                  </a:lnTo>
                  <a:lnTo>
                    <a:pt x="121" y="2"/>
                  </a:lnTo>
                  <a:lnTo>
                    <a:pt x="121" y="2"/>
                  </a:lnTo>
                  <a:close/>
                  <a:moveTo>
                    <a:pt x="376" y="292"/>
                  </a:moveTo>
                  <a:lnTo>
                    <a:pt x="376" y="292"/>
                  </a:lnTo>
                  <a:lnTo>
                    <a:pt x="368" y="275"/>
                  </a:lnTo>
                  <a:lnTo>
                    <a:pt x="358" y="257"/>
                  </a:lnTo>
                  <a:lnTo>
                    <a:pt x="334" y="222"/>
                  </a:lnTo>
                  <a:lnTo>
                    <a:pt x="307" y="188"/>
                  </a:lnTo>
                  <a:lnTo>
                    <a:pt x="278" y="155"/>
                  </a:lnTo>
                  <a:lnTo>
                    <a:pt x="246" y="122"/>
                  </a:lnTo>
                  <a:lnTo>
                    <a:pt x="213" y="93"/>
                  </a:lnTo>
                  <a:lnTo>
                    <a:pt x="181" y="65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42" y="34"/>
                  </a:lnTo>
                  <a:lnTo>
                    <a:pt x="133" y="31"/>
                  </a:lnTo>
                  <a:lnTo>
                    <a:pt x="124" y="30"/>
                  </a:lnTo>
                  <a:lnTo>
                    <a:pt x="114" y="28"/>
                  </a:lnTo>
                  <a:lnTo>
                    <a:pt x="104" y="30"/>
                  </a:lnTo>
                  <a:lnTo>
                    <a:pt x="94" y="31"/>
                  </a:lnTo>
                  <a:lnTo>
                    <a:pt x="84" y="34"/>
                  </a:lnTo>
                  <a:lnTo>
                    <a:pt x="74" y="38"/>
                  </a:lnTo>
                  <a:lnTo>
                    <a:pt x="66" y="42"/>
                  </a:lnTo>
                  <a:lnTo>
                    <a:pt x="58" y="48"/>
                  </a:lnTo>
                  <a:lnTo>
                    <a:pt x="49" y="54"/>
                  </a:lnTo>
                  <a:lnTo>
                    <a:pt x="42" y="61"/>
                  </a:lnTo>
                  <a:lnTo>
                    <a:pt x="35" y="68"/>
                  </a:lnTo>
                  <a:lnTo>
                    <a:pt x="30" y="75"/>
                  </a:lnTo>
                  <a:lnTo>
                    <a:pt x="25" y="82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52" y="125"/>
                  </a:lnTo>
                  <a:lnTo>
                    <a:pt x="81" y="162"/>
                  </a:lnTo>
                  <a:lnTo>
                    <a:pt x="139" y="236"/>
                  </a:lnTo>
                  <a:lnTo>
                    <a:pt x="194" y="312"/>
                  </a:lnTo>
                  <a:lnTo>
                    <a:pt x="249" y="388"/>
                  </a:lnTo>
                  <a:lnTo>
                    <a:pt x="249" y="388"/>
                  </a:lnTo>
                  <a:lnTo>
                    <a:pt x="267" y="378"/>
                  </a:lnTo>
                  <a:lnTo>
                    <a:pt x="285" y="368"/>
                  </a:lnTo>
                  <a:lnTo>
                    <a:pt x="305" y="360"/>
                  </a:lnTo>
                  <a:lnTo>
                    <a:pt x="323" y="351"/>
                  </a:lnTo>
                  <a:lnTo>
                    <a:pt x="341" y="340"/>
                  </a:lnTo>
                  <a:lnTo>
                    <a:pt x="348" y="334"/>
                  </a:lnTo>
                  <a:lnTo>
                    <a:pt x="357" y="327"/>
                  </a:lnTo>
                  <a:lnTo>
                    <a:pt x="362" y="320"/>
                  </a:lnTo>
                  <a:lnTo>
                    <a:pt x="368" y="312"/>
                  </a:lnTo>
                  <a:lnTo>
                    <a:pt x="373" y="302"/>
                  </a:lnTo>
                  <a:lnTo>
                    <a:pt x="376" y="292"/>
                  </a:lnTo>
                  <a:lnTo>
                    <a:pt x="376" y="2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43508" y="196280"/>
            <a:ext cx="3654759" cy="96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8242" y="174426"/>
            <a:ext cx="3755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网站定位</a:t>
            </a:r>
            <a:endParaRPr lang="zh-CN" altLang="en-US" sz="3200" dirty="0"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grpSp>
        <p:nvGrpSpPr>
          <p:cNvPr id="73" name="组合 4"/>
          <p:cNvGrpSpPr/>
          <p:nvPr/>
        </p:nvGrpSpPr>
        <p:grpSpPr>
          <a:xfrm>
            <a:off x="1048710" y="3522288"/>
            <a:ext cx="2693077" cy="276999"/>
            <a:chOff x="1023064" y="3065829"/>
            <a:chExt cx="2385408" cy="557685"/>
          </a:xfrm>
        </p:grpSpPr>
        <p:sp>
          <p:nvSpPr>
            <p:cNvPr id="76" name="矩形 7"/>
            <p:cNvSpPr>
              <a:spLocks noChangeArrowheads="1"/>
            </p:cNvSpPr>
            <p:nvPr/>
          </p:nvSpPr>
          <p:spPr bwMode="auto">
            <a:xfrm>
              <a:off x="1030392" y="3065829"/>
              <a:ext cx="2206622" cy="5576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轻松幽默，手账风格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5" name="直接连接符 74"/>
            <p:cNvCxnSpPr/>
            <p:nvPr/>
          </p:nvCxnSpPr>
          <p:spPr>
            <a:xfrm flipV="1">
              <a:off x="1023064" y="3597882"/>
              <a:ext cx="2385408" cy="2167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4"/>
          <p:cNvGrpSpPr/>
          <p:nvPr/>
        </p:nvGrpSpPr>
        <p:grpSpPr>
          <a:xfrm>
            <a:off x="1009108" y="4482818"/>
            <a:ext cx="2693077" cy="276999"/>
            <a:chOff x="1023064" y="3065829"/>
            <a:chExt cx="2385408" cy="557685"/>
          </a:xfrm>
        </p:grpSpPr>
        <p:sp>
          <p:nvSpPr>
            <p:cNvPr id="79" name="矩形 7"/>
            <p:cNvSpPr>
              <a:spLocks noChangeArrowheads="1"/>
            </p:cNvSpPr>
            <p:nvPr/>
          </p:nvSpPr>
          <p:spPr bwMode="auto">
            <a:xfrm>
              <a:off x="1030392" y="3065829"/>
              <a:ext cx="2206622" cy="5576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问答交互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连接符 79"/>
            <p:cNvCxnSpPr/>
            <p:nvPr/>
          </p:nvCxnSpPr>
          <p:spPr>
            <a:xfrm flipV="1">
              <a:off x="1023064" y="3597882"/>
              <a:ext cx="2385408" cy="2167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271269"/>
      </p:ext>
    </p:extLst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henying0907 89"/>
          <p:cNvGrpSpPr/>
          <p:nvPr/>
        </p:nvGrpSpPr>
        <p:grpSpPr>
          <a:xfrm>
            <a:off x="3497301" y="1726307"/>
            <a:ext cx="2183340" cy="2159460"/>
            <a:chOff x="4676615" y="2285656"/>
            <a:chExt cx="2911120" cy="2879280"/>
          </a:xfrm>
        </p:grpSpPr>
        <p:sp>
          <p:nvSpPr>
            <p:cNvPr id="4" name="任意多边形 3"/>
            <p:cNvSpPr/>
            <p:nvPr/>
          </p:nvSpPr>
          <p:spPr>
            <a:xfrm>
              <a:off x="4676615" y="2341779"/>
              <a:ext cx="2858060" cy="2823157"/>
            </a:xfrm>
            <a:custGeom>
              <a:avLst/>
              <a:gdLst>
                <a:gd name="connsiteX0" fmla="*/ 1505547 w 2858060"/>
                <a:gd name="connsiteY0" fmla="*/ 407485 h 2823157"/>
                <a:gd name="connsiteX1" fmla="*/ 550204 w 2858060"/>
                <a:gd name="connsiteY1" fmla="*/ 1362828 h 2823157"/>
                <a:gd name="connsiteX2" fmla="*/ 58884 w 2858060"/>
                <a:gd name="connsiteY2" fmla="*/ 2017921 h 2823157"/>
                <a:gd name="connsiteX3" fmla="*/ 58884 w 2858060"/>
                <a:gd name="connsiteY3" fmla="*/ 2481945 h 2823157"/>
                <a:gd name="connsiteX4" fmla="*/ 509260 w 2858060"/>
                <a:gd name="connsiteY4" fmla="*/ 2823139 h 2823157"/>
                <a:gd name="connsiteX5" fmla="*/ 1205296 w 2858060"/>
                <a:gd name="connsiteY5" fmla="*/ 2468297 h 2823157"/>
                <a:gd name="connsiteX6" fmla="*/ 2665607 w 2858060"/>
                <a:gd name="connsiteY6" fmla="*/ 980691 h 2823157"/>
                <a:gd name="connsiteX7" fmla="*/ 2802084 w 2858060"/>
                <a:gd name="connsiteY7" fmla="*/ 175473 h 2823157"/>
                <a:gd name="connsiteX8" fmla="*/ 2297117 w 2858060"/>
                <a:gd name="connsiteY8" fmla="*/ 11700 h 2823157"/>
                <a:gd name="connsiteX9" fmla="*/ 1505547 w 2858060"/>
                <a:gd name="connsiteY9" fmla="*/ 407485 h 28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8060" h="2823157">
                  <a:moveTo>
                    <a:pt x="1505547" y="407485"/>
                  </a:moveTo>
                  <a:cubicBezTo>
                    <a:pt x="1214395" y="632673"/>
                    <a:pt x="791314" y="1094422"/>
                    <a:pt x="550204" y="1362828"/>
                  </a:cubicBezTo>
                  <a:cubicBezTo>
                    <a:pt x="309094" y="1631234"/>
                    <a:pt x="140771" y="1831402"/>
                    <a:pt x="58884" y="2017921"/>
                  </a:cubicBezTo>
                  <a:cubicBezTo>
                    <a:pt x="-23003" y="2204441"/>
                    <a:pt x="-16179" y="2347742"/>
                    <a:pt x="58884" y="2481945"/>
                  </a:cubicBezTo>
                  <a:cubicBezTo>
                    <a:pt x="133947" y="2616148"/>
                    <a:pt x="318191" y="2825414"/>
                    <a:pt x="509260" y="2823139"/>
                  </a:cubicBezTo>
                  <a:cubicBezTo>
                    <a:pt x="700329" y="2820864"/>
                    <a:pt x="845905" y="2775372"/>
                    <a:pt x="1205296" y="2468297"/>
                  </a:cubicBezTo>
                  <a:cubicBezTo>
                    <a:pt x="1564687" y="2161222"/>
                    <a:pt x="2399476" y="1362828"/>
                    <a:pt x="2665607" y="980691"/>
                  </a:cubicBezTo>
                  <a:cubicBezTo>
                    <a:pt x="2931738" y="598554"/>
                    <a:pt x="2863499" y="336971"/>
                    <a:pt x="2802084" y="175473"/>
                  </a:cubicBezTo>
                  <a:cubicBezTo>
                    <a:pt x="2740669" y="13975"/>
                    <a:pt x="2510932" y="-22419"/>
                    <a:pt x="2297117" y="11700"/>
                  </a:cubicBezTo>
                  <a:cubicBezTo>
                    <a:pt x="2083302" y="45819"/>
                    <a:pt x="1796699" y="182297"/>
                    <a:pt x="1505547" y="407485"/>
                  </a:cubicBezTo>
                  <a:close/>
                </a:path>
              </a:pathLst>
            </a:cu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 rot="16200000">
              <a:off x="4747127" y="2303107"/>
              <a:ext cx="2858060" cy="2823157"/>
            </a:xfrm>
            <a:custGeom>
              <a:avLst/>
              <a:gdLst>
                <a:gd name="connsiteX0" fmla="*/ 1505547 w 2858060"/>
                <a:gd name="connsiteY0" fmla="*/ 407485 h 2823157"/>
                <a:gd name="connsiteX1" fmla="*/ 550204 w 2858060"/>
                <a:gd name="connsiteY1" fmla="*/ 1362828 h 2823157"/>
                <a:gd name="connsiteX2" fmla="*/ 58884 w 2858060"/>
                <a:gd name="connsiteY2" fmla="*/ 2017921 h 2823157"/>
                <a:gd name="connsiteX3" fmla="*/ 58884 w 2858060"/>
                <a:gd name="connsiteY3" fmla="*/ 2481945 h 2823157"/>
                <a:gd name="connsiteX4" fmla="*/ 509260 w 2858060"/>
                <a:gd name="connsiteY4" fmla="*/ 2823139 h 2823157"/>
                <a:gd name="connsiteX5" fmla="*/ 1205296 w 2858060"/>
                <a:gd name="connsiteY5" fmla="*/ 2468297 h 2823157"/>
                <a:gd name="connsiteX6" fmla="*/ 2665607 w 2858060"/>
                <a:gd name="connsiteY6" fmla="*/ 980691 h 2823157"/>
                <a:gd name="connsiteX7" fmla="*/ 2802084 w 2858060"/>
                <a:gd name="connsiteY7" fmla="*/ 175473 h 2823157"/>
                <a:gd name="connsiteX8" fmla="*/ 2297117 w 2858060"/>
                <a:gd name="connsiteY8" fmla="*/ 11700 h 2823157"/>
                <a:gd name="connsiteX9" fmla="*/ 1505547 w 2858060"/>
                <a:gd name="connsiteY9" fmla="*/ 407485 h 282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8060" h="2823157">
                  <a:moveTo>
                    <a:pt x="1505547" y="407485"/>
                  </a:moveTo>
                  <a:cubicBezTo>
                    <a:pt x="1214395" y="632673"/>
                    <a:pt x="791314" y="1094422"/>
                    <a:pt x="550204" y="1362828"/>
                  </a:cubicBezTo>
                  <a:cubicBezTo>
                    <a:pt x="309094" y="1631234"/>
                    <a:pt x="140771" y="1831402"/>
                    <a:pt x="58884" y="2017921"/>
                  </a:cubicBezTo>
                  <a:cubicBezTo>
                    <a:pt x="-23003" y="2204441"/>
                    <a:pt x="-16179" y="2347742"/>
                    <a:pt x="58884" y="2481945"/>
                  </a:cubicBezTo>
                  <a:cubicBezTo>
                    <a:pt x="133947" y="2616148"/>
                    <a:pt x="318191" y="2825414"/>
                    <a:pt x="509260" y="2823139"/>
                  </a:cubicBezTo>
                  <a:cubicBezTo>
                    <a:pt x="700329" y="2820864"/>
                    <a:pt x="845905" y="2775372"/>
                    <a:pt x="1205296" y="2468297"/>
                  </a:cubicBezTo>
                  <a:cubicBezTo>
                    <a:pt x="1564687" y="2161222"/>
                    <a:pt x="2399476" y="1362828"/>
                    <a:pt x="2665607" y="980691"/>
                  </a:cubicBezTo>
                  <a:cubicBezTo>
                    <a:pt x="2931738" y="598554"/>
                    <a:pt x="2863499" y="336971"/>
                    <a:pt x="2802084" y="175473"/>
                  </a:cubicBezTo>
                  <a:cubicBezTo>
                    <a:pt x="2740669" y="13975"/>
                    <a:pt x="2510932" y="-22419"/>
                    <a:pt x="2297117" y="11700"/>
                  </a:cubicBezTo>
                  <a:cubicBezTo>
                    <a:pt x="2083302" y="45819"/>
                    <a:pt x="1796699" y="182297"/>
                    <a:pt x="1505547" y="407485"/>
                  </a:cubicBezTo>
                  <a:close/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745012" y="1714877"/>
            <a:ext cx="573206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>
                <a:solidFill>
                  <a:schemeClr val="accent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S</a:t>
            </a:r>
            <a:endParaRPr lang="zh-CN" altLang="en-US" sz="5400" dirty="0">
              <a:solidFill>
                <a:schemeClr val="accent2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5677" y="1698619"/>
            <a:ext cx="573206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>
                <a:solidFill>
                  <a:schemeClr val="accent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W</a:t>
            </a:r>
            <a:endParaRPr lang="zh-CN" altLang="en-US" sz="5400" dirty="0">
              <a:solidFill>
                <a:schemeClr val="accent2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5012" y="2940630"/>
            <a:ext cx="573206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>
                <a:solidFill>
                  <a:schemeClr val="accent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O</a:t>
            </a:r>
            <a:endParaRPr lang="zh-CN" altLang="en-US" sz="5400" dirty="0">
              <a:solidFill>
                <a:schemeClr val="accent2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85677" y="2924372"/>
            <a:ext cx="573206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400" dirty="0">
                <a:solidFill>
                  <a:schemeClr val="accent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T</a:t>
            </a:r>
            <a:endParaRPr lang="zh-CN" altLang="en-US" sz="5400" dirty="0">
              <a:solidFill>
                <a:schemeClr val="accent2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0" name="文本框 16"/>
          <p:cNvSpPr txBox="1">
            <a:spLocks noChangeArrowheads="1"/>
          </p:cNvSpPr>
          <p:nvPr/>
        </p:nvSpPr>
        <p:spPr bwMode="auto">
          <a:xfrm>
            <a:off x="788267" y="1714877"/>
            <a:ext cx="22978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51308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rPr>
              <a:t>有趣幽默，吸引人读下去</a:t>
            </a:r>
            <a:endParaRPr lang="en-US" altLang="zh-CN" sz="9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Arial" panose="020B0604020202020204" pitchFamily="34" charset="0"/>
            </a:endParaRPr>
          </a:p>
          <a:p>
            <a:pPr defTabSz="51308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rPr>
              <a:t>将晦涩难懂的知识翻译成易读懂的，传播</a:t>
            </a:r>
            <a:endParaRPr lang="en-US" altLang="zh-CN" sz="9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Arial" panose="020B0604020202020204" pitchFamily="34" charset="0"/>
            </a:endParaRPr>
          </a:p>
          <a:p>
            <a:pPr defTabSz="51308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rPr>
              <a:t>新式交互，打破对艾滋病网站的传统印象</a:t>
            </a:r>
            <a:endParaRPr lang="en-US" altLang="zh-CN" sz="9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Arial" panose="020B0604020202020204" pitchFamily="34" charset="0"/>
            </a:endParaRPr>
          </a:p>
          <a:p>
            <a:pPr defTabSz="51308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zh-CN" altLang="en-US" sz="900" dirty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22" name="chenying0907 91"/>
          <p:cNvGrpSpPr/>
          <p:nvPr/>
        </p:nvGrpSpPr>
        <p:grpSpPr>
          <a:xfrm>
            <a:off x="1013051" y="2725587"/>
            <a:ext cx="2152538" cy="1218226"/>
            <a:chOff x="1143977" y="3973897"/>
            <a:chExt cx="2870051" cy="1624304"/>
          </a:xfrm>
        </p:grpSpPr>
        <p:sp>
          <p:nvSpPr>
            <p:cNvPr id="13" name="文本框 16"/>
            <p:cNvSpPr txBox="1">
              <a:spLocks noChangeArrowheads="1"/>
            </p:cNvSpPr>
            <p:nvPr/>
          </p:nvSpPr>
          <p:spPr bwMode="auto">
            <a:xfrm>
              <a:off x="1143977" y="4367092"/>
              <a:ext cx="2870051" cy="1231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513080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900" dirty="0" smtClean="0">
                  <a:solidFill>
                    <a:schemeClr val="accent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Arial" panose="020B0604020202020204" pitchFamily="34" charset="0"/>
                </a:rPr>
                <a:t>概念创新</a:t>
              </a:r>
              <a:endParaRPr lang="en-US" altLang="zh-CN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endParaRPr>
            </a:p>
            <a:p>
              <a:pPr defTabSz="513080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900" dirty="0" smtClean="0">
                  <a:solidFill>
                    <a:schemeClr val="accent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Arial" panose="020B0604020202020204" pitchFamily="34" charset="0"/>
                </a:rPr>
                <a:t>风格独特</a:t>
              </a:r>
              <a:endParaRPr lang="en-US" altLang="zh-CN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endParaRPr>
            </a:p>
            <a:p>
              <a:pPr defTabSz="513080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900" dirty="0">
                  <a:solidFill>
                    <a:schemeClr val="accent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Arial" panose="020B0604020202020204" pitchFamily="34" charset="0"/>
                </a:rPr>
                <a:t>贴近</a:t>
              </a:r>
              <a:r>
                <a:rPr lang="zh-CN" altLang="en-US" sz="900" dirty="0" smtClean="0">
                  <a:solidFill>
                    <a:schemeClr val="accent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Arial" panose="020B0604020202020204" pitchFamily="34" charset="0"/>
                </a:rPr>
                <a:t>大学生生活</a:t>
              </a:r>
              <a:endParaRPr lang="en-US" altLang="zh-CN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endParaRPr>
            </a:p>
            <a:p>
              <a:pPr defTabSz="513080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900" dirty="0" smtClean="0">
                  <a:solidFill>
                    <a:schemeClr val="accent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Arial" panose="020B0604020202020204" pitchFamily="34" charset="0"/>
                </a:rPr>
                <a:t>丰富的手绘插图</a:t>
              </a:r>
              <a:endParaRPr lang="zh-CN" altLang="en-US" sz="900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15094" y="3973897"/>
              <a:ext cx="1424489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500" b="1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90" name="chenying0907 92"/>
          <p:cNvGrpSpPr/>
          <p:nvPr/>
        </p:nvGrpSpPr>
        <p:grpSpPr>
          <a:xfrm>
            <a:off x="6107888" y="1785194"/>
            <a:ext cx="2169664" cy="1131079"/>
            <a:chOff x="8143850" y="2379411"/>
            <a:chExt cx="2892885" cy="1508106"/>
          </a:xfrm>
        </p:grpSpPr>
        <p:sp>
          <p:nvSpPr>
            <p:cNvPr id="16" name="文本框 16"/>
            <p:cNvSpPr txBox="1">
              <a:spLocks noChangeArrowheads="1"/>
            </p:cNvSpPr>
            <p:nvPr/>
          </p:nvSpPr>
          <p:spPr bwMode="auto">
            <a:xfrm>
              <a:off x="8143850" y="2379411"/>
              <a:ext cx="2892885" cy="1508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513080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900" dirty="0" smtClean="0">
                  <a:solidFill>
                    <a:schemeClr val="accent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Arial" panose="020B0604020202020204" pitchFamily="34" charset="0"/>
                </a:rPr>
                <a:t>手绘量很大，容易吃力不讨好</a:t>
              </a:r>
              <a:endParaRPr lang="en-US" altLang="zh-CN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endParaRPr>
            </a:p>
            <a:p>
              <a:pPr algn="r" defTabSz="513080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900" dirty="0" smtClean="0">
                  <a:solidFill>
                    <a:schemeClr val="accent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Arial" panose="020B0604020202020204" pitchFamily="34" charset="0"/>
                </a:rPr>
                <a:t>内容有些不全面</a:t>
              </a:r>
              <a:endParaRPr lang="en-US" altLang="zh-CN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endParaRPr>
            </a:p>
            <a:p>
              <a:pPr algn="r" defTabSz="513080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900" dirty="0">
                  <a:solidFill>
                    <a:schemeClr val="accent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Arial" panose="020B0604020202020204" pitchFamily="34" charset="0"/>
                </a:rPr>
                <a:t>难以更新</a:t>
              </a:r>
              <a:r>
                <a:rPr lang="zh-CN" altLang="en-US" sz="900" dirty="0" smtClean="0">
                  <a:solidFill>
                    <a:schemeClr val="accent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Arial" panose="020B0604020202020204" pitchFamily="34" charset="0"/>
                </a:rPr>
                <a:t>跟进</a:t>
              </a:r>
              <a:endParaRPr lang="en-US" altLang="zh-CN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endParaRPr>
            </a:p>
            <a:p>
              <a:pPr algn="r" defTabSz="513080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900" dirty="0" smtClean="0">
                  <a:solidFill>
                    <a:schemeClr val="accent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Arial" panose="020B0604020202020204" pitchFamily="34" charset="0"/>
                </a:rPr>
                <a:t>风格会让一部分人不喜欢</a:t>
              </a:r>
              <a:endParaRPr lang="en-US" altLang="zh-CN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endParaRPr>
            </a:p>
            <a:p>
              <a:pPr algn="r" defTabSz="513080">
                <a:lnSpc>
                  <a:spcPct val="150000"/>
                </a:lnSpc>
                <a:spcBef>
                  <a:spcPts val="0"/>
                </a:spcBef>
                <a:buNone/>
                <a:defRPr/>
              </a:pPr>
              <a:r>
                <a:rPr lang="zh-CN" altLang="en-US" sz="900" dirty="0">
                  <a:solidFill>
                    <a:schemeClr val="accent2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Arial" panose="020B0604020202020204" pitchFamily="34" charset="0"/>
                </a:rPr>
                <a:t>构架不够清晰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592526" y="2542402"/>
              <a:ext cx="1424489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zh-CN" sz="1500" b="1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92" name="chenying0907 21"/>
          <p:cNvGrpSpPr/>
          <p:nvPr/>
        </p:nvGrpSpPr>
        <p:grpSpPr>
          <a:xfrm>
            <a:off x="4291228" y="2441933"/>
            <a:ext cx="545971" cy="542587"/>
            <a:chOff x="6137276" y="2995613"/>
            <a:chExt cx="768350" cy="763588"/>
          </a:xfrm>
          <a:solidFill>
            <a:schemeClr val="tx2"/>
          </a:solidFill>
        </p:grpSpPr>
        <p:sp>
          <p:nvSpPr>
            <p:cNvPr id="23" name="chenying0907 276"/>
            <p:cNvSpPr/>
            <p:nvPr/>
          </p:nvSpPr>
          <p:spPr bwMode="auto">
            <a:xfrm>
              <a:off x="6154738" y="3495676"/>
              <a:ext cx="23813" cy="39688"/>
            </a:xfrm>
            <a:custGeom>
              <a:avLst/>
              <a:gdLst/>
              <a:ahLst/>
              <a:cxnLst>
                <a:cxn ang="0">
                  <a:pos x="43" y="6"/>
                </a:cxn>
                <a:cxn ang="0">
                  <a:pos x="43" y="6"/>
                </a:cxn>
                <a:cxn ang="0">
                  <a:pos x="43" y="4"/>
                </a:cxn>
                <a:cxn ang="0">
                  <a:pos x="42" y="3"/>
                </a:cxn>
                <a:cxn ang="0">
                  <a:pos x="38" y="0"/>
                </a:cxn>
                <a:cxn ang="0">
                  <a:pos x="35" y="1"/>
                </a:cxn>
                <a:cxn ang="0">
                  <a:pos x="34" y="3"/>
                </a:cxn>
                <a:cxn ang="0">
                  <a:pos x="33" y="4"/>
                </a:cxn>
                <a:cxn ang="0">
                  <a:pos x="33" y="4"/>
                </a:cxn>
                <a:cxn ang="0">
                  <a:pos x="32" y="9"/>
                </a:cxn>
                <a:cxn ang="0">
                  <a:pos x="30" y="13"/>
                </a:cxn>
                <a:cxn ang="0">
                  <a:pos x="25" y="22"/>
                </a:cxn>
                <a:cxn ang="0">
                  <a:pos x="13" y="39"/>
                </a:cxn>
                <a:cxn ang="0">
                  <a:pos x="13" y="39"/>
                </a:cxn>
                <a:cxn ang="0">
                  <a:pos x="8" y="46"/>
                </a:cxn>
                <a:cxn ang="0">
                  <a:pos x="4" y="53"/>
                </a:cxn>
                <a:cxn ang="0">
                  <a:pos x="1" y="62"/>
                </a:cxn>
                <a:cxn ang="0">
                  <a:pos x="0" y="70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1" y="73"/>
                </a:cxn>
                <a:cxn ang="0">
                  <a:pos x="3" y="74"/>
                </a:cxn>
                <a:cxn ang="0">
                  <a:pos x="4" y="74"/>
                </a:cxn>
                <a:cxn ang="0">
                  <a:pos x="6" y="74"/>
                </a:cxn>
                <a:cxn ang="0">
                  <a:pos x="7" y="73"/>
                </a:cxn>
                <a:cxn ang="0">
                  <a:pos x="9" y="72"/>
                </a:cxn>
                <a:cxn ang="0">
                  <a:pos x="9" y="70"/>
                </a:cxn>
                <a:cxn ang="0">
                  <a:pos x="9" y="70"/>
                </a:cxn>
                <a:cxn ang="0">
                  <a:pos x="12" y="62"/>
                </a:cxn>
                <a:cxn ang="0">
                  <a:pos x="15" y="53"/>
                </a:cxn>
                <a:cxn ang="0">
                  <a:pos x="19" y="46"/>
                </a:cxn>
                <a:cxn ang="0">
                  <a:pos x="24" y="39"/>
                </a:cxn>
                <a:cxn ang="0">
                  <a:pos x="34" y="25"/>
                </a:cxn>
                <a:cxn ang="0">
                  <a:pos x="38" y="18"/>
                </a:cxn>
                <a:cxn ang="0">
                  <a:pos x="42" y="11"/>
                </a:cxn>
                <a:cxn ang="0">
                  <a:pos x="42" y="11"/>
                </a:cxn>
                <a:cxn ang="0">
                  <a:pos x="43" y="8"/>
                </a:cxn>
                <a:cxn ang="0">
                  <a:pos x="43" y="6"/>
                </a:cxn>
              </a:cxnLst>
              <a:rect l="0" t="0" r="r" b="b"/>
              <a:pathLst>
                <a:path w="43" h="74">
                  <a:moveTo>
                    <a:pt x="43" y="6"/>
                  </a:moveTo>
                  <a:lnTo>
                    <a:pt x="43" y="6"/>
                  </a:lnTo>
                  <a:lnTo>
                    <a:pt x="43" y="4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4" y="3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2" y="9"/>
                  </a:lnTo>
                  <a:lnTo>
                    <a:pt x="30" y="13"/>
                  </a:lnTo>
                  <a:lnTo>
                    <a:pt x="25" y="22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8" y="46"/>
                  </a:lnTo>
                  <a:lnTo>
                    <a:pt x="4" y="53"/>
                  </a:lnTo>
                  <a:lnTo>
                    <a:pt x="1" y="62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1" y="73"/>
                  </a:lnTo>
                  <a:lnTo>
                    <a:pt x="3" y="74"/>
                  </a:lnTo>
                  <a:lnTo>
                    <a:pt x="4" y="74"/>
                  </a:lnTo>
                  <a:lnTo>
                    <a:pt x="6" y="74"/>
                  </a:lnTo>
                  <a:lnTo>
                    <a:pt x="7" y="73"/>
                  </a:lnTo>
                  <a:lnTo>
                    <a:pt x="9" y="72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12" y="62"/>
                  </a:lnTo>
                  <a:lnTo>
                    <a:pt x="15" y="53"/>
                  </a:lnTo>
                  <a:lnTo>
                    <a:pt x="19" y="46"/>
                  </a:lnTo>
                  <a:lnTo>
                    <a:pt x="24" y="39"/>
                  </a:lnTo>
                  <a:lnTo>
                    <a:pt x="34" y="25"/>
                  </a:lnTo>
                  <a:lnTo>
                    <a:pt x="38" y="18"/>
                  </a:lnTo>
                  <a:lnTo>
                    <a:pt x="42" y="11"/>
                  </a:lnTo>
                  <a:lnTo>
                    <a:pt x="42" y="11"/>
                  </a:lnTo>
                  <a:lnTo>
                    <a:pt x="43" y="8"/>
                  </a:lnTo>
                  <a:lnTo>
                    <a:pt x="43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4" name="chenying0907 277"/>
            <p:cNvSpPr/>
            <p:nvPr/>
          </p:nvSpPr>
          <p:spPr bwMode="auto">
            <a:xfrm>
              <a:off x="6159501" y="3525838"/>
              <a:ext cx="30163" cy="38100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33" y="18"/>
                </a:cxn>
                <a:cxn ang="0">
                  <a:pos x="25" y="26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3" y="43"/>
                </a:cxn>
                <a:cxn ang="0">
                  <a:pos x="8" y="50"/>
                </a:cxn>
                <a:cxn ang="0">
                  <a:pos x="4" y="58"/>
                </a:cxn>
                <a:cxn ang="0">
                  <a:pos x="1" y="63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1" y="71"/>
                </a:cxn>
                <a:cxn ang="0">
                  <a:pos x="4" y="72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0" y="69"/>
                </a:cxn>
                <a:cxn ang="0">
                  <a:pos x="10" y="67"/>
                </a:cxn>
                <a:cxn ang="0">
                  <a:pos x="10" y="67"/>
                </a:cxn>
                <a:cxn ang="0">
                  <a:pos x="12" y="63"/>
                </a:cxn>
                <a:cxn ang="0">
                  <a:pos x="14" y="60"/>
                </a:cxn>
                <a:cxn ang="0">
                  <a:pos x="19" y="53"/>
                </a:cxn>
                <a:cxn ang="0">
                  <a:pos x="19" y="53"/>
                </a:cxn>
                <a:cxn ang="0">
                  <a:pos x="28" y="38"/>
                </a:cxn>
                <a:cxn ang="0">
                  <a:pos x="28" y="38"/>
                </a:cxn>
                <a:cxn ang="0">
                  <a:pos x="35" y="29"/>
                </a:cxn>
                <a:cxn ang="0">
                  <a:pos x="42" y="22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7" y="7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3"/>
                </a:cxn>
                <a:cxn ang="0">
                  <a:pos x="54" y="1"/>
                </a:cxn>
                <a:cxn ang="0">
                  <a:pos x="53" y="0"/>
                </a:cxn>
                <a:cxn ang="0">
                  <a:pos x="51" y="0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72">
                  <a:moveTo>
                    <a:pt x="49" y="3"/>
                  </a:moveTo>
                  <a:lnTo>
                    <a:pt x="49" y="3"/>
                  </a:lnTo>
                  <a:lnTo>
                    <a:pt x="33" y="18"/>
                  </a:lnTo>
                  <a:lnTo>
                    <a:pt x="25" y="2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3" y="43"/>
                  </a:lnTo>
                  <a:lnTo>
                    <a:pt x="8" y="50"/>
                  </a:lnTo>
                  <a:lnTo>
                    <a:pt x="4" y="58"/>
                  </a:lnTo>
                  <a:lnTo>
                    <a:pt x="1" y="63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1" y="71"/>
                  </a:lnTo>
                  <a:lnTo>
                    <a:pt x="4" y="72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0" y="69"/>
                  </a:lnTo>
                  <a:lnTo>
                    <a:pt x="10" y="67"/>
                  </a:lnTo>
                  <a:lnTo>
                    <a:pt x="10" y="67"/>
                  </a:lnTo>
                  <a:lnTo>
                    <a:pt x="12" y="63"/>
                  </a:lnTo>
                  <a:lnTo>
                    <a:pt x="14" y="60"/>
                  </a:lnTo>
                  <a:lnTo>
                    <a:pt x="19" y="53"/>
                  </a:lnTo>
                  <a:lnTo>
                    <a:pt x="19" y="53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5" y="29"/>
                  </a:lnTo>
                  <a:lnTo>
                    <a:pt x="42" y="22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7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3"/>
                  </a:lnTo>
                  <a:lnTo>
                    <a:pt x="54" y="1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" name="chenying0907 278"/>
            <p:cNvSpPr/>
            <p:nvPr/>
          </p:nvSpPr>
          <p:spPr bwMode="auto">
            <a:xfrm>
              <a:off x="6164263" y="3563938"/>
              <a:ext cx="25400" cy="38100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9" y="2"/>
                </a:cxn>
                <a:cxn ang="0">
                  <a:pos x="38" y="4"/>
                </a:cxn>
                <a:cxn ang="0">
                  <a:pos x="38" y="6"/>
                </a:cxn>
                <a:cxn ang="0">
                  <a:pos x="38" y="6"/>
                </a:cxn>
                <a:cxn ang="0">
                  <a:pos x="38" y="8"/>
                </a:cxn>
                <a:cxn ang="0">
                  <a:pos x="37" y="10"/>
                </a:cxn>
                <a:cxn ang="0">
                  <a:pos x="33" y="17"/>
                </a:cxn>
                <a:cxn ang="0">
                  <a:pos x="24" y="27"/>
                </a:cxn>
                <a:cxn ang="0">
                  <a:pos x="24" y="27"/>
                </a:cxn>
                <a:cxn ang="0">
                  <a:pos x="11" y="46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69"/>
                </a:cxn>
                <a:cxn ang="0">
                  <a:pos x="3" y="70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0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5" y="58"/>
                </a:cxn>
                <a:cxn ang="0">
                  <a:pos x="21" y="48"/>
                </a:cxn>
                <a:cxn ang="0">
                  <a:pos x="29" y="37"/>
                </a:cxn>
                <a:cxn ang="0">
                  <a:pos x="36" y="27"/>
                </a:cxn>
                <a:cxn ang="0">
                  <a:pos x="36" y="27"/>
                </a:cxn>
                <a:cxn ang="0">
                  <a:pos x="39" y="22"/>
                </a:cxn>
                <a:cxn ang="0">
                  <a:pos x="44" y="17"/>
                </a:cxn>
                <a:cxn ang="0">
                  <a:pos x="46" y="10"/>
                </a:cxn>
                <a:cxn ang="0">
                  <a:pos x="47" y="7"/>
                </a:cxn>
                <a:cxn ang="0">
                  <a:pos x="47" y="3"/>
                </a:cxn>
                <a:cxn ang="0">
                  <a:pos x="47" y="3"/>
                </a:cxn>
              </a:cxnLst>
              <a:rect l="0" t="0" r="r" b="b"/>
              <a:pathLst>
                <a:path w="47" h="71">
                  <a:moveTo>
                    <a:pt x="47" y="3"/>
                  </a:move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2"/>
                  </a:lnTo>
                  <a:lnTo>
                    <a:pt x="38" y="4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8"/>
                  </a:lnTo>
                  <a:lnTo>
                    <a:pt x="37" y="10"/>
                  </a:lnTo>
                  <a:lnTo>
                    <a:pt x="33" y="1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11" y="46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69"/>
                  </a:lnTo>
                  <a:lnTo>
                    <a:pt x="3" y="70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0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5" y="58"/>
                  </a:lnTo>
                  <a:lnTo>
                    <a:pt x="21" y="48"/>
                  </a:lnTo>
                  <a:lnTo>
                    <a:pt x="29" y="37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9" y="22"/>
                  </a:lnTo>
                  <a:lnTo>
                    <a:pt x="44" y="17"/>
                  </a:lnTo>
                  <a:lnTo>
                    <a:pt x="46" y="10"/>
                  </a:lnTo>
                  <a:lnTo>
                    <a:pt x="47" y="7"/>
                  </a:lnTo>
                  <a:lnTo>
                    <a:pt x="47" y="3"/>
                  </a:lnTo>
                  <a:lnTo>
                    <a:pt x="4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chenying0907 279"/>
            <p:cNvSpPr/>
            <p:nvPr/>
          </p:nvSpPr>
          <p:spPr bwMode="auto">
            <a:xfrm>
              <a:off x="6162676" y="3609976"/>
              <a:ext cx="30163" cy="34925"/>
            </a:xfrm>
            <a:custGeom>
              <a:avLst/>
              <a:gdLst/>
              <a:ahLst/>
              <a:cxnLst>
                <a:cxn ang="0">
                  <a:pos x="48" y="1"/>
                </a:cxn>
                <a:cxn ang="0">
                  <a:pos x="48" y="1"/>
                </a:cxn>
                <a:cxn ang="0">
                  <a:pos x="36" y="15"/>
                </a:cxn>
                <a:cxn ang="0">
                  <a:pos x="25" y="29"/>
                </a:cxn>
                <a:cxn ang="0">
                  <a:pos x="13" y="43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0" y="59"/>
                </a:cxn>
                <a:cxn ang="0">
                  <a:pos x="0" y="61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4" y="64"/>
                </a:cxn>
                <a:cxn ang="0">
                  <a:pos x="6" y="64"/>
                </a:cxn>
                <a:cxn ang="0">
                  <a:pos x="8" y="63"/>
                </a:cxn>
                <a:cxn ang="0">
                  <a:pos x="8" y="63"/>
                </a:cxn>
                <a:cxn ang="0">
                  <a:pos x="19" y="50"/>
                </a:cxn>
                <a:cxn ang="0">
                  <a:pos x="32" y="35"/>
                </a:cxn>
                <a:cxn ang="0">
                  <a:pos x="43" y="22"/>
                </a:cxn>
                <a:cxn ang="0">
                  <a:pos x="55" y="8"/>
                </a:cxn>
                <a:cxn ang="0">
                  <a:pos x="55" y="8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3"/>
                </a:cxn>
                <a:cxn ang="0">
                  <a:pos x="55" y="1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50" y="0"/>
                </a:cxn>
                <a:cxn ang="0">
                  <a:pos x="48" y="1"/>
                </a:cxn>
                <a:cxn ang="0">
                  <a:pos x="48" y="1"/>
                </a:cxn>
              </a:cxnLst>
              <a:rect l="0" t="0" r="r" b="b"/>
              <a:pathLst>
                <a:path w="57" h="64">
                  <a:moveTo>
                    <a:pt x="48" y="1"/>
                  </a:moveTo>
                  <a:lnTo>
                    <a:pt x="48" y="1"/>
                  </a:lnTo>
                  <a:lnTo>
                    <a:pt x="36" y="15"/>
                  </a:lnTo>
                  <a:lnTo>
                    <a:pt x="25" y="29"/>
                  </a:lnTo>
                  <a:lnTo>
                    <a:pt x="13" y="43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4" y="64"/>
                  </a:lnTo>
                  <a:lnTo>
                    <a:pt x="6" y="64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19" y="50"/>
                  </a:lnTo>
                  <a:lnTo>
                    <a:pt x="32" y="35"/>
                  </a:lnTo>
                  <a:lnTo>
                    <a:pt x="43" y="22"/>
                  </a:lnTo>
                  <a:lnTo>
                    <a:pt x="55" y="8"/>
                  </a:lnTo>
                  <a:lnTo>
                    <a:pt x="55" y="8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3"/>
                  </a:lnTo>
                  <a:lnTo>
                    <a:pt x="55" y="1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7" name="chenying0907 280"/>
            <p:cNvSpPr/>
            <p:nvPr/>
          </p:nvSpPr>
          <p:spPr bwMode="auto">
            <a:xfrm>
              <a:off x="6167438" y="3644901"/>
              <a:ext cx="28575" cy="36513"/>
            </a:xfrm>
            <a:custGeom>
              <a:avLst/>
              <a:gdLst/>
              <a:ahLst/>
              <a:cxnLst>
                <a:cxn ang="0">
                  <a:pos x="48" y="1"/>
                </a:cxn>
                <a:cxn ang="0">
                  <a:pos x="48" y="1"/>
                </a:cxn>
                <a:cxn ang="0">
                  <a:pos x="39" y="7"/>
                </a:cxn>
                <a:cxn ang="0">
                  <a:pos x="32" y="13"/>
                </a:cxn>
                <a:cxn ang="0">
                  <a:pos x="26" y="20"/>
                </a:cxn>
                <a:cxn ang="0">
                  <a:pos x="20" y="27"/>
                </a:cxn>
                <a:cxn ang="0">
                  <a:pos x="9" y="44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6"/>
                </a:cxn>
                <a:cxn ang="0">
                  <a:pos x="2" y="67"/>
                </a:cxn>
                <a:cxn ang="0">
                  <a:pos x="4" y="67"/>
                </a:cxn>
                <a:cxn ang="0">
                  <a:pos x="5" y="67"/>
                </a:cxn>
                <a:cxn ang="0">
                  <a:pos x="7" y="67"/>
                </a:cxn>
                <a:cxn ang="0">
                  <a:pos x="8" y="65"/>
                </a:cxn>
                <a:cxn ang="0">
                  <a:pos x="8" y="65"/>
                </a:cxn>
                <a:cxn ang="0">
                  <a:pos x="18" y="49"/>
                </a:cxn>
                <a:cxn ang="0">
                  <a:pos x="27" y="35"/>
                </a:cxn>
                <a:cxn ang="0">
                  <a:pos x="32" y="27"/>
                </a:cxn>
                <a:cxn ang="0">
                  <a:pos x="37" y="20"/>
                </a:cxn>
                <a:cxn ang="0">
                  <a:pos x="44" y="15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54" y="8"/>
                </a:cxn>
                <a:cxn ang="0">
                  <a:pos x="54" y="7"/>
                </a:cxn>
                <a:cxn ang="0">
                  <a:pos x="54" y="5"/>
                </a:cxn>
                <a:cxn ang="0">
                  <a:pos x="54" y="4"/>
                </a:cxn>
                <a:cxn ang="0">
                  <a:pos x="53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1"/>
                </a:cxn>
                <a:cxn ang="0">
                  <a:pos x="48" y="1"/>
                </a:cxn>
              </a:cxnLst>
              <a:rect l="0" t="0" r="r" b="b"/>
              <a:pathLst>
                <a:path w="54" h="67">
                  <a:moveTo>
                    <a:pt x="48" y="1"/>
                  </a:moveTo>
                  <a:lnTo>
                    <a:pt x="48" y="1"/>
                  </a:lnTo>
                  <a:lnTo>
                    <a:pt x="39" y="7"/>
                  </a:lnTo>
                  <a:lnTo>
                    <a:pt x="32" y="13"/>
                  </a:lnTo>
                  <a:lnTo>
                    <a:pt x="26" y="20"/>
                  </a:lnTo>
                  <a:lnTo>
                    <a:pt x="20" y="27"/>
                  </a:lnTo>
                  <a:lnTo>
                    <a:pt x="9" y="4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6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5" y="67"/>
                  </a:lnTo>
                  <a:lnTo>
                    <a:pt x="7" y="67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18" y="49"/>
                  </a:lnTo>
                  <a:lnTo>
                    <a:pt x="27" y="35"/>
                  </a:lnTo>
                  <a:lnTo>
                    <a:pt x="32" y="27"/>
                  </a:lnTo>
                  <a:lnTo>
                    <a:pt x="37" y="20"/>
                  </a:lnTo>
                  <a:lnTo>
                    <a:pt x="44" y="15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4" y="7"/>
                  </a:lnTo>
                  <a:lnTo>
                    <a:pt x="54" y="5"/>
                  </a:lnTo>
                  <a:lnTo>
                    <a:pt x="54" y="4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" name="chenying0907 281"/>
            <p:cNvSpPr/>
            <p:nvPr/>
          </p:nvSpPr>
          <p:spPr bwMode="auto">
            <a:xfrm>
              <a:off x="6169026" y="3675063"/>
              <a:ext cx="28575" cy="38100"/>
            </a:xfrm>
            <a:custGeom>
              <a:avLst/>
              <a:gdLst/>
              <a:ahLst/>
              <a:cxnLst>
                <a:cxn ang="0">
                  <a:pos x="47" y="2"/>
                </a:cxn>
                <a:cxn ang="0">
                  <a:pos x="47" y="2"/>
                </a:cxn>
                <a:cxn ang="0">
                  <a:pos x="33" y="17"/>
                </a:cxn>
                <a:cxn ang="0">
                  <a:pos x="22" y="32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2" y="70"/>
                </a:cxn>
                <a:cxn ang="0">
                  <a:pos x="3" y="72"/>
                </a:cxn>
                <a:cxn ang="0">
                  <a:pos x="4" y="72"/>
                </a:cxn>
                <a:cxn ang="0">
                  <a:pos x="6" y="72"/>
                </a:cxn>
                <a:cxn ang="0">
                  <a:pos x="8" y="71"/>
                </a:cxn>
                <a:cxn ang="0">
                  <a:pos x="9" y="70"/>
                </a:cxn>
                <a:cxn ang="0">
                  <a:pos x="9" y="70"/>
                </a:cxn>
                <a:cxn ang="0">
                  <a:pos x="19" y="53"/>
                </a:cxn>
                <a:cxn ang="0">
                  <a:pos x="29" y="38"/>
                </a:cxn>
                <a:cxn ang="0">
                  <a:pos x="40" y="23"/>
                </a:cxn>
                <a:cxn ang="0">
                  <a:pos x="54" y="9"/>
                </a:cxn>
                <a:cxn ang="0">
                  <a:pos x="54" y="9"/>
                </a:cxn>
                <a:cxn ang="0">
                  <a:pos x="55" y="7"/>
                </a:cxn>
                <a:cxn ang="0">
                  <a:pos x="55" y="6"/>
                </a:cxn>
                <a:cxn ang="0">
                  <a:pos x="55" y="4"/>
                </a:cxn>
                <a:cxn ang="0">
                  <a:pos x="54" y="2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1"/>
                </a:cxn>
                <a:cxn ang="0">
                  <a:pos x="47" y="2"/>
                </a:cxn>
                <a:cxn ang="0">
                  <a:pos x="47" y="2"/>
                </a:cxn>
              </a:cxnLst>
              <a:rect l="0" t="0" r="r" b="b"/>
              <a:pathLst>
                <a:path w="55" h="72">
                  <a:moveTo>
                    <a:pt x="47" y="2"/>
                  </a:moveTo>
                  <a:lnTo>
                    <a:pt x="47" y="2"/>
                  </a:lnTo>
                  <a:lnTo>
                    <a:pt x="33" y="17"/>
                  </a:lnTo>
                  <a:lnTo>
                    <a:pt x="22" y="32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2" y="70"/>
                  </a:lnTo>
                  <a:lnTo>
                    <a:pt x="3" y="72"/>
                  </a:lnTo>
                  <a:lnTo>
                    <a:pt x="4" y="72"/>
                  </a:lnTo>
                  <a:lnTo>
                    <a:pt x="6" y="72"/>
                  </a:lnTo>
                  <a:lnTo>
                    <a:pt x="8" y="71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19" y="53"/>
                  </a:lnTo>
                  <a:lnTo>
                    <a:pt x="29" y="38"/>
                  </a:lnTo>
                  <a:lnTo>
                    <a:pt x="40" y="23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5" y="7"/>
                  </a:lnTo>
                  <a:lnTo>
                    <a:pt x="55" y="6"/>
                  </a:lnTo>
                  <a:lnTo>
                    <a:pt x="55" y="4"/>
                  </a:lnTo>
                  <a:lnTo>
                    <a:pt x="54" y="2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1"/>
                  </a:lnTo>
                  <a:lnTo>
                    <a:pt x="47" y="2"/>
                  </a:lnTo>
                  <a:lnTo>
                    <a:pt x="4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chenying0907 282"/>
            <p:cNvSpPr/>
            <p:nvPr/>
          </p:nvSpPr>
          <p:spPr bwMode="auto">
            <a:xfrm>
              <a:off x="6181726" y="3694113"/>
              <a:ext cx="28575" cy="39688"/>
            </a:xfrm>
            <a:custGeom>
              <a:avLst/>
              <a:gdLst/>
              <a:ahLst/>
              <a:cxnLst>
                <a:cxn ang="0">
                  <a:pos x="47" y="1"/>
                </a:cxn>
                <a:cxn ang="0">
                  <a:pos x="47" y="1"/>
                </a:cxn>
                <a:cxn ang="0">
                  <a:pos x="39" y="7"/>
                </a:cxn>
                <a:cxn ang="0">
                  <a:pos x="32" y="14"/>
                </a:cxn>
                <a:cxn ang="0">
                  <a:pos x="25" y="22"/>
                </a:cxn>
                <a:cxn ang="0">
                  <a:pos x="19" y="32"/>
                </a:cxn>
                <a:cxn ang="0">
                  <a:pos x="12" y="40"/>
                </a:cxn>
                <a:cxn ang="0">
                  <a:pos x="7" y="49"/>
                </a:cxn>
                <a:cxn ang="0">
                  <a:pos x="3" y="60"/>
                </a:cxn>
                <a:cxn ang="0">
                  <a:pos x="0" y="69"/>
                </a:cxn>
                <a:cxn ang="0">
                  <a:pos x="0" y="69"/>
                </a:cxn>
                <a:cxn ang="0">
                  <a:pos x="0" y="71"/>
                </a:cxn>
                <a:cxn ang="0">
                  <a:pos x="1" y="73"/>
                </a:cxn>
                <a:cxn ang="0">
                  <a:pos x="2" y="74"/>
                </a:cxn>
                <a:cxn ang="0">
                  <a:pos x="4" y="75"/>
                </a:cxn>
                <a:cxn ang="0">
                  <a:pos x="5" y="75"/>
                </a:cxn>
                <a:cxn ang="0">
                  <a:pos x="7" y="74"/>
                </a:cxn>
                <a:cxn ang="0">
                  <a:pos x="8" y="73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12" y="63"/>
                </a:cxn>
                <a:cxn ang="0">
                  <a:pos x="16" y="54"/>
                </a:cxn>
                <a:cxn ang="0">
                  <a:pos x="21" y="45"/>
                </a:cxn>
                <a:cxn ang="0">
                  <a:pos x="27" y="36"/>
                </a:cxn>
                <a:cxn ang="0">
                  <a:pos x="33" y="28"/>
                </a:cxn>
                <a:cxn ang="0">
                  <a:pos x="39" y="20"/>
                </a:cxn>
                <a:cxn ang="0">
                  <a:pos x="54" y="7"/>
                </a:cxn>
                <a:cxn ang="0">
                  <a:pos x="54" y="7"/>
                </a:cxn>
                <a:cxn ang="0">
                  <a:pos x="55" y="6"/>
                </a:cxn>
                <a:cxn ang="0">
                  <a:pos x="55" y="4"/>
                </a:cxn>
                <a:cxn ang="0">
                  <a:pos x="55" y="3"/>
                </a:cxn>
                <a:cxn ang="0">
                  <a:pos x="54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7" y="1"/>
                </a:cxn>
              </a:cxnLst>
              <a:rect l="0" t="0" r="r" b="b"/>
              <a:pathLst>
                <a:path w="55" h="75">
                  <a:moveTo>
                    <a:pt x="47" y="1"/>
                  </a:moveTo>
                  <a:lnTo>
                    <a:pt x="47" y="1"/>
                  </a:lnTo>
                  <a:lnTo>
                    <a:pt x="39" y="7"/>
                  </a:lnTo>
                  <a:lnTo>
                    <a:pt x="32" y="14"/>
                  </a:lnTo>
                  <a:lnTo>
                    <a:pt x="25" y="22"/>
                  </a:lnTo>
                  <a:lnTo>
                    <a:pt x="19" y="32"/>
                  </a:lnTo>
                  <a:lnTo>
                    <a:pt x="12" y="40"/>
                  </a:lnTo>
                  <a:lnTo>
                    <a:pt x="7" y="49"/>
                  </a:lnTo>
                  <a:lnTo>
                    <a:pt x="3" y="6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1" y="73"/>
                  </a:lnTo>
                  <a:lnTo>
                    <a:pt x="2" y="74"/>
                  </a:lnTo>
                  <a:lnTo>
                    <a:pt x="4" y="75"/>
                  </a:lnTo>
                  <a:lnTo>
                    <a:pt x="5" y="75"/>
                  </a:lnTo>
                  <a:lnTo>
                    <a:pt x="7" y="74"/>
                  </a:lnTo>
                  <a:lnTo>
                    <a:pt x="8" y="73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2" y="63"/>
                  </a:lnTo>
                  <a:lnTo>
                    <a:pt x="16" y="54"/>
                  </a:lnTo>
                  <a:lnTo>
                    <a:pt x="21" y="45"/>
                  </a:lnTo>
                  <a:lnTo>
                    <a:pt x="27" y="36"/>
                  </a:lnTo>
                  <a:lnTo>
                    <a:pt x="33" y="28"/>
                  </a:lnTo>
                  <a:lnTo>
                    <a:pt x="39" y="20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5" y="6"/>
                  </a:lnTo>
                  <a:lnTo>
                    <a:pt x="55" y="4"/>
                  </a:lnTo>
                  <a:lnTo>
                    <a:pt x="55" y="3"/>
                  </a:lnTo>
                  <a:lnTo>
                    <a:pt x="54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chenying0907 283"/>
            <p:cNvSpPr/>
            <p:nvPr/>
          </p:nvSpPr>
          <p:spPr bwMode="auto">
            <a:xfrm>
              <a:off x="6210301" y="3708401"/>
              <a:ext cx="22225" cy="30163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24" y="11"/>
                </a:cxn>
                <a:cxn ang="0">
                  <a:pos x="13" y="23"/>
                </a:cxn>
                <a:cxn ang="0">
                  <a:pos x="9" y="30"/>
                </a:cxn>
                <a:cxn ang="0">
                  <a:pos x="5" y="36"/>
                </a:cxn>
                <a:cxn ang="0">
                  <a:pos x="2" y="43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2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5" y="57"/>
                </a:cxn>
                <a:cxn ang="0">
                  <a:pos x="7" y="56"/>
                </a:cxn>
                <a:cxn ang="0">
                  <a:pos x="8" y="55"/>
                </a:cxn>
                <a:cxn ang="0">
                  <a:pos x="9" y="53"/>
                </a:cxn>
                <a:cxn ang="0">
                  <a:pos x="9" y="53"/>
                </a:cxn>
                <a:cxn ang="0">
                  <a:pos x="11" y="46"/>
                </a:cxn>
                <a:cxn ang="0">
                  <a:pos x="14" y="40"/>
                </a:cxn>
                <a:cxn ang="0">
                  <a:pos x="22" y="28"/>
                </a:cxn>
                <a:cxn ang="0">
                  <a:pos x="31" y="17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2" y="6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2" h="57">
                  <a:moveTo>
                    <a:pt x="34" y="1"/>
                  </a:moveTo>
                  <a:lnTo>
                    <a:pt x="34" y="1"/>
                  </a:lnTo>
                  <a:lnTo>
                    <a:pt x="24" y="11"/>
                  </a:lnTo>
                  <a:lnTo>
                    <a:pt x="13" y="23"/>
                  </a:lnTo>
                  <a:lnTo>
                    <a:pt x="9" y="30"/>
                  </a:lnTo>
                  <a:lnTo>
                    <a:pt x="5" y="36"/>
                  </a:lnTo>
                  <a:lnTo>
                    <a:pt x="2" y="43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5" y="57"/>
                  </a:lnTo>
                  <a:lnTo>
                    <a:pt x="7" y="56"/>
                  </a:lnTo>
                  <a:lnTo>
                    <a:pt x="8" y="55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11" y="46"/>
                  </a:lnTo>
                  <a:lnTo>
                    <a:pt x="14" y="40"/>
                  </a:lnTo>
                  <a:lnTo>
                    <a:pt x="22" y="28"/>
                  </a:lnTo>
                  <a:lnTo>
                    <a:pt x="31" y="17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2" y="6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1" name="chenying0907 284"/>
            <p:cNvSpPr/>
            <p:nvPr/>
          </p:nvSpPr>
          <p:spPr bwMode="auto">
            <a:xfrm>
              <a:off x="6245226" y="3708401"/>
              <a:ext cx="25400" cy="36513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40" y="3"/>
                </a:cxn>
                <a:cxn ang="0">
                  <a:pos x="37" y="11"/>
                </a:cxn>
                <a:cxn ang="0">
                  <a:pos x="32" y="18"/>
                </a:cxn>
                <a:cxn ang="0">
                  <a:pos x="22" y="33"/>
                </a:cxn>
                <a:cxn ang="0">
                  <a:pos x="11" y="47"/>
                </a:cxn>
                <a:cxn ang="0">
                  <a:pos x="1" y="62"/>
                </a:cxn>
                <a:cxn ang="0">
                  <a:pos x="1" y="62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1" y="67"/>
                </a:cxn>
                <a:cxn ang="0">
                  <a:pos x="2" y="68"/>
                </a:cxn>
                <a:cxn ang="0">
                  <a:pos x="4" y="68"/>
                </a:cxn>
                <a:cxn ang="0">
                  <a:pos x="5" y="68"/>
                </a:cxn>
                <a:cxn ang="0">
                  <a:pos x="7" y="68"/>
                </a:cxn>
                <a:cxn ang="0">
                  <a:pos x="8" y="66"/>
                </a:cxn>
                <a:cxn ang="0">
                  <a:pos x="8" y="66"/>
                </a:cxn>
                <a:cxn ang="0">
                  <a:pos x="20" y="51"/>
                </a:cxn>
                <a:cxn ang="0">
                  <a:pos x="31" y="37"/>
                </a:cxn>
                <a:cxn ang="0">
                  <a:pos x="42" y="21"/>
                </a:cxn>
                <a:cxn ang="0">
                  <a:pos x="46" y="14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50" y="4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7" y="0"/>
                </a:cxn>
                <a:cxn ang="0">
                  <a:pos x="44" y="1"/>
                </a:cxn>
                <a:cxn ang="0">
                  <a:pos x="42" y="2"/>
                </a:cxn>
                <a:cxn ang="0">
                  <a:pos x="40" y="3"/>
                </a:cxn>
                <a:cxn ang="0">
                  <a:pos x="40" y="3"/>
                </a:cxn>
              </a:cxnLst>
              <a:rect l="0" t="0" r="r" b="b"/>
              <a:pathLst>
                <a:path w="50" h="68">
                  <a:moveTo>
                    <a:pt x="40" y="3"/>
                  </a:moveTo>
                  <a:lnTo>
                    <a:pt x="40" y="3"/>
                  </a:lnTo>
                  <a:lnTo>
                    <a:pt x="37" y="11"/>
                  </a:lnTo>
                  <a:lnTo>
                    <a:pt x="32" y="18"/>
                  </a:lnTo>
                  <a:lnTo>
                    <a:pt x="22" y="33"/>
                  </a:lnTo>
                  <a:lnTo>
                    <a:pt x="11" y="47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1" y="67"/>
                  </a:lnTo>
                  <a:lnTo>
                    <a:pt x="2" y="68"/>
                  </a:lnTo>
                  <a:lnTo>
                    <a:pt x="4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20" y="51"/>
                  </a:lnTo>
                  <a:lnTo>
                    <a:pt x="31" y="37"/>
                  </a:lnTo>
                  <a:lnTo>
                    <a:pt x="42" y="21"/>
                  </a:lnTo>
                  <a:lnTo>
                    <a:pt x="46" y="14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7" y="0"/>
                  </a:lnTo>
                  <a:lnTo>
                    <a:pt x="44" y="1"/>
                  </a:lnTo>
                  <a:lnTo>
                    <a:pt x="42" y="2"/>
                  </a:lnTo>
                  <a:lnTo>
                    <a:pt x="40" y="3"/>
                  </a:lnTo>
                  <a:lnTo>
                    <a:pt x="4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2" name="chenying0907 285"/>
            <p:cNvSpPr/>
            <p:nvPr/>
          </p:nvSpPr>
          <p:spPr bwMode="auto">
            <a:xfrm>
              <a:off x="6278563" y="3711576"/>
              <a:ext cx="20638" cy="31750"/>
            </a:xfrm>
            <a:custGeom>
              <a:avLst/>
              <a:gdLst/>
              <a:ahLst/>
              <a:cxnLst>
                <a:cxn ang="0">
                  <a:pos x="28" y="4"/>
                </a:cxn>
                <a:cxn ang="0">
                  <a:pos x="28" y="4"/>
                </a:cxn>
                <a:cxn ang="0">
                  <a:pos x="28" y="8"/>
                </a:cxn>
                <a:cxn ang="0">
                  <a:pos x="26" y="12"/>
                </a:cxn>
                <a:cxn ang="0">
                  <a:pos x="22" y="19"/>
                </a:cxn>
                <a:cxn ang="0">
                  <a:pos x="22" y="19"/>
                </a:cxn>
                <a:cxn ang="0">
                  <a:pos x="17" y="24"/>
                </a:cxn>
                <a:cxn ang="0">
                  <a:pos x="15" y="26"/>
                </a:cxn>
                <a:cxn ang="0">
                  <a:pos x="13" y="28"/>
                </a:cxn>
                <a:cxn ang="0">
                  <a:pos x="13" y="28"/>
                </a:cxn>
                <a:cxn ang="0">
                  <a:pos x="6" y="41"/>
                </a:cxn>
                <a:cxn ang="0">
                  <a:pos x="2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6" y="61"/>
                </a:cxn>
                <a:cxn ang="0">
                  <a:pos x="8" y="61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8"/>
                </a:cxn>
                <a:cxn ang="0">
                  <a:pos x="13" y="50"/>
                </a:cxn>
                <a:cxn ang="0">
                  <a:pos x="16" y="42"/>
                </a:cxn>
                <a:cxn ang="0">
                  <a:pos x="21" y="35"/>
                </a:cxn>
                <a:cxn ang="0">
                  <a:pos x="26" y="29"/>
                </a:cxn>
                <a:cxn ang="0">
                  <a:pos x="26" y="29"/>
                </a:cxn>
                <a:cxn ang="0">
                  <a:pos x="30" y="23"/>
                </a:cxn>
                <a:cxn ang="0">
                  <a:pos x="35" y="17"/>
                </a:cxn>
                <a:cxn ang="0">
                  <a:pos x="37" y="11"/>
                </a:cxn>
                <a:cxn ang="0">
                  <a:pos x="39" y="4"/>
                </a:cxn>
                <a:cxn ang="0">
                  <a:pos x="39" y="4"/>
                </a:cxn>
                <a:cxn ang="0">
                  <a:pos x="38" y="2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3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8" y="4"/>
                </a:cxn>
                <a:cxn ang="0">
                  <a:pos x="28" y="4"/>
                </a:cxn>
              </a:cxnLst>
              <a:rect l="0" t="0" r="r" b="b"/>
              <a:pathLst>
                <a:path w="39" h="61">
                  <a:moveTo>
                    <a:pt x="28" y="4"/>
                  </a:moveTo>
                  <a:lnTo>
                    <a:pt x="28" y="4"/>
                  </a:lnTo>
                  <a:lnTo>
                    <a:pt x="28" y="8"/>
                  </a:lnTo>
                  <a:lnTo>
                    <a:pt x="26" y="12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17" y="24"/>
                  </a:lnTo>
                  <a:lnTo>
                    <a:pt x="15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6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6" y="61"/>
                  </a:lnTo>
                  <a:lnTo>
                    <a:pt x="8" y="61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13" y="50"/>
                  </a:lnTo>
                  <a:lnTo>
                    <a:pt x="16" y="42"/>
                  </a:lnTo>
                  <a:lnTo>
                    <a:pt x="21" y="35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30" y="23"/>
                  </a:lnTo>
                  <a:lnTo>
                    <a:pt x="35" y="17"/>
                  </a:lnTo>
                  <a:lnTo>
                    <a:pt x="37" y="11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38" y="2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chenying0907 286"/>
            <p:cNvSpPr/>
            <p:nvPr/>
          </p:nvSpPr>
          <p:spPr bwMode="auto">
            <a:xfrm>
              <a:off x="6307138" y="3713163"/>
              <a:ext cx="11113" cy="25400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13" y="4"/>
                </a:cxn>
                <a:cxn ang="0">
                  <a:pos x="12" y="14"/>
                </a:cxn>
                <a:cxn ang="0">
                  <a:pos x="9" y="25"/>
                </a:cxn>
                <a:cxn ang="0">
                  <a:pos x="1" y="43"/>
                </a:cxn>
                <a:cxn ang="0">
                  <a:pos x="1" y="43"/>
                </a:cxn>
                <a:cxn ang="0">
                  <a:pos x="0" y="45"/>
                </a:cxn>
                <a:cxn ang="0">
                  <a:pos x="1" y="48"/>
                </a:cxn>
                <a:cxn ang="0">
                  <a:pos x="2" y="49"/>
                </a:cxn>
                <a:cxn ang="0">
                  <a:pos x="4" y="50"/>
                </a:cxn>
                <a:cxn ang="0">
                  <a:pos x="7" y="49"/>
                </a:cxn>
                <a:cxn ang="0">
                  <a:pos x="10" y="48"/>
                </a:cxn>
                <a:cxn ang="0">
                  <a:pos x="11" y="46"/>
                </a:cxn>
                <a:cxn ang="0">
                  <a:pos x="11" y="46"/>
                </a:cxn>
                <a:cxn ang="0">
                  <a:pos x="18" y="26"/>
                </a:cxn>
                <a:cxn ang="0">
                  <a:pos x="21" y="15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4"/>
                </a:cxn>
                <a:cxn ang="0">
                  <a:pos x="13" y="4"/>
                </a:cxn>
              </a:cxnLst>
              <a:rect l="0" t="0" r="r" b="b"/>
              <a:pathLst>
                <a:path w="22" h="50">
                  <a:moveTo>
                    <a:pt x="13" y="4"/>
                  </a:moveTo>
                  <a:lnTo>
                    <a:pt x="13" y="4"/>
                  </a:lnTo>
                  <a:lnTo>
                    <a:pt x="12" y="14"/>
                  </a:lnTo>
                  <a:lnTo>
                    <a:pt x="9" y="25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45"/>
                  </a:lnTo>
                  <a:lnTo>
                    <a:pt x="1" y="48"/>
                  </a:lnTo>
                  <a:lnTo>
                    <a:pt x="2" y="49"/>
                  </a:lnTo>
                  <a:lnTo>
                    <a:pt x="4" y="50"/>
                  </a:lnTo>
                  <a:lnTo>
                    <a:pt x="7" y="49"/>
                  </a:lnTo>
                  <a:lnTo>
                    <a:pt x="10" y="48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8" y="26"/>
                  </a:lnTo>
                  <a:lnTo>
                    <a:pt x="21" y="15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4"/>
                  </a:lnTo>
                  <a:lnTo>
                    <a:pt x="13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" name="chenying0907 287"/>
            <p:cNvSpPr/>
            <p:nvPr/>
          </p:nvSpPr>
          <p:spPr bwMode="auto">
            <a:xfrm>
              <a:off x="6424613" y="3367088"/>
              <a:ext cx="34925" cy="30163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3" y="5"/>
                </a:cxn>
                <a:cxn ang="0">
                  <a:pos x="51" y="7"/>
                </a:cxn>
                <a:cxn ang="0">
                  <a:pos x="49" y="9"/>
                </a:cxn>
                <a:cxn ang="0">
                  <a:pos x="49" y="9"/>
                </a:cxn>
                <a:cxn ang="0">
                  <a:pos x="39" y="20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15" y="39"/>
                </a:cxn>
                <a:cxn ang="0">
                  <a:pos x="7" y="44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1" y="53"/>
                </a:cxn>
                <a:cxn ang="0">
                  <a:pos x="0" y="55"/>
                </a:cxn>
                <a:cxn ang="0">
                  <a:pos x="2" y="58"/>
                </a:cxn>
                <a:cxn ang="0">
                  <a:pos x="3" y="59"/>
                </a:cxn>
                <a:cxn ang="0">
                  <a:pos x="5" y="59"/>
                </a:cxn>
                <a:cxn ang="0">
                  <a:pos x="6" y="59"/>
                </a:cxn>
                <a:cxn ang="0">
                  <a:pos x="8" y="58"/>
                </a:cxn>
                <a:cxn ang="0">
                  <a:pos x="8" y="58"/>
                </a:cxn>
                <a:cxn ang="0">
                  <a:pos x="15" y="51"/>
                </a:cxn>
                <a:cxn ang="0">
                  <a:pos x="22" y="45"/>
                </a:cxn>
                <a:cxn ang="0">
                  <a:pos x="30" y="40"/>
                </a:cxn>
                <a:cxn ang="0">
                  <a:pos x="36" y="34"/>
                </a:cxn>
                <a:cxn ang="0">
                  <a:pos x="36" y="34"/>
                </a:cxn>
                <a:cxn ang="0">
                  <a:pos x="51" y="21"/>
                </a:cxn>
                <a:cxn ang="0">
                  <a:pos x="65" y="8"/>
                </a:cxn>
                <a:cxn ang="0">
                  <a:pos x="65" y="8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3"/>
                </a:cxn>
                <a:cxn ang="0">
                  <a:pos x="65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6" h="59">
                  <a:moveTo>
                    <a:pt x="59" y="1"/>
                  </a:moveTo>
                  <a:lnTo>
                    <a:pt x="59" y="1"/>
                  </a:lnTo>
                  <a:lnTo>
                    <a:pt x="53" y="5"/>
                  </a:lnTo>
                  <a:lnTo>
                    <a:pt x="51" y="7"/>
                  </a:lnTo>
                  <a:lnTo>
                    <a:pt x="49" y="9"/>
                  </a:lnTo>
                  <a:lnTo>
                    <a:pt x="49" y="9"/>
                  </a:lnTo>
                  <a:lnTo>
                    <a:pt x="39" y="2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15" y="39"/>
                  </a:lnTo>
                  <a:lnTo>
                    <a:pt x="7" y="44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1" y="53"/>
                  </a:lnTo>
                  <a:lnTo>
                    <a:pt x="0" y="55"/>
                  </a:lnTo>
                  <a:lnTo>
                    <a:pt x="2" y="58"/>
                  </a:lnTo>
                  <a:lnTo>
                    <a:pt x="3" y="59"/>
                  </a:lnTo>
                  <a:lnTo>
                    <a:pt x="5" y="59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15" y="51"/>
                  </a:lnTo>
                  <a:lnTo>
                    <a:pt x="22" y="45"/>
                  </a:lnTo>
                  <a:lnTo>
                    <a:pt x="30" y="40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51" y="21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3"/>
                  </a:lnTo>
                  <a:lnTo>
                    <a:pt x="65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5" name="chenying0907 288"/>
            <p:cNvSpPr/>
            <p:nvPr/>
          </p:nvSpPr>
          <p:spPr bwMode="auto">
            <a:xfrm>
              <a:off x="6427788" y="3405188"/>
              <a:ext cx="34925" cy="30163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7" y="0"/>
                </a:cxn>
                <a:cxn ang="0">
                  <a:pos x="49" y="6"/>
                </a:cxn>
                <a:cxn ang="0">
                  <a:pos x="42" y="11"/>
                </a:cxn>
                <a:cxn ang="0">
                  <a:pos x="28" y="23"/>
                </a:cxn>
                <a:cxn ang="0">
                  <a:pos x="15" y="36"/>
                </a:cxn>
                <a:cxn ang="0">
                  <a:pos x="1" y="49"/>
                </a:cxn>
                <a:cxn ang="0">
                  <a:pos x="1" y="49"/>
                </a:cxn>
                <a:cxn ang="0">
                  <a:pos x="0" y="51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3" y="56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9" y="56"/>
                </a:cxn>
                <a:cxn ang="0">
                  <a:pos x="9" y="56"/>
                </a:cxn>
                <a:cxn ang="0">
                  <a:pos x="33" y="30"/>
                </a:cxn>
                <a:cxn ang="0">
                  <a:pos x="47" y="19"/>
                </a:cxn>
                <a:cxn ang="0">
                  <a:pos x="54" y="14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8"/>
                </a:cxn>
                <a:cxn ang="0">
                  <a:pos x="65" y="7"/>
                </a:cxn>
                <a:cxn ang="0">
                  <a:pos x="65" y="5"/>
                </a:cxn>
                <a:cxn ang="0">
                  <a:pos x="63" y="3"/>
                </a:cxn>
                <a:cxn ang="0">
                  <a:pos x="62" y="1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7" y="0"/>
                </a:cxn>
              </a:cxnLst>
              <a:rect l="0" t="0" r="r" b="b"/>
              <a:pathLst>
                <a:path w="65" h="57">
                  <a:moveTo>
                    <a:pt x="57" y="0"/>
                  </a:moveTo>
                  <a:lnTo>
                    <a:pt x="57" y="0"/>
                  </a:lnTo>
                  <a:lnTo>
                    <a:pt x="49" y="6"/>
                  </a:lnTo>
                  <a:lnTo>
                    <a:pt x="42" y="11"/>
                  </a:lnTo>
                  <a:lnTo>
                    <a:pt x="28" y="23"/>
                  </a:lnTo>
                  <a:lnTo>
                    <a:pt x="15" y="36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0" y="51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3" y="56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33" y="30"/>
                  </a:lnTo>
                  <a:lnTo>
                    <a:pt x="47" y="19"/>
                  </a:lnTo>
                  <a:lnTo>
                    <a:pt x="54" y="14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8"/>
                  </a:lnTo>
                  <a:lnTo>
                    <a:pt x="65" y="7"/>
                  </a:lnTo>
                  <a:lnTo>
                    <a:pt x="65" y="5"/>
                  </a:lnTo>
                  <a:lnTo>
                    <a:pt x="63" y="3"/>
                  </a:lnTo>
                  <a:lnTo>
                    <a:pt x="62" y="1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6" name="chenying0907 289"/>
            <p:cNvSpPr/>
            <p:nvPr/>
          </p:nvSpPr>
          <p:spPr bwMode="auto">
            <a:xfrm>
              <a:off x="6423026" y="3452813"/>
              <a:ext cx="28575" cy="30163"/>
            </a:xfrm>
            <a:custGeom>
              <a:avLst/>
              <a:gdLst/>
              <a:ahLst/>
              <a:cxnLst>
                <a:cxn ang="0">
                  <a:pos x="52" y="3"/>
                </a:cxn>
                <a:cxn ang="0">
                  <a:pos x="52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3" y="2"/>
                </a:cxn>
                <a:cxn ang="0">
                  <a:pos x="42" y="4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42" y="8"/>
                </a:cxn>
                <a:cxn ang="0">
                  <a:pos x="40" y="11"/>
                </a:cxn>
                <a:cxn ang="0">
                  <a:pos x="34" y="16"/>
                </a:cxn>
                <a:cxn ang="0">
                  <a:pos x="23" y="25"/>
                </a:cxn>
                <a:cxn ang="0">
                  <a:pos x="23" y="25"/>
                </a:cxn>
                <a:cxn ang="0">
                  <a:pos x="18" y="32"/>
                </a:cxn>
                <a:cxn ang="0">
                  <a:pos x="14" y="35"/>
                </a:cxn>
                <a:cxn ang="0">
                  <a:pos x="11" y="37"/>
                </a:cxn>
                <a:cxn ang="0">
                  <a:pos x="11" y="37"/>
                </a:cxn>
                <a:cxn ang="0">
                  <a:pos x="8" y="39"/>
                </a:cxn>
                <a:cxn ang="0">
                  <a:pos x="5" y="42"/>
                </a:cxn>
                <a:cxn ang="0">
                  <a:pos x="0" y="49"/>
                </a:cxn>
                <a:cxn ang="0">
                  <a:pos x="0" y="49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4"/>
                </a:cxn>
                <a:cxn ang="0">
                  <a:pos x="2" y="56"/>
                </a:cxn>
                <a:cxn ang="0">
                  <a:pos x="4" y="57"/>
                </a:cxn>
                <a:cxn ang="0">
                  <a:pos x="5" y="57"/>
                </a:cxn>
                <a:cxn ang="0">
                  <a:pos x="7" y="56"/>
                </a:cxn>
                <a:cxn ang="0">
                  <a:pos x="8" y="54"/>
                </a:cxn>
                <a:cxn ang="0">
                  <a:pos x="8" y="54"/>
                </a:cxn>
                <a:cxn ang="0">
                  <a:pos x="11" y="50"/>
                </a:cxn>
                <a:cxn ang="0">
                  <a:pos x="15" y="46"/>
                </a:cxn>
                <a:cxn ang="0">
                  <a:pos x="19" y="43"/>
                </a:cxn>
                <a:cxn ang="0">
                  <a:pos x="23" y="40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30" y="32"/>
                </a:cxn>
                <a:cxn ang="0">
                  <a:pos x="38" y="25"/>
                </a:cxn>
                <a:cxn ang="0">
                  <a:pos x="38" y="25"/>
                </a:cxn>
                <a:cxn ang="0">
                  <a:pos x="43" y="20"/>
                </a:cxn>
                <a:cxn ang="0">
                  <a:pos x="49" y="15"/>
                </a:cxn>
                <a:cxn ang="0">
                  <a:pos x="50" y="13"/>
                </a:cxn>
                <a:cxn ang="0">
                  <a:pos x="52" y="10"/>
                </a:cxn>
                <a:cxn ang="0">
                  <a:pos x="52" y="7"/>
                </a:cxn>
                <a:cxn ang="0">
                  <a:pos x="52" y="3"/>
                </a:cxn>
                <a:cxn ang="0">
                  <a:pos x="52" y="3"/>
                </a:cxn>
              </a:cxnLst>
              <a:rect l="0" t="0" r="r" b="b"/>
              <a:pathLst>
                <a:path w="52" h="57">
                  <a:moveTo>
                    <a:pt x="52" y="3"/>
                  </a:moveTo>
                  <a:lnTo>
                    <a:pt x="52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8"/>
                  </a:lnTo>
                  <a:lnTo>
                    <a:pt x="40" y="11"/>
                  </a:lnTo>
                  <a:lnTo>
                    <a:pt x="34" y="16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18" y="32"/>
                  </a:lnTo>
                  <a:lnTo>
                    <a:pt x="14" y="35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8" y="39"/>
                  </a:lnTo>
                  <a:lnTo>
                    <a:pt x="5" y="42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4"/>
                  </a:lnTo>
                  <a:lnTo>
                    <a:pt x="2" y="56"/>
                  </a:lnTo>
                  <a:lnTo>
                    <a:pt x="4" y="57"/>
                  </a:lnTo>
                  <a:lnTo>
                    <a:pt x="5" y="57"/>
                  </a:lnTo>
                  <a:lnTo>
                    <a:pt x="7" y="56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11" y="50"/>
                  </a:lnTo>
                  <a:lnTo>
                    <a:pt x="15" y="46"/>
                  </a:lnTo>
                  <a:lnTo>
                    <a:pt x="19" y="43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36"/>
                  </a:lnTo>
                  <a:lnTo>
                    <a:pt x="30" y="32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43" y="20"/>
                  </a:lnTo>
                  <a:lnTo>
                    <a:pt x="49" y="15"/>
                  </a:lnTo>
                  <a:lnTo>
                    <a:pt x="50" y="13"/>
                  </a:lnTo>
                  <a:lnTo>
                    <a:pt x="52" y="10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7" name="chenying0907 290"/>
            <p:cNvSpPr/>
            <p:nvPr/>
          </p:nvSpPr>
          <p:spPr bwMode="auto">
            <a:xfrm>
              <a:off x="6423026" y="3487738"/>
              <a:ext cx="34925" cy="3333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52" y="4"/>
                </a:cxn>
                <a:cxn ang="0">
                  <a:pos x="45" y="9"/>
                </a:cxn>
                <a:cxn ang="0">
                  <a:pos x="30" y="23"/>
                </a:cxn>
                <a:cxn ang="0">
                  <a:pos x="30" y="23"/>
                </a:cxn>
                <a:cxn ang="0">
                  <a:pos x="14" y="37"/>
                </a:cxn>
                <a:cxn ang="0">
                  <a:pos x="6" y="46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1" y="60"/>
                </a:cxn>
                <a:cxn ang="0">
                  <a:pos x="2" y="61"/>
                </a:cxn>
                <a:cxn ang="0">
                  <a:pos x="4" y="62"/>
                </a:cxn>
                <a:cxn ang="0">
                  <a:pos x="6" y="62"/>
                </a:cxn>
                <a:cxn ang="0">
                  <a:pos x="7" y="61"/>
                </a:cxn>
                <a:cxn ang="0">
                  <a:pos x="8" y="60"/>
                </a:cxn>
                <a:cxn ang="0">
                  <a:pos x="8" y="60"/>
                </a:cxn>
                <a:cxn ang="0">
                  <a:pos x="13" y="52"/>
                </a:cxn>
                <a:cxn ang="0">
                  <a:pos x="20" y="46"/>
                </a:cxn>
                <a:cxn ang="0">
                  <a:pos x="32" y="33"/>
                </a:cxn>
                <a:cxn ang="0">
                  <a:pos x="32" y="33"/>
                </a:cxn>
                <a:cxn ang="0">
                  <a:pos x="47" y="20"/>
                </a:cxn>
                <a:cxn ang="0">
                  <a:pos x="55" y="13"/>
                </a:cxn>
                <a:cxn ang="0">
                  <a:pos x="59" y="11"/>
                </a:cxn>
                <a:cxn ang="0">
                  <a:pos x="63" y="9"/>
                </a:cxn>
                <a:cxn ang="0">
                  <a:pos x="63" y="9"/>
                </a:cxn>
                <a:cxn ang="0">
                  <a:pos x="64" y="8"/>
                </a:cxn>
                <a:cxn ang="0">
                  <a:pos x="65" y="7"/>
                </a:cxn>
                <a:cxn ang="0">
                  <a:pos x="66" y="5"/>
                </a:cxn>
                <a:cxn ang="0">
                  <a:pos x="66" y="3"/>
                </a:cxn>
                <a:cxn ang="0">
                  <a:pos x="65" y="2"/>
                </a:cxn>
                <a:cxn ang="0">
                  <a:pos x="64" y="1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66" h="62">
                  <a:moveTo>
                    <a:pt x="60" y="0"/>
                  </a:moveTo>
                  <a:lnTo>
                    <a:pt x="60" y="0"/>
                  </a:lnTo>
                  <a:lnTo>
                    <a:pt x="52" y="4"/>
                  </a:lnTo>
                  <a:lnTo>
                    <a:pt x="45" y="9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14" y="37"/>
                  </a:lnTo>
                  <a:lnTo>
                    <a:pt x="6" y="46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1" y="60"/>
                  </a:lnTo>
                  <a:lnTo>
                    <a:pt x="2" y="61"/>
                  </a:lnTo>
                  <a:lnTo>
                    <a:pt x="4" y="62"/>
                  </a:lnTo>
                  <a:lnTo>
                    <a:pt x="6" y="62"/>
                  </a:lnTo>
                  <a:lnTo>
                    <a:pt x="7" y="61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13" y="52"/>
                  </a:lnTo>
                  <a:lnTo>
                    <a:pt x="20" y="46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47" y="20"/>
                  </a:lnTo>
                  <a:lnTo>
                    <a:pt x="55" y="13"/>
                  </a:lnTo>
                  <a:lnTo>
                    <a:pt x="59" y="11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4" y="8"/>
                  </a:lnTo>
                  <a:lnTo>
                    <a:pt x="65" y="7"/>
                  </a:lnTo>
                  <a:lnTo>
                    <a:pt x="66" y="5"/>
                  </a:lnTo>
                  <a:lnTo>
                    <a:pt x="66" y="3"/>
                  </a:lnTo>
                  <a:lnTo>
                    <a:pt x="65" y="2"/>
                  </a:lnTo>
                  <a:lnTo>
                    <a:pt x="64" y="1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8" name="chenying0907 291"/>
            <p:cNvSpPr/>
            <p:nvPr/>
          </p:nvSpPr>
          <p:spPr bwMode="auto">
            <a:xfrm>
              <a:off x="6423026" y="3544888"/>
              <a:ext cx="30163" cy="26988"/>
            </a:xfrm>
            <a:custGeom>
              <a:avLst/>
              <a:gdLst/>
              <a:ahLst/>
              <a:cxnLst>
                <a:cxn ang="0">
                  <a:pos x="48" y="3"/>
                </a:cxn>
                <a:cxn ang="0">
                  <a:pos x="48" y="3"/>
                </a:cxn>
                <a:cxn ang="0">
                  <a:pos x="47" y="5"/>
                </a:cxn>
                <a:cxn ang="0">
                  <a:pos x="43" y="8"/>
                </a:cxn>
                <a:cxn ang="0">
                  <a:pos x="39" y="11"/>
                </a:cxn>
                <a:cxn ang="0">
                  <a:pos x="39" y="11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12" y="30"/>
                </a:cxn>
                <a:cxn ang="0">
                  <a:pos x="6" y="35"/>
                </a:cxn>
                <a:cxn ang="0">
                  <a:pos x="1" y="41"/>
                </a:cxn>
                <a:cxn ang="0">
                  <a:pos x="1" y="41"/>
                </a:cxn>
                <a:cxn ang="0">
                  <a:pos x="0" y="43"/>
                </a:cxn>
                <a:cxn ang="0">
                  <a:pos x="0" y="44"/>
                </a:cxn>
                <a:cxn ang="0">
                  <a:pos x="2" y="48"/>
                </a:cxn>
                <a:cxn ang="0">
                  <a:pos x="3" y="49"/>
                </a:cxn>
                <a:cxn ang="0">
                  <a:pos x="4" y="49"/>
                </a:cxn>
                <a:cxn ang="0">
                  <a:pos x="6" y="49"/>
                </a:cxn>
                <a:cxn ang="0">
                  <a:pos x="8" y="47"/>
                </a:cxn>
                <a:cxn ang="0">
                  <a:pos x="8" y="47"/>
                </a:cxn>
                <a:cxn ang="0">
                  <a:pos x="15" y="40"/>
                </a:cxn>
                <a:cxn ang="0">
                  <a:pos x="23" y="34"/>
                </a:cxn>
                <a:cxn ang="0">
                  <a:pos x="40" y="21"/>
                </a:cxn>
                <a:cxn ang="0">
                  <a:pos x="40" y="21"/>
                </a:cxn>
                <a:cxn ang="0">
                  <a:pos x="50" y="15"/>
                </a:cxn>
                <a:cxn ang="0">
                  <a:pos x="54" y="10"/>
                </a:cxn>
                <a:cxn ang="0">
                  <a:pos x="56" y="8"/>
                </a:cxn>
                <a:cxn ang="0">
                  <a:pos x="57" y="5"/>
                </a:cxn>
                <a:cxn ang="0">
                  <a:pos x="57" y="5"/>
                </a:cxn>
                <a:cxn ang="0">
                  <a:pos x="57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0"/>
                </a:cxn>
                <a:cxn ang="0">
                  <a:pos x="49" y="1"/>
                </a:cxn>
                <a:cxn ang="0">
                  <a:pos x="48" y="3"/>
                </a:cxn>
                <a:cxn ang="0">
                  <a:pos x="48" y="3"/>
                </a:cxn>
              </a:cxnLst>
              <a:rect l="0" t="0" r="r" b="b"/>
              <a:pathLst>
                <a:path w="57" h="49">
                  <a:moveTo>
                    <a:pt x="48" y="3"/>
                  </a:moveTo>
                  <a:lnTo>
                    <a:pt x="48" y="3"/>
                  </a:lnTo>
                  <a:lnTo>
                    <a:pt x="47" y="5"/>
                  </a:lnTo>
                  <a:lnTo>
                    <a:pt x="43" y="8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12" y="30"/>
                  </a:lnTo>
                  <a:lnTo>
                    <a:pt x="6" y="35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2" y="48"/>
                  </a:lnTo>
                  <a:lnTo>
                    <a:pt x="3" y="49"/>
                  </a:lnTo>
                  <a:lnTo>
                    <a:pt x="4" y="49"/>
                  </a:lnTo>
                  <a:lnTo>
                    <a:pt x="6" y="49"/>
                  </a:lnTo>
                  <a:lnTo>
                    <a:pt x="8" y="47"/>
                  </a:lnTo>
                  <a:lnTo>
                    <a:pt x="8" y="47"/>
                  </a:lnTo>
                  <a:lnTo>
                    <a:pt x="15" y="40"/>
                  </a:lnTo>
                  <a:lnTo>
                    <a:pt x="23" y="34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50" y="15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8" y="3"/>
                  </a:lnTo>
                  <a:lnTo>
                    <a:pt x="4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9" name="chenying0907 292"/>
            <p:cNvSpPr/>
            <p:nvPr/>
          </p:nvSpPr>
          <p:spPr bwMode="auto">
            <a:xfrm>
              <a:off x="6427788" y="3571876"/>
              <a:ext cx="34925" cy="36513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7" y="0"/>
                </a:cxn>
                <a:cxn ang="0">
                  <a:pos x="49" y="7"/>
                </a:cxn>
                <a:cxn ang="0">
                  <a:pos x="43" y="1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23" y="38"/>
                </a:cxn>
                <a:cxn ang="0">
                  <a:pos x="16" y="45"/>
                </a:cxn>
                <a:cxn ang="0">
                  <a:pos x="8" y="53"/>
                </a:cxn>
                <a:cxn ang="0">
                  <a:pos x="1" y="62"/>
                </a:cxn>
                <a:cxn ang="0">
                  <a:pos x="1" y="62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1" y="67"/>
                </a:cxn>
                <a:cxn ang="0">
                  <a:pos x="2" y="68"/>
                </a:cxn>
                <a:cxn ang="0">
                  <a:pos x="5" y="69"/>
                </a:cxn>
                <a:cxn ang="0">
                  <a:pos x="8" y="68"/>
                </a:cxn>
                <a:cxn ang="0">
                  <a:pos x="10" y="67"/>
                </a:cxn>
                <a:cxn ang="0">
                  <a:pos x="10" y="67"/>
                </a:cxn>
                <a:cxn ang="0">
                  <a:pos x="16" y="59"/>
                </a:cxn>
                <a:cxn ang="0">
                  <a:pos x="23" y="51"/>
                </a:cxn>
                <a:cxn ang="0">
                  <a:pos x="37" y="36"/>
                </a:cxn>
                <a:cxn ang="0">
                  <a:pos x="37" y="36"/>
                </a:cxn>
                <a:cxn ang="0">
                  <a:pos x="48" y="21"/>
                </a:cxn>
                <a:cxn ang="0">
                  <a:pos x="54" y="15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8"/>
                </a:cxn>
                <a:cxn ang="0">
                  <a:pos x="65" y="6"/>
                </a:cxn>
                <a:cxn ang="0">
                  <a:pos x="65" y="5"/>
                </a:cxn>
                <a:cxn ang="0">
                  <a:pos x="63" y="3"/>
                </a:cxn>
                <a:cxn ang="0">
                  <a:pos x="62" y="2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7" y="0"/>
                </a:cxn>
              </a:cxnLst>
              <a:rect l="0" t="0" r="r" b="b"/>
              <a:pathLst>
                <a:path w="65" h="69">
                  <a:moveTo>
                    <a:pt x="57" y="0"/>
                  </a:moveTo>
                  <a:lnTo>
                    <a:pt x="57" y="0"/>
                  </a:lnTo>
                  <a:lnTo>
                    <a:pt x="49" y="7"/>
                  </a:lnTo>
                  <a:lnTo>
                    <a:pt x="43" y="1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3" y="38"/>
                  </a:lnTo>
                  <a:lnTo>
                    <a:pt x="16" y="45"/>
                  </a:lnTo>
                  <a:lnTo>
                    <a:pt x="8" y="5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1" y="67"/>
                  </a:lnTo>
                  <a:lnTo>
                    <a:pt x="2" y="68"/>
                  </a:lnTo>
                  <a:lnTo>
                    <a:pt x="5" y="69"/>
                  </a:lnTo>
                  <a:lnTo>
                    <a:pt x="8" y="68"/>
                  </a:lnTo>
                  <a:lnTo>
                    <a:pt x="10" y="67"/>
                  </a:lnTo>
                  <a:lnTo>
                    <a:pt x="10" y="67"/>
                  </a:lnTo>
                  <a:lnTo>
                    <a:pt x="16" y="59"/>
                  </a:lnTo>
                  <a:lnTo>
                    <a:pt x="23" y="51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48" y="21"/>
                  </a:lnTo>
                  <a:lnTo>
                    <a:pt x="54" y="15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8"/>
                  </a:lnTo>
                  <a:lnTo>
                    <a:pt x="65" y="6"/>
                  </a:lnTo>
                  <a:lnTo>
                    <a:pt x="65" y="5"/>
                  </a:lnTo>
                  <a:lnTo>
                    <a:pt x="63" y="3"/>
                  </a:lnTo>
                  <a:lnTo>
                    <a:pt x="62" y="2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0" name="chenying0907 293"/>
            <p:cNvSpPr/>
            <p:nvPr/>
          </p:nvSpPr>
          <p:spPr bwMode="auto">
            <a:xfrm>
              <a:off x="6427788" y="3619501"/>
              <a:ext cx="36513" cy="3333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4" y="9"/>
                </a:cxn>
                <a:cxn ang="0">
                  <a:pos x="47" y="16"/>
                </a:cxn>
                <a:cxn ang="0">
                  <a:pos x="32" y="30"/>
                </a:cxn>
                <a:cxn ang="0">
                  <a:pos x="17" y="42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0" y="59"/>
                </a:cxn>
                <a:cxn ang="0">
                  <a:pos x="0" y="61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4" y="64"/>
                </a:cxn>
                <a:cxn ang="0">
                  <a:pos x="6" y="64"/>
                </a:cxn>
                <a:cxn ang="0">
                  <a:pos x="8" y="63"/>
                </a:cxn>
                <a:cxn ang="0">
                  <a:pos x="8" y="63"/>
                </a:cxn>
                <a:cxn ang="0">
                  <a:pos x="23" y="49"/>
                </a:cxn>
                <a:cxn ang="0">
                  <a:pos x="39" y="36"/>
                </a:cxn>
                <a:cxn ang="0">
                  <a:pos x="54" y="22"/>
                </a:cxn>
                <a:cxn ang="0">
                  <a:pos x="61" y="15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4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9" h="64">
                  <a:moveTo>
                    <a:pt x="60" y="1"/>
                  </a:moveTo>
                  <a:lnTo>
                    <a:pt x="60" y="1"/>
                  </a:lnTo>
                  <a:lnTo>
                    <a:pt x="54" y="9"/>
                  </a:lnTo>
                  <a:lnTo>
                    <a:pt x="47" y="16"/>
                  </a:lnTo>
                  <a:lnTo>
                    <a:pt x="32" y="30"/>
                  </a:lnTo>
                  <a:lnTo>
                    <a:pt x="17" y="42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4" y="64"/>
                  </a:lnTo>
                  <a:lnTo>
                    <a:pt x="6" y="64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23" y="49"/>
                  </a:lnTo>
                  <a:lnTo>
                    <a:pt x="39" y="36"/>
                  </a:lnTo>
                  <a:lnTo>
                    <a:pt x="54" y="22"/>
                  </a:lnTo>
                  <a:lnTo>
                    <a:pt x="61" y="15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4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1" name="chenying0907 294"/>
            <p:cNvSpPr/>
            <p:nvPr/>
          </p:nvSpPr>
          <p:spPr bwMode="auto">
            <a:xfrm>
              <a:off x="6427788" y="3656013"/>
              <a:ext cx="38100" cy="38100"/>
            </a:xfrm>
            <a:custGeom>
              <a:avLst/>
              <a:gdLst/>
              <a:ahLst/>
              <a:cxnLst>
                <a:cxn ang="0">
                  <a:pos x="62" y="2"/>
                </a:cxn>
                <a:cxn ang="0">
                  <a:pos x="62" y="2"/>
                </a:cxn>
                <a:cxn ang="0">
                  <a:pos x="56" y="11"/>
                </a:cxn>
                <a:cxn ang="0">
                  <a:pos x="49" y="20"/>
                </a:cxn>
                <a:cxn ang="0">
                  <a:pos x="41" y="27"/>
                </a:cxn>
                <a:cxn ang="0">
                  <a:pos x="32" y="35"/>
                </a:cxn>
                <a:cxn ang="0">
                  <a:pos x="16" y="50"/>
                </a:cxn>
                <a:cxn ang="0">
                  <a:pos x="9" y="57"/>
                </a:cxn>
                <a:cxn ang="0">
                  <a:pos x="1" y="66"/>
                </a:cxn>
                <a:cxn ang="0">
                  <a:pos x="1" y="66"/>
                </a:cxn>
                <a:cxn ang="0">
                  <a:pos x="0" y="69"/>
                </a:cxn>
                <a:cxn ang="0">
                  <a:pos x="0" y="70"/>
                </a:cxn>
                <a:cxn ang="0">
                  <a:pos x="1" y="72"/>
                </a:cxn>
                <a:cxn ang="0">
                  <a:pos x="2" y="73"/>
                </a:cxn>
                <a:cxn ang="0">
                  <a:pos x="5" y="73"/>
                </a:cxn>
                <a:cxn ang="0">
                  <a:pos x="8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6" y="62"/>
                </a:cxn>
                <a:cxn ang="0">
                  <a:pos x="24" y="54"/>
                </a:cxn>
                <a:cxn ang="0">
                  <a:pos x="41" y="39"/>
                </a:cxn>
                <a:cxn ang="0">
                  <a:pos x="49" y="32"/>
                </a:cxn>
                <a:cxn ang="0">
                  <a:pos x="57" y="25"/>
                </a:cxn>
                <a:cxn ang="0">
                  <a:pos x="65" y="16"/>
                </a:cxn>
                <a:cxn ang="0">
                  <a:pos x="71" y="6"/>
                </a:cxn>
                <a:cxn ang="0">
                  <a:pos x="71" y="6"/>
                </a:cxn>
                <a:cxn ang="0">
                  <a:pos x="72" y="5"/>
                </a:cxn>
                <a:cxn ang="0">
                  <a:pos x="72" y="3"/>
                </a:cxn>
                <a:cxn ang="0">
                  <a:pos x="71" y="1"/>
                </a:cxn>
                <a:cxn ang="0">
                  <a:pos x="70" y="0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5" y="0"/>
                </a:cxn>
                <a:cxn ang="0">
                  <a:pos x="62" y="2"/>
                </a:cxn>
                <a:cxn ang="0">
                  <a:pos x="62" y="2"/>
                </a:cxn>
              </a:cxnLst>
              <a:rect l="0" t="0" r="r" b="b"/>
              <a:pathLst>
                <a:path w="72" h="73">
                  <a:moveTo>
                    <a:pt x="62" y="2"/>
                  </a:moveTo>
                  <a:lnTo>
                    <a:pt x="62" y="2"/>
                  </a:lnTo>
                  <a:lnTo>
                    <a:pt x="56" y="11"/>
                  </a:lnTo>
                  <a:lnTo>
                    <a:pt x="49" y="20"/>
                  </a:lnTo>
                  <a:lnTo>
                    <a:pt x="41" y="27"/>
                  </a:lnTo>
                  <a:lnTo>
                    <a:pt x="32" y="35"/>
                  </a:lnTo>
                  <a:lnTo>
                    <a:pt x="16" y="50"/>
                  </a:lnTo>
                  <a:lnTo>
                    <a:pt x="9" y="57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0" y="69"/>
                  </a:lnTo>
                  <a:lnTo>
                    <a:pt x="0" y="70"/>
                  </a:lnTo>
                  <a:lnTo>
                    <a:pt x="1" y="72"/>
                  </a:lnTo>
                  <a:lnTo>
                    <a:pt x="2" y="73"/>
                  </a:lnTo>
                  <a:lnTo>
                    <a:pt x="5" y="73"/>
                  </a:lnTo>
                  <a:lnTo>
                    <a:pt x="8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6" y="62"/>
                  </a:lnTo>
                  <a:lnTo>
                    <a:pt x="24" y="54"/>
                  </a:lnTo>
                  <a:lnTo>
                    <a:pt x="41" y="39"/>
                  </a:lnTo>
                  <a:lnTo>
                    <a:pt x="49" y="32"/>
                  </a:lnTo>
                  <a:lnTo>
                    <a:pt x="57" y="25"/>
                  </a:lnTo>
                  <a:lnTo>
                    <a:pt x="65" y="16"/>
                  </a:lnTo>
                  <a:lnTo>
                    <a:pt x="71" y="6"/>
                  </a:lnTo>
                  <a:lnTo>
                    <a:pt x="71" y="6"/>
                  </a:lnTo>
                  <a:lnTo>
                    <a:pt x="72" y="5"/>
                  </a:lnTo>
                  <a:lnTo>
                    <a:pt x="72" y="3"/>
                  </a:lnTo>
                  <a:lnTo>
                    <a:pt x="71" y="1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5" y="0"/>
                  </a:lnTo>
                  <a:lnTo>
                    <a:pt x="62" y="2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2" name="chenying0907 295"/>
            <p:cNvSpPr/>
            <p:nvPr/>
          </p:nvSpPr>
          <p:spPr bwMode="auto">
            <a:xfrm>
              <a:off x="6437313" y="3690938"/>
              <a:ext cx="33338" cy="34925"/>
            </a:xfrm>
            <a:custGeom>
              <a:avLst/>
              <a:gdLst/>
              <a:ahLst/>
              <a:cxnLst>
                <a:cxn ang="0">
                  <a:pos x="54" y="1"/>
                </a:cxn>
                <a:cxn ang="0">
                  <a:pos x="54" y="1"/>
                </a:cxn>
                <a:cxn ang="0">
                  <a:pos x="40" y="16"/>
                </a:cxn>
                <a:cxn ang="0">
                  <a:pos x="29" y="32"/>
                </a:cxn>
                <a:cxn ang="0">
                  <a:pos x="15" y="46"/>
                </a:cxn>
                <a:cxn ang="0">
                  <a:pos x="9" y="52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8" y="66"/>
                </a:cxn>
                <a:cxn ang="0">
                  <a:pos x="8" y="66"/>
                </a:cxn>
                <a:cxn ang="0">
                  <a:pos x="15" y="60"/>
                </a:cxn>
                <a:cxn ang="0">
                  <a:pos x="23" y="52"/>
                </a:cxn>
                <a:cxn ang="0">
                  <a:pos x="35" y="38"/>
                </a:cxn>
                <a:cxn ang="0">
                  <a:pos x="48" y="23"/>
                </a:cxn>
                <a:cxn ang="0">
                  <a:pos x="60" y="9"/>
                </a:cxn>
                <a:cxn ang="0">
                  <a:pos x="60" y="9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4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1"/>
                </a:cxn>
                <a:cxn ang="0">
                  <a:pos x="54" y="1"/>
                </a:cxn>
              </a:cxnLst>
              <a:rect l="0" t="0" r="r" b="b"/>
              <a:pathLst>
                <a:path w="62" h="67">
                  <a:moveTo>
                    <a:pt x="54" y="1"/>
                  </a:moveTo>
                  <a:lnTo>
                    <a:pt x="54" y="1"/>
                  </a:lnTo>
                  <a:lnTo>
                    <a:pt x="40" y="16"/>
                  </a:lnTo>
                  <a:lnTo>
                    <a:pt x="29" y="32"/>
                  </a:lnTo>
                  <a:lnTo>
                    <a:pt x="15" y="46"/>
                  </a:lnTo>
                  <a:lnTo>
                    <a:pt x="9" y="52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15" y="60"/>
                  </a:lnTo>
                  <a:lnTo>
                    <a:pt x="23" y="52"/>
                  </a:lnTo>
                  <a:lnTo>
                    <a:pt x="35" y="38"/>
                  </a:lnTo>
                  <a:lnTo>
                    <a:pt x="48" y="23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4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3" name="chenying0907 296"/>
            <p:cNvSpPr/>
            <p:nvPr/>
          </p:nvSpPr>
          <p:spPr bwMode="auto">
            <a:xfrm>
              <a:off x="6473826" y="3708401"/>
              <a:ext cx="22225" cy="30163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26" y="11"/>
                </a:cxn>
                <a:cxn ang="0">
                  <a:pos x="19" y="22"/>
                </a:cxn>
                <a:cxn ang="0">
                  <a:pos x="19" y="22"/>
                </a:cxn>
                <a:cxn ang="0">
                  <a:pos x="16" y="29"/>
                </a:cxn>
                <a:cxn ang="0">
                  <a:pos x="12" y="35"/>
                </a:cxn>
                <a:cxn ang="0">
                  <a:pos x="8" y="41"/>
                </a:cxn>
                <a:cxn ang="0">
                  <a:pos x="5" y="43"/>
                </a:cxn>
                <a:cxn ang="0">
                  <a:pos x="2" y="45"/>
                </a:cxn>
                <a:cxn ang="0">
                  <a:pos x="2" y="45"/>
                </a:cxn>
                <a:cxn ang="0">
                  <a:pos x="0" y="46"/>
                </a:cxn>
                <a:cxn ang="0">
                  <a:pos x="0" y="48"/>
                </a:cxn>
                <a:cxn ang="0">
                  <a:pos x="0" y="49"/>
                </a:cxn>
                <a:cxn ang="0">
                  <a:pos x="0" y="51"/>
                </a:cxn>
                <a:cxn ang="0">
                  <a:pos x="3" y="53"/>
                </a:cxn>
                <a:cxn ang="0">
                  <a:pos x="5" y="55"/>
                </a:cxn>
                <a:cxn ang="0">
                  <a:pos x="8" y="53"/>
                </a:cxn>
                <a:cxn ang="0">
                  <a:pos x="8" y="53"/>
                </a:cxn>
                <a:cxn ang="0">
                  <a:pos x="12" y="50"/>
                </a:cxn>
                <a:cxn ang="0">
                  <a:pos x="16" y="47"/>
                </a:cxn>
                <a:cxn ang="0">
                  <a:pos x="19" y="42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25" y="30"/>
                </a:cxn>
                <a:cxn ang="0">
                  <a:pos x="30" y="21"/>
                </a:cxn>
                <a:cxn ang="0">
                  <a:pos x="36" y="14"/>
                </a:cxn>
                <a:cxn ang="0">
                  <a:pos x="42" y="8"/>
                </a:cxn>
                <a:cxn ang="0">
                  <a:pos x="42" y="8"/>
                </a:cxn>
                <a:cxn ang="0">
                  <a:pos x="43" y="6"/>
                </a:cxn>
                <a:cxn ang="0">
                  <a:pos x="43" y="4"/>
                </a:cxn>
                <a:cxn ang="0">
                  <a:pos x="42" y="3"/>
                </a:cxn>
                <a:cxn ang="0">
                  <a:pos x="41" y="1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7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3" h="55">
                  <a:moveTo>
                    <a:pt x="34" y="1"/>
                  </a:moveTo>
                  <a:lnTo>
                    <a:pt x="34" y="1"/>
                  </a:lnTo>
                  <a:lnTo>
                    <a:pt x="26" y="11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6" y="29"/>
                  </a:lnTo>
                  <a:lnTo>
                    <a:pt x="12" y="35"/>
                  </a:lnTo>
                  <a:lnTo>
                    <a:pt x="8" y="41"/>
                  </a:lnTo>
                  <a:lnTo>
                    <a:pt x="5" y="43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3" y="53"/>
                  </a:lnTo>
                  <a:lnTo>
                    <a:pt x="5" y="55"/>
                  </a:lnTo>
                  <a:lnTo>
                    <a:pt x="8" y="53"/>
                  </a:lnTo>
                  <a:lnTo>
                    <a:pt x="8" y="53"/>
                  </a:lnTo>
                  <a:lnTo>
                    <a:pt x="12" y="50"/>
                  </a:lnTo>
                  <a:lnTo>
                    <a:pt x="16" y="47"/>
                  </a:lnTo>
                  <a:lnTo>
                    <a:pt x="19" y="42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25" y="30"/>
                  </a:lnTo>
                  <a:lnTo>
                    <a:pt x="30" y="21"/>
                  </a:lnTo>
                  <a:lnTo>
                    <a:pt x="36" y="14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3" y="6"/>
                  </a:lnTo>
                  <a:lnTo>
                    <a:pt x="43" y="4"/>
                  </a:lnTo>
                  <a:lnTo>
                    <a:pt x="42" y="3"/>
                  </a:lnTo>
                  <a:lnTo>
                    <a:pt x="41" y="1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4" name="chenying0907 297"/>
            <p:cNvSpPr/>
            <p:nvPr/>
          </p:nvSpPr>
          <p:spPr bwMode="auto">
            <a:xfrm>
              <a:off x="6518276" y="3708401"/>
              <a:ext cx="22225" cy="301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2" y="31"/>
                </a:cxn>
                <a:cxn ang="0">
                  <a:pos x="7" y="37"/>
                </a:cxn>
                <a:cxn ang="0">
                  <a:pos x="1" y="49"/>
                </a:cxn>
                <a:cxn ang="0">
                  <a:pos x="1" y="49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7" y="56"/>
                </a:cxn>
                <a:cxn ang="0">
                  <a:pos x="10" y="55"/>
                </a:cxn>
                <a:cxn ang="0">
                  <a:pos x="10" y="55"/>
                </a:cxn>
                <a:cxn ang="0">
                  <a:pos x="17" y="41"/>
                </a:cxn>
                <a:cxn ang="0">
                  <a:pos x="20" y="35"/>
                </a:cxn>
                <a:cxn ang="0">
                  <a:pos x="24" y="29"/>
                </a:cxn>
                <a:cxn ang="0">
                  <a:pos x="24" y="29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3" y="2"/>
                </a:cxn>
                <a:cxn ang="0">
                  <a:pos x="41" y="1"/>
                </a:cxn>
                <a:cxn ang="0">
                  <a:pos x="38" y="0"/>
                </a:cxn>
                <a:cxn ang="0">
                  <a:pos x="35" y="1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3" h="57">
                  <a:moveTo>
                    <a:pt x="34" y="2"/>
                  </a:moveTo>
                  <a:lnTo>
                    <a:pt x="34" y="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2" y="31"/>
                  </a:lnTo>
                  <a:lnTo>
                    <a:pt x="7" y="37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7" y="56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17" y="41"/>
                  </a:lnTo>
                  <a:lnTo>
                    <a:pt x="20" y="35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3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5" name="chenying0907 298"/>
            <p:cNvSpPr/>
            <p:nvPr/>
          </p:nvSpPr>
          <p:spPr bwMode="auto">
            <a:xfrm>
              <a:off x="6556376" y="3709988"/>
              <a:ext cx="19050" cy="31750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4" y="9"/>
                </a:cxn>
                <a:cxn ang="0">
                  <a:pos x="19" y="15"/>
                </a:cxn>
                <a:cxn ang="0">
                  <a:pos x="19" y="15"/>
                </a:cxn>
                <a:cxn ang="0">
                  <a:pos x="16" y="23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6" y="40"/>
                </a:cxn>
                <a:cxn ang="0">
                  <a:pos x="3" y="46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1" y="56"/>
                </a:cxn>
                <a:cxn ang="0">
                  <a:pos x="2" y="58"/>
                </a:cxn>
                <a:cxn ang="0">
                  <a:pos x="3" y="58"/>
                </a:cxn>
                <a:cxn ang="0">
                  <a:pos x="5" y="58"/>
                </a:cxn>
                <a:cxn ang="0">
                  <a:pos x="7" y="58"/>
                </a:cxn>
                <a:cxn ang="0">
                  <a:pos x="8" y="57"/>
                </a:cxn>
                <a:cxn ang="0">
                  <a:pos x="9" y="55"/>
                </a:cxn>
                <a:cxn ang="0">
                  <a:pos x="9" y="55"/>
                </a:cxn>
                <a:cxn ang="0">
                  <a:pos x="12" y="48"/>
                </a:cxn>
                <a:cxn ang="0">
                  <a:pos x="16" y="42"/>
                </a:cxn>
                <a:cxn ang="0">
                  <a:pos x="16" y="42"/>
                </a:cxn>
                <a:cxn ang="0">
                  <a:pos x="21" y="37"/>
                </a:cxn>
                <a:cxn ang="0">
                  <a:pos x="23" y="34"/>
                </a:cxn>
                <a:cxn ang="0">
                  <a:pos x="24" y="31"/>
                </a:cxn>
                <a:cxn ang="0">
                  <a:pos x="24" y="31"/>
                </a:cxn>
                <a:cxn ang="0">
                  <a:pos x="26" y="25"/>
                </a:cxn>
                <a:cxn ang="0">
                  <a:pos x="29" y="18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6" y="3"/>
                </a:cxn>
                <a:cxn ang="0">
                  <a:pos x="35" y="2"/>
                </a:cxn>
                <a:cxn ang="0">
                  <a:pos x="34" y="0"/>
                </a:cxn>
                <a:cxn ang="0">
                  <a:pos x="33" y="0"/>
                </a:cxn>
                <a:cxn ang="0">
                  <a:pos x="29" y="0"/>
                </a:cxn>
                <a:cxn ang="0">
                  <a:pos x="28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6" h="58">
                  <a:moveTo>
                    <a:pt x="27" y="3"/>
                  </a:moveTo>
                  <a:lnTo>
                    <a:pt x="27" y="3"/>
                  </a:lnTo>
                  <a:lnTo>
                    <a:pt x="24" y="9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6" y="23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6" y="40"/>
                  </a:lnTo>
                  <a:lnTo>
                    <a:pt x="3" y="46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" y="56"/>
                  </a:lnTo>
                  <a:lnTo>
                    <a:pt x="2" y="58"/>
                  </a:lnTo>
                  <a:lnTo>
                    <a:pt x="3" y="58"/>
                  </a:lnTo>
                  <a:lnTo>
                    <a:pt x="5" y="58"/>
                  </a:lnTo>
                  <a:lnTo>
                    <a:pt x="7" y="58"/>
                  </a:lnTo>
                  <a:lnTo>
                    <a:pt x="8" y="57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12" y="48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21" y="37"/>
                  </a:lnTo>
                  <a:lnTo>
                    <a:pt x="23" y="34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6" y="25"/>
                  </a:lnTo>
                  <a:lnTo>
                    <a:pt x="29" y="18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6" y="3"/>
                  </a:lnTo>
                  <a:lnTo>
                    <a:pt x="35" y="2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8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6" name="chenying0907 299"/>
            <p:cNvSpPr/>
            <p:nvPr/>
          </p:nvSpPr>
          <p:spPr bwMode="auto">
            <a:xfrm>
              <a:off x="6583363" y="3716338"/>
              <a:ext cx="15875" cy="22225"/>
            </a:xfrm>
            <a:custGeom>
              <a:avLst/>
              <a:gdLst/>
              <a:ahLst/>
              <a:cxnLst>
                <a:cxn ang="0">
                  <a:pos x="21" y="2"/>
                </a:cxn>
                <a:cxn ang="0">
                  <a:pos x="21" y="2"/>
                </a:cxn>
                <a:cxn ang="0">
                  <a:pos x="10" y="19"/>
                </a:cxn>
                <a:cxn ang="0">
                  <a:pos x="4" y="27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0" y="37"/>
                </a:cxn>
                <a:cxn ang="0">
                  <a:pos x="0" y="39"/>
                </a:cxn>
                <a:cxn ang="0">
                  <a:pos x="2" y="42"/>
                </a:cxn>
                <a:cxn ang="0">
                  <a:pos x="4" y="43"/>
                </a:cxn>
                <a:cxn ang="0">
                  <a:pos x="5" y="43"/>
                </a:cxn>
                <a:cxn ang="0">
                  <a:pos x="7" y="42"/>
                </a:cxn>
                <a:cxn ang="0">
                  <a:pos x="8" y="41"/>
                </a:cxn>
                <a:cxn ang="0">
                  <a:pos x="8" y="41"/>
                </a:cxn>
                <a:cxn ang="0">
                  <a:pos x="12" y="31"/>
                </a:cxn>
                <a:cxn ang="0">
                  <a:pos x="18" y="23"/>
                </a:cxn>
                <a:cxn ang="0">
                  <a:pos x="30" y="7"/>
                </a:cxn>
                <a:cxn ang="0">
                  <a:pos x="30" y="7"/>
                </a:cxn>
                <a:cxn ang="0">
                  <a:pos x="30" y="5"/>
                </a:cxn>
                <a:cxn ang="0">
                  <a:pos x="30" y="3"/>
                </a:cxn>
                <a:cxn ang="0">
                  <a:pos x="29" y="2"/>
                </a:cxn>
                <a:cxn ang="0">
                  <a:pos x="28" y="1"/>
                </a:cxn>
                <a:cxn ang="0">
                  <a:pos x="25" y="0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1" y="2"/>
                </a:cxn>
                <a:cxn ang="0">
                  <a:pos x="21" y="2"/>
                </a:cxn>
              </a:cxnLst>
              <a:rect l="0" t="0" r="r" b="b"/>
              <a:pathLst>
                <a:path w="30" h="43">
                  <a:moveTo>
                    <a:pt x="21" y="2"/>
                  </a:moveTo>
                  <a:lnTo>
                    <a:pt x="21" y="2"/>
                  </a:lnTo>
                  <a:lnTo>
                    <a:pt x="10" y="19"/>
                  </a:lnTo>
                  <a:lnTo>
                    <a:pt x="4" y="2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39"/>
                  </a:lnTo>
                  <a:lnTo>
                    <a:pt x="2" y="42"/>
                  </a:lnTo>
                  <a:lnTo>
                    <a:pt x="4" y="43"/>
                  </a:lnTo>
                  <a:lnTo>
                    <a:pt x="5" y="43"/>
                  </a:lnTo>
                  <a:lnTo>
                    <a:pt x="7" y="42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2" y="31"/>
                  </a:lnTo>
                  <a:lnTo>
                    <a:pt x="18" y="2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5"/>
                  </a:lnTo>
                  <a:lnTo>
                    <a:pt x="30" y="3"/>
                  </a:lnTo>
                  <a:lnTo>
                    <a:pt x="29" y="2"/>
                  </a:lnTo>
                  <a:lnTo>
                    <a:pt x="28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chenying0907 300"/>
            <p:cNvSpPr/>
            <p:nvPr/>
          </p:nvSpPr>
          <p:spPr bwMode="auto">
            <a:xfrm>
              <a:off x="6699251" y="3224213"/>
              <a:ext cx="38100" cy="3651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6" y="11"/>
                </a:cxn>
                <a:cxn ang="0">
                  <a:pos x="50" y="18"/>
                </a:cxn>
                <a:cxn ang="0">
                  <a:pos x="34" y="33"/>
                </a:cxn>
                <a:cxn ang="0">
                  <a:pos x="2" y="61"/>
                </a:cxn>
                <a:cxn ang="0">
                  <a:pos x="2" y="61"/>
                </a:cxn>
                <a:cxn ang="0">
                  <a:pos x="1" y="63"/>
                </a:cxn>
                <a:cxn ang="0">
                  <a:pos x="0" y="64"/>
                </a:cxn>
                <a:cxn ang="0">
                  <a:pos x="1" y="66"/>
                </a:cxn>
                <a:cxn ang="0">
                  <a:pos x="2" y="67"/>
                </a:cxn>
                <a:cxn ang="0">
                  <a:pos x="3" y="68"/>
                </a:cxn>
                <a:cxn ang="0">
                  <a:pos x="5" y="69"/>
                </a:cxn>
                <a:cxn ang="0">
                  <a:pos x="7" y="69"/>
                </a:cxn>
                <a:cxn ang="0">
                  <a:pos x="9" y="68"/>
                </a:cxn>
                <a:cxn ang="0">
                  <a:pos x="9" y="68"/>
                </a:cxn>
                <a:cxn ang="0">
                  <a:pos x="42" y="39"/>
                </a:cxn>
                <a:cxn ang="0">
                  <a:pos x="57" y="23"/>
                </a:cxn>
                <a:cxn ang="0">
                  <a:pos x="64" y="16"/>
                </a:cxn>
                <a:cxn ang="0">
                  <a:pos x="72" y="7"/>
                </a:cxn>
                <a:cxn ang="0">
                  <a:pos x="72" y="7"/>
                </a:cxn>
                <a:cxn ang="0">
                  <a:pos x="72" y="5"/>
                </a:cxn>
                <a:cxn ang="0">
                  <a:pos x="72" y="4"/>
                </a:cxn>
                <a:cxn ang="0">
                  <a:pos x="72" y="1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4" y="0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2" h="69">
                  <a:moveTo>
                    <a:pt x="63" y="2"/>
                  </a:moveTo>
                  <a:lnTo>
                    <a:pt x="63" y="2"/>
                  </a:lnTo>
                  <a:lnTo>
                    <a:pt x="56" y="11"/>
                  </a:lnTo>
                  <a:lnTo>
                    <a:pt x="50" y="18"/>
                  </a:lnTo>
                  <a:lnTo>
                    <a:pt x="34" y="33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1" y="63"/>
                  </a:lnTo>
                  <a:lnTo>
                    <a:pt x="0" y="64"/>
                  </a:lnTo>
                  <a:lnTo>
                    <a:pt x="1" y="66"/>
                  </a:lnTo>
                  <a:lnTo>
                    <a:pt x="2" y="67"/>
                  </a:lnTo>
                  <a:lnTo>
                    <a:pt x="3" y="68"/>
                  </a:lnTo>
                  <a:lnTo>
                    <a:pt x="5" y="69"/>
                  </a:lnTo>
                  <a:lnTo>
                    <a:pt x="7" y="69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42" y="39"/>
                  </a:lnTo>
                  <a:lnTo>
                    <a:pt x="57" y="23"/>
                  </a:lnTo>
                  <a:lnTo>
                    <a:pt x="64" y="16"/>
                  </a:lnTo>
                  <a:lnTo>
                    <a:pt x="72" y="7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2" y="4"/>
                  </a:lnTo>
                  <a:lnTo>
                    <a:pt x="72" y="1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8" name="chenying0907 301"/>
            <p:cNvSpPr/>
            <p:nvPr/>
          </p:nvSpPr>
          <p:spPr bwMode="auto">
            <a:xfrm>
              <a:off x="6694488" y="3271838"/>
              <a:ext cx="39688" cy="39688"/>
            </a:xfrm>
            <a:custGeom>
              <a:avLst/>
              <a:gdLst/>
              <a:ahLst/>
              <a:cxnLst>
                <a:cxn ang="0">
                  <a:pos x="65" y="3"/>
                </a:cxn>
                <a:cxn ang="0">
                  <a:pos x="65" y="3"/>
                </a:cxn>
                <a:cxn ang="0">
                  <a:pos x="63" y="7"/>
                </a:cxn>
                <a:cxn ang="0">
                  <a:pos x="61" y="11"/>
                </a:cxn>
                <a:cxn ang="0">
                  <a:pos x="53" y="18"/>
                </a:cxn>
                <a:cxn ang="0">
                  <a:pos x="36" y="31"/>
                </a:cxn>
                <a:cxn ang="0">
                  <a:pos x="36" y="31"/>
                </a:cxn>
                <a:cxn ang="0">
                  <a:pos x="18" y="48"/>
                </a:cxn>
                <a:cxn ang="0">
                  <a:pos x="9" y="58"/>
                </a:cxn>
                <a:cxn ang="0">
                  <a:pos x="1" y="68"/>
                </a:cxn>
                <a:cxn ang="0">
                  <a:pos x="1" y="68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1" y="73"/>
                </a:cxn>
                <a:cxn ang="0">
                  <a:pos x="3" y="74"/>
                </a:cxn>
                <a:cxn ang="0">
                  <a:pos x="6" y="75"/>
                </a:cxn>
                <a:cxn ang="0">
                  <a:pos x="8" y="74"/>
                </a:cxn>
                <a:cxn ang="0">
                  <a:pos x="9" y="73"/>
                </a:cxn>
                <a:cxn ang="0">
                  <a:pos x="9" y="73"/>
                </a:cxn>
                <a:cxn ang="0">
                  <a:pos x="19" y="62"/>
                </a:cxn>
                <a:cxn ang="0">
                  <a:pos x="29" y="51"/>
                </a:cxn>
                <a:cxn ang="0">
                  <a:pos x="51" y="32"/>
                </a:cxn>
                <a:cxn ang="0">
                  <a:pos x="51" y="32"/>
                </a:cxn>
                <a:cxn ang="0">
                  <a:pos x="65" y="20"/>
                </a:cxn>
                <a:cxn ang="0">
                  <a:pos x="68" y="17"/>
                </a:cxn>
                <a:cxn ang="0">
                  <a:pos x="70" y="13"/>
                </a:cxn>
                <a:cxn ang="0">
                  <a:pos x="73" y="10"/>
                </a:cxn>
                <a:cxn ang="0">
                  <a:pos x="75" y="5"/>
                </a:cxn>
                <a:cxn ang="0">
                  <a:pos x="75" y="5"/>
                </a:cxn>
                <a:cxn ang="0">
                  <a:pos x="74" y="3"/>
                </a:cxn>
                <a:cxn ang="0">
                  <a:pos x="74" y="2"/>
                </a:cxn>
                <a:cxn ang="0">
                  <a:pos x="70" y="0"/>
                </a:cxn>
                <a:cxn ang="0">
                  <a:pos x="68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5" y="3"/>
                </a:cxn>
                <a:cxn ang="0">
                  <a:pos x="65" y="3"/>
                </a:cxn>
              </a:cxnLst>
              <a:rect l="0" t="0" r="r" b="b"/>
              <a:pathLst>
                <a:path w="75" h="75">
                  <a:moveTo>
                    <a:pt x="65" y="3"/>
                  </a:moveTo>
                  <a:lnTo>
                    <a:pt x="65" y="3"/>
                  </a:lnTo>
                  <a:lnTo>
                    <a:pt x="63" y="7"/>
                  </a:lnTo>
                  <a:lnTo>
                    <a:pt x="61" y="11"/>
                  </a:lnTo>
                  <a:lnTo>
                    <a:pt x="53" y="18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18" y="48"/>
                  </a:lnTo>
                  <a:lnTo>
                    <a:pt x="9" y="58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1" y="73"/>
                  </a:lnTo>
                  <a:lnTo>
                    <a:pt x="3" y="74"/>
                  </a:lnTo>
                  <a:lnTo>
                    <a:pt x="6" y="75"/>
                  </a:lnTo>
                  <a:lnTo>
                    <a:pt x="8" y="74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19" y="62"/>
                  </a:lnTo>
                  <a:lnTo>
                    <a:pt x="29" y="51"/>
                  </a:lnTo>
                  <a:lnTo>
                    <a:pt x="51" y="32"/>
                  </a:lnTo>
                  <a:lnTo>
                    <a:pt x="51" y="32"/>
                  </a:lnTo>
                  <a:lnTo>
                    <a:pt x="65" y="20"/>
                  </a:lnTo>
                  <a:lnTo>
                    <a:pt x="68" y="17"/>
                  </a:lnTo>
                  <a:lnTo>
                    <a:pt x="70" y="13"/>
                  </a:lnTo>
                  <a:lnTo>
                    <a:pt x="73" y="10"/>
                  </a:lnTo>
                  <a:lnTo>
                    <a:pt x="75" y="5"/>
                  </a:lnTo>
                  <a:lnTo>
                    <a:pt x="75" y="5"/>
                  </a:lnTo>
                  <a:lnTo>
                    <a:pt x="74" y="3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5" y="3"/>
                  </a:lnTo>
                  <a:lnTo>
                    <a:pt x="6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9" name="chenying0907 302"/>
            <p:cNvSpPr/>
            <p:nvPr/>
          </p:nvSpPr>
          <p:spPr bwMode="auto">
            <a:xfrm>
              <a:off x="6697663" y="3328988"/>
              <a:ext cx="33338" cy="33338"/>
            </a:xfrm>
            <a:custGeom>
              <a:avLst/>
              <a:gdLst/>
              <a:ahLst/>
              <a:cxnLst>
                <a:cxn ang="0">
                  <a:pos x="57" y="1"/>
                </a:cxn>
                <a:cxn ang="0">
                  <a:pos x="57" y="1"/>
                </a:cxn>
                <a:cxn ang="0">
                  <a:pos x="43" y="13"/>
                </a:cxn>
                <a:cxn ang="0">
                  <a:pos x="29" y="25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8"/>
                </a:cxn>
                <a:cxn ang="0">
                  <a:pos x="3" y="59"/>
                </a:cxn>
                <a:cxn ang="0">
                  <a:pos x="5" y="61"/>
                </a:cxn>
                <a:cxn ang="0">
                  <a:pos x="6" y="59"/>
                </a:cxn>
                <a:cxn ang="0">
                  <a:pos x="8" y="58"/>
                </a:cxn>
                <a:cxn ang="0">
                  <a:pos x="8" y="58"/>
                </a:cxn>
                <a:cxn ang="0">
                  <a:pos x="34" y="34"/>
                </a:cxn>
                <a:cxn ang="0">
                  <a:pos x="48" y="21"/>
                </a:cxn>
                <a:cxn ang="0">
                  <a:pos x="62" y="10"/>
                </a:cxn>
                <a:cxn ang="0">
                  <a:pos x="62" y="10"/>
                </a:cxn>
                <a:cxn ang="0">
                  <a:pos x="63" y="8"/>
                </a:cxn>
                <a:cxn ang="0">
                  <a:pos x="64" y="6"/>
                </a:cxn>
                <a:cxn ang="0">
                  <a:pos x="63" y="2"/>
                </a:cxn>
                <a:cxn ang="0">
                  <a:pos x="62" y="1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1"/>
                </a:cxn>
                <a:cxn ang="0">
                  <a:pos x="57" y="1"/>
                </a:cxn>
              </a:cxnLst>
              <a:rect l="0" t="0" r="r" b="b"/>
              <a:pathLst>
                <a:path w="64" h="61">
                  <a:moveTo>
                    <a:pt x="57" y="1"/>
                  </a:moveTo>
                  <a:lnTo>
                    <a:pt x="57" y="1"/>
                  </a:lnTo>
                  <a:lnTo>
                    <a:pt x="43" y="13"/>
                  </a:lnTo>
                  <a:lnTo>
                    <a:pt x="29" y="25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8"/>
                  </a:lnTo>
                  <a:lnTo>
                    <a:pt x="3" y="59"/>
                  </a:lnTo>
                  <a:lnTo>
                    <a:pt x="5" y="61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34" y="34"/>
                  </a:lnTo>
                  <a:lnTo>
                    <a:pt x="48" y="21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3" y="8"/>
                  </a:lnTo>
                  <a:lnTo>
                    <a:pt x="64" y="6"/>
                  </a:lnTo>
                  <a:lnTo>
                    <a:pt x="63" y="2"/>
                  </a:lnTo>
                  <a:lnTo>
                    <a:pt x="62" y="1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0" name="chenying0907 303"/>
            <p:cNvSpPr/>
            <p:nvPr/>
          </p:nvSpPr>
          <p:spPr bwMode="auto">
            <a:xfrm>
              <a:off x="6697663" y="3379788"/>
              <a:ext cx="33338" cy="34925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47" y="6"/>
                </a:cxn>
                <a:cxn ang="0">
                  <a:pos x="38" y="13"/>
                </a:cxn>
                <a:cxn ang="0">
                  <a:pos x="31" y="20"/>
                </a:cxn>
                <a:cxn ang="0">
                  <a:pos x="25" y="28"/>
                </a:cxn>
                <a:cxn ang="0">
                  <a:pos x="13" y="44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1" y="66"/>
                </a:cxn>
                <a:cxn ang="0">
                  <a:pos x="2" y="67"/>
                </a:cxn>
                <a:cxn ang="0">
                  <a:pos x="4" y="68"/>
                </a:cxn>
                <a:cxn ang="0">
                  <a:pos x="6" y="68"/>
                </a:cxn>
                <a:cxn ang="0">
                  <a:pos x="7" y="67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20" y="49"/>
                </a:cxn>
                <a:cxn ang="0">
                  <a:pos x="31" y="34"/>
                </a:cxn>
                <a:cxn ang="0">
                  <a:pos x="45" y="20"/>
                </a:cxn>
                <a:cxn ang="0">
                  <a:pos x="52" y="14"/>
                </a:cxn>
                <a:cxn ang="0">
                  <a:pos x="60" y="8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8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68">
                  <a:moveTo>
                    <a:pt x="55" y="0"/>
                  </a:moveTo>
                  <a:lnTo>
                    <a:pt x="55" y="0"/>
                  </a:lnTo>
                  <a:lnTo>
                    <a:pt x="47" y="6"/>
                  </a:lnTo>
                  <a:lnTo>
                    <a:pt x="38" y="13"/>
                  </a:lnTo>
                  <a:lnTo>
                    <a:pt x="31" y="20"/>
                  </a:lnTo>
                  <a:lnTo>
                    <a:pt x="25" y="28"/>
                  </a:lnTo>
                  <a:lnTo>
                    <a:pt x="13" y="44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1" y="66"/>
                  </a:lnTo>
                  <a:lnTo>
                    <a:pt x="2" y="67"/>
                  </a:lnTo>
                  <a:lnTo>
                    <a:pt x="4" y="68"/>
                  </a:lnTo>
                  <a:lnTo>
                    <a:pt x="6" y="68"/>
                  </a:lnTo>
                  <a:lnTo>
                    <a:pt x="7" y="67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20" y="49"/>
                  </a:lnTo>
                  <a:lnTo>
                    <a:pt x="31" y="34"/>
                  </a:lnTo>
                  <a:lnTo>
                    <a:pt x="45" y="20"/>
                  </a:lnTo>
                  <a:lnTo>
                    <a:pt x="52" y="1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1" name="chenying0907 304"/>
            <p:cNvSpPr/>
            <p:nvPr/>
          </p:nvSpPr>
          <p:spPr bwMode="auto">
            <a:xfrm>
              <a:off x="6699251" y="3429001"/>
              <a:ext cx="31750" cy="34925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50" y="5"/>
                </a:cxn>
                <a:cxn ang="0">
                  <a:pos x="49" y="7"/>
                </a:cxn>
                <a:cxn ang="0">
                  <a:pos x="45" y="11"/>
                </a:cxn>
                <a:cxn ang="0">
                  <a:pos x="35" y="18"/>
                </a:cxn>
                <a:cxn ang="0">
                  <a:pos x="35" y="18"/>
                </a:cxn>
                <a:cxn ang="0">
                  <a:pos x="21" y="31"/>
                </a:cxn>
                <a:cxn ang="0">
                  <a:pos x="21" y="31"/>
                </a:cxn>
                <a:cxn ang="0">
                  <a:pos x="15" y="37"/>
                </a:cxn>
                <a:cxn ang="0">
                  <a:pos x="9" y="45"/>
                </a:cxn>
                <a:cxn ang="0">
                  <a:pos x="4" y="52"/>
                </a:cxn>
                <a:cxn ang="0">
                  <a:pos x="1" y="60"/>
                </a:cxn>
                <a:cxn ang="0">
                  <a:pos x="1" y="60"/>
                </a:cxn>
                <a:cxn ang="0">
                  <a:pos x="0" y="62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5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10" y="64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2" y="57"/>
                </a:cxn>
                <a:cxn ang="0">
                  <a:pos x="15" y="53"/>
                </a:cxn>
                <a:cxn ang="0">
                  <a:pos x="21" y="45"/>
                </a:cxn>
                <a:cxn ang="0">
                  <a:pos x="38" y="29"/>
                </a:cxn>
                <a:cxn ang="0">
                  <a:pos x="38" y="29"/>
                </a:cxn>
                <a:cxn ang="0">
                  <a:pos x="44" y="24"/>
                </a:cxn>
                <a:cxn ang="0">
                  <a:pos x="51" y="19"/>
                </a:cxn>
                <a:cxn ang="0">
                  <a:pos x="56" y="12"/>
                </a:cxn>
                <a:cxn ang="0">
                  <a:pos x="58" y="9"/>
                </a:cxn>
                <a:cxn ang="0">
                  <a:pos x="60" y="5"/>
                </a:cxn>
                <a:cxn ang="0">
                  <a:pos x="60" y="5"/>
                </a:cxn>
                <a:cxn ang="0">
                  <a:pos x="60" y="3"/>
                </a:cxn>
                <a:cxn ang="0">
                  <a:pos x="59" y="2"/>
                </a:cxn>
                <a:cxn ang="0">
                  <a:pos x="58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0"/>
                </a:cxn>
                <a:cxn ang="0">
                  <a:pos x="52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60" h="66">
                  <a:moveTo>
                    <a:pt x="51" y="3"/>
                  </a:moveTo>
                  <a:lnTo>
                    <a:pt x="51" y="3"/>
                  </a:lnTo>
                  <a:lnTo>
                    <a:pt x="50" y="5"/>
                  </a:lnTo>
                  <a:lnTo>
                    <a:pt x="49" y="7"/>
                  </a:lnTo>
                  <a:lnTo>
                    <a:pt x="45" y="11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15" y="37"/>
                  </a:lnTo>
                  <a:lnTo>
                    <a:pt x="9" y="45"/>
                  </a:lnTo>
                  <a:lnTo>
                    <a:pt x="4" y="52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2" y="57"/>
                  </a:lnTo>
                  <a:lnTo>
                    <a:pt x="15" y="53"/>
                  </a:lnTo>
                  <a:lnTo>
                    <a:pt x="21" y="45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44" y="24"/>
                  </a:lnTo>
                  <a:lnTo>
                    <a:pt x="51" y="19"/>
                  </a:lnTo>
                  <a:lnTo>
                    <a:pt x="56" y="12"/>
                  </a:lnTo>
                  <a:lnTo>
                    <a:pt x="58" y="9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0" y="3"/>
                  </a:lnTo>
                  <a:lnTo>
                    <a:pt x="59" y="2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0"/>
                  </a:lnTo>
                  <a:lnTo>
                    <a:pt x="52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2" name="chenying0907 305"/>
            <p:cNvSpPr/>
            <p:nvPr/>
          </p:nvSpPr>
          <p:spPr bwMode="auto">
            <a:xfrm>
              <a:off x="6704013" y="3460751"/>
              <a:ext cx="30163" cy="36513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9" y="1"/>
                </a:cxn>
                <a:cxn ang="0">
                  <a:pos x="24" y="31"/>
                </a:cxn>
                <a:cxn ang="0">
                  <a:pos x="12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5"/>
                </a:cxn>
                <a:cxn ang="0">
                  <a:pos x="1" y="66"/>
                </a:cxn>
                <a:cxn ang="0">
                  <a:pos x="3" y="67"/>
                </a:cxn>
                <a:cxn ang="0">
                  <a:pos x="4" y="69"/>
                </a:cxn>
                <a:cxn ang="0">
                  <a:pos x="6" y="69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20" y="51"/>
                </a:cxn>
                <a:cxn ang="0">
                  <a:pos x="32" y="36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7" y="6"/>
                </a:cxn>
                <a:cxn ang="0">
                  <a:pos x="58" y="4"/>
                </a:cxn>
                <a:cxn ang="0">
                  <a:pos x="57" y="2"/>
                </a:cxn>
                <a:cxn ang="0">
                  <a:pos x="56" y="1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0" y="0"/>
                </a:cxn>
                <a:cxn ang="0">
                  <a:pos x="49" y="1"/>
                </a:cxn>
                <a:cxn ang="0">
                  <a:pos x="49" y="1"/>
                </a:cxn>
              </a:cxnLst>
              <a:rect l="0" t="0" r="r" b="b"/>
              <a:pathLst>
                <a:path w="58" h="69">
                  <a:moveTo>
                    <a:pt x="49" y="1"/>
                  </a:moveTo>
                  <a:lnTo>
                    <a:pt x="49" y="1"/>
                  </a:lnTo>
                  <a:lnTo>
                    <a:pt x="24" y="31"/>
                  </a:lnTo>
                  <a:lnTo>
                    <a:pt x="12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5"/>
                  </a:lnTo>
                  <a:lnTo>
                    <a:pt x="1" y="66"/>
                  </a:lnTo>
                  <a:lnTo>
                    <a:pt x="3" y="67"/>
                  </a:lnTo>
                  <a:lnTo>
                    <a:pt x="4" y="69"/>
                  </a:lnTo>
                  <a:lnTo>
                    <a:pt x="6" y="69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20" y="51"/>
                  </a:lnTo>
                  <a:lnTo>
                    <a:pt x="32" y="36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7" y="6"/>
                  </a:lnTo>
                  <a:lnTo>
                    <a:pt x="58" y="4"/>
                  </a:lnTo>
                  <a:lnTo>
                    <a:pt x="57" y="2"/>
                  </a:lnTo>
                  <a:lnTo>
                    <a:pt x="56" y="1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3" name="chenying0907 306"/>
            <p:cNvSpPr/>
            <p:nvPr/>
          </p:nvSpPr>
          <p:spPr bwMode="auto">
            <a:xfrm>
              <a:off x="6704013" y="3514726"/>
              <a:ext cx="34925" cy="36513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43" y="14"/>
                </a:cxn>
                <a:cxn ang="0">
                  <a:pos x="29" y="29"/>
                </a:cxn>
                <a:cxn ang="0">
                  <a:pos x="14" y="44"/>
                </a:cxn>
                <a:cxn ang="0">
                  <a:pos x="1" y="60"/>
                </a:cxn>
                <a:cxn ang="0">
                  <a:pos x="1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7"/>
                </a:cxn>
                <a:cxn ang="0">
                  <a:pos x="3" y="68"/>
                </a:cxn>
                <a:cxn ang="0">
                  <a:pos x="4" y="68"/>
                </a:cxn>
                <a:cxn ang="0">
                  <a:pos x="6" y="68"/>
                </a:cxn>
                <a:cxn ang="0">
                  <a:pos x="7" y="67"/>
                </a:cxn>
                <a:cxn ang="0">
                  <a:pos x="7" y="67"/>
                </a:cxn>
                <a:cxn ang="0">
                  <a:pos x="20" y="51"/>
                </a:cxn>
                <a:cxn ang="0">
                  <a:pos x="35" y="35"/>
                </a:cxn>
                <a:cxn ang="0">
                  <a:pos x="50" y="20"/>
                </a:cxn>
                <a:cxn ang="0">
                  <a:pos x="67" y="7"/>
                </a:cxn>
                <a:cxn ang="0">
                  <a:pos x="67" y="7"/>
                </a:cxn>
                <a:cxn ang="0">
                  <a:pos x="68" y="6"/>
                </a:cxn>
                <a:cxn ang="0">
                  <a:pos x="68" y="4"/>
                </a:cxn>
                <a:cxn ang="0">
                  <a:pos x="68" y="3"/>
                </a:cxn>
                <a:cxn ang="0">
                  <a:pos x="67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68">
                  <a:moveTo>
                    <a:pt x="60" y="1"/>
                  </a:moveTo>
                  <a:lnTo>
                    <a:pt x="60" y="1"/>
                  </a:lnTo>
                  <a:lnTo>
                    <a:pt x="43" y="14"/>
                  </a:lnTo>
                  <a:lnTo>
                    <a:pt x="29" y="29"/>
                  </a:lnTo>
                  <a:lnTo>
                    <a:pt x="14" y="44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7"/>
                  </a:lnTo>
                  <a:lnTo>
                    <a:pt x="3" y="68"/>
                  </a:lnTo>
                  <a:lnTo>
                    <a:pt x="4" y="68"/>
                  </a:lnTo>
                  <a:lnTo>
                    <a:pt x="6" y="68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20" y="51"/>
                  </a:lnTo>
                  <a:lnTo>
                    <a:pt x="35" y="35"/>
                  </a:lnTo>
                  <a:lnTo>
                    <a:pt x="50" y="20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3"/>
                  </a:lnTo>
                  <a:lnTo>
                    <a:pt x="67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4" name="chenying0907 307"/>
            <p:cNvSpPr/>
            <p:nvPr/>
          </p:nvSpPr>
          <p:spPr bwMode="auto">
            <a:xfrm>
              <a:off x="6704013" y="3554413"/>
              <a:ext cx="26988" cy="38100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1" y="9"/>
                </a:cxn>
                <a:cxn ang="0">
                  <a:pos x="39" y="13"/>
                </a:cxn>
                <a:cxn ang="0">
                  <a:pos x="34" y="20"/>
                </a:cxn>
                <a:cxn ang="0">
                  <a:pos x="22" y="33"/>
                </a:cxn>
                <a:cxn ang="0">
                  <a:pos x="22" y="33"/>
                </a:cxn>
                <a:cxn ang="0">
                  <a:pos x="11" y="47"/>
                </a:cxn>
                <a:cxn ang="0">
                  <a:pos x="1" y="62"/>
                </a:cxn>
                <a:cxn ang="0">
                  <a:pos x="1" y="62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1" y="68"/>
                </a:cxn>
                <a:cxn ang="0">
                  <a:pos x="3" y="69"/>
                </a:cxn>
                <a:cxn ang="0">
                  <a:pos x="4" y="70"/>
                </a:cxn>
                <a:cxn ang="0">
                  <a:pos x="6" y="69"/>
                </a:cxn>
                <a:cxn ang="0">
                  <a:pos x="7" y="68"/>
                </a:cxn>
                <a:cxn ang="0">
                  <a:pos x="7" y="68"/>
                </a:cxn>
                <a:cxn ang="0">
                  <a:pos x="20" y="50"/>
                </a:cxn>
                <a:cxn ang="0">
                  <a:pos x="35" y="33"/>
                </a:cxn>
                <a:cxn ang="0">
                  <a:pos x="35" y="33"/>
                </a:cxn>
                <a:cxn ang="0">
                  <a:pos x="41" y="26"/>
                </a:cxn>
                <a:cxn ang="0">
                  <a:pos x="45" y="20"/>
                </a:cxn>
                <a:cxn ang="0">
                  <a:pos x="49" y="13"/>
                </a:cxn>
                <a:cxn ang="0">
                  <a:pos x="51" y="6"/>
                </a:cxn>
                <a:cxn ang="0">
                  <a:pos x="51" y="6"/>
                </a:cxn>
                <a:cxn ang="0">
                  <a:pos x="51" y="3"/>
                </a:cxn>
                <a:cxn ang="0">
                  <a:pos x="50" y="1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3" y="1"/>
                </a:cxn>
                <a:cxn ang="0">
                  <a:pos x="42" y="3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1" h="70">
                  <a:moveTo>
                    <a:pt x="42" y="6"/>
                  </a:moveTo>
                  <a:lnTo>
                    <a:pt x="42" y="6"/>
                  </a:lnTo>
                  <a:lnTo>
                    <a:pt x="41" y="9"/>
                  </a:lnTo>
                  <a:lnTo>
                    <a:pt x="39" y="13"/>
                  </a:lnTo>
                  <a:lnTo>
                    <a:pt x="34" y="20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11" y="47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1" y="68"/>
                  </a:lnTo>
                  <a:lnTo>
                    <a:pt x="3" y="69"/>
                  </a:lnTo>
                  <a:lnTo>
                    <a:pt x="4" y="70"/>
                  </a:lnTo>
                  <a:lnTo>
                    <a:pt x="6" y="69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20" y="50"/>
                  </a:lnTo>
                  <a:lnTo>
                    <a:pt x="35" y="33"/>
                  </a:lnTo>
                  <a:lnTo>
                    <a:pt x="35" y="33"/>
                  </a:lnTo>
                  <a:lnTo>
                    <a:pt x="41" y="26"/>
                  </a:lnTo>
                  <a:lnTo>
                    <a:pt x="45" y="20"/>
                  </a:lnTo>
                  <a:lnTo>
                    <a:pt x="49" y="13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3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5" name="chenying0907 308"/>
            <p:cNvSpPr/>
            <p:nvPr/>
          </p:nvSpPr>
          <p:spPr bwMode="auto">
            <a:xfrm>
              <a:off x="6704013" y="3603626"/>
              <a:ext cx="28575" cy="30163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2"/>
                </a:cxn>
                <a:cxn ang="0">
                  <a:pos x="22" y="24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1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7" y="56"/>
                </a:cxn>
                <a:cxn ang="0">
                  <a:pos x="7" y="56"/>
                </a:cxn>
                <a:cxn ang="0">
                  <a:pos x="30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3" y="6"/>
                </a:cxn>
                <a:cxn ang="0">
                  <a:pos x="53" y="5"/>
                </a:cxn>
                <a:cxn ang="0">
                  <a:pos x="53" y="3"/>
                </a:cxn>
                <a:cxn ang="0">
                  <a:pos x="52" y="2"/>
                </a:cxn>
                <a:cxn ang="0">
                  <a:pos x="51" y="1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53" h="57">
                  <a:moveTo>
                    <a:pt x="46" y="2"/>
                  </a:moveTo>
                  <a:lnTo>
                    <a:pt x="46" y="2"/>
                  </a:lnTo>
                  <a:lnTo>
                    <a:pt x="22" y="24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1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30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6"/>
                  </a:lnTo>
                  <a:lnTo>
                    <a:pt x="53" y="5"/>
                  </a:lnTo>
                  <a:lnTo>
                    <a:pt x="53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6" name="chenying0907 309"/>
            <p:cNvSpPr/>
            <p:nvPr/>
          </p:nvSpPr>
          <p:spPr bwMode="auto">
            <a:xfrm>
              <a:off x="6704013" y="3644901"/>
              <a:ext cx="34925" cy="44450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53" y="11"/>
                </a:cxn>
                <a:cxn ang="0">
                  <a:pos x="47" y="18"/>
                </a:cxn>
                <a:cxn ang="0">
                  <a:pos x="41" y="24"/>
                </a:cxn>
                <a:cxn ang="0">
                  <a:pos x="35" y="31"/>
                </a:cxn>
                <a:cxn ang="0">
                  <a:pos x="35" y="31"/>
                </a:cxn>
                <a:cxn ang="0">
                  <a:pos x="18" y="5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1" y="82"/>
                </a:cxn>
                <a:cxn ang="0">
                  <a:pos x="2" y="83"/>
                </a:cxn>
                <a:cxn ang="0">
                  <a:pos x="4" y="84"/>
                </a:cxn>
                <a:cxn ang="0">
                  <a:pos x="6" y="83"/>
                </a:cxn>
                <a:cxn ang="0">
                  <a:pos x="7" y="82"/>
                </a:cxn>
                <a:cxn ang="0">
                  <a:pos x="7" y="82"/>
                </a:cxn>
                <a:cxn ang="0">
                  <a:pos x="22" y="64"/>
                </a:cxn>
                <a:cxn ang="0">
                  <a:pos x="37" y="45"/>
                </a:cxn>
                <a:cxn ang="0">
                  <a:pos x="37" y="45"/>
                </a:cxn>
                <a:cxn ang="0">
                  <a:pos x="45" y="36"/>
                </a:cxn>
                <a:cxn ang="0">
                  <a:pos x="53" y="27"/>
                </a:cxn>
                <a:cxn ang="0">
                  <a:pos x="61" y="18"/>
                </a:cxn>
                <a:cxn ang="0">
                  <a:pos x="64" y="13"/>
                </a:cxn>
                <a:cxn ang="0">
                  <a:pos x="67" y="8"/>
                </a:cxn>
                <a:cxn ang="0">
                  <a:pos x="67" y="8"/>
                </a:cxn>
                <a:cxn ang="0">
                  <a:pos x="68" y="6"/>
                </a:cxn>
                <a:cxn ang="0">
                  <a:pos x="67" y="4"/>
                </a:cxn>
                <a:cxn ang="0">
                  <a:pos x="65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68" h="84">
                  <a:moveTo>
                    <a:pt x="59" y="2"/>
                  </a:moveTo>
                  <a:lnTo>
                    <a:pt x="59" y="2"/>
                  </a:lnTo>
                  <a:lnTo>
                    <a:pt x="53" y="11"/>
                  </a:lnTo>
                  <a:lnTo>
                    <a:pt x="47" y="18"/>
                  </a:lnTo>
                  <a:lnTo>
                    <a:pt x="41" y="24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18" y="5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1" y="82"/>
                  </a:lnTo>
                  <a:lnTo>
                    <a:pt x="2" y="83"/>
                  </a:lnTo>
                  <a:lnTo>
                    <a:pt x="4" y="84"/>
                  </a:lnTo>
                  <a:lnTo>
                    <a:pt x="6" y="83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22" y="64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45" y="36"/>
                  </a:lnTo>
                  <a:lnTo>
                    <a:pt x="53" y="27"/>
                  </a:lnTo>
                  <a:lnTo>
                    <a:pt x="61" y="18"/>
                  </a:lnTo>
                  <a:lnTo>
                    <a:pt x="64" y="13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8" y="6"/>
                  </a:lnTo>
                  <a:lnTo>
                    <a:pt x="67" y="4"/>
                  </a:lnTo>
                  <a:lnTo>
                    <a:pt x="65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7" name="chenying0907 310"/>
            <p:cNvSpPr/>
            <p:nvPr/>
          </p:nvSpPr>
          <p:spPr bwMode="auto">
            <a:xfrm>
              <a:off x="6699251" y="3689351"/>
              <a:ext cx="41275" cy="46038"/>
            </a:xfrm>
            <a:custGeom>
              <a:avLst/>
              <a:gdLst/>
              <a:ahLst/>
              <a:cxnLst>
                <a:cxn ang="0">
                  <a:pos x="71" y="2"/>
                </a:cxn>
                <a:cxn ang="0">
                  <a:pos x="71" y="2"/>
                </a:cxn>
                <a:cxn ang="0">
                  <a:pos x="62" y="13"/>
                </a:cxn>
                <a:cxn ang="0">
                  <a:pos x="53" y="22"/>
                </a:cxn>
                <a:cxn ang="0">
                  <a:pos x="34" y="41"/>
                </a:cxn>
                <a:cxn ang="0">
                  <a:pos x="25" y="50"/>
                </a:cxn>
                <a:cxn ang="0">
                  <a:pos x="17" y="59"/>
                </a:cxn>
                <a:cxn ang="0">
                  <a:pos x="9" y="70"/>
                </a:cxn>
                <a:cxn ang="0">
                  <a:pos x="1" y="81"/>
                </a:cxn>
                <a:cxn ang="0">
                  <a:pos x="1" y="81"/>
                </a:cxn>
                <a:cxn ang="0">
                  <a:pos x="0" y="82"/>
                </a:cxn>
                <a:cxn ang="0">
                  <a:pos x="1" y="84"/>
                </a:cxn>
                <a:cxn ang="0">
                  <a:pos x="2" y="86"/>
                </a:cxn>
                <a:cxn ang="0">
                  <a:pos x="3" y="87"/>
                </a:cxn>
                <a:cxn ang="0">
                  <a:pos x="4" y="87"/>
                </a:cxn>
                <a:cxn ang="0">
                  <a:pos x="6" y="87"/>
                </a:cxn>
                <a:cxn ang="0">
                  <a:pos x="9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7" y="74"/>
                </a:cxn>
                <a:cxn ang="0">
                  <a:pos x="25" y="65"/>
                </a:cxn>
                <a:cxn ang="0">
                  <a:pos x="33" y="54"/>
                </a:cxn>
                <a:cxn ang="0">
                  <a:pos x="43" y="45"/>
                </a:cxn>
                <a:cxn ang="0">
                  <a:pos x="61" y="27"/>
                </a:cxn>
                <a:cxn ang="0">
                  <a:pos x="71" y="17"/>
                </a:cxn>
                <a:cxn ang="0">
                  <a:pos x="79" y="7"/>
                </a:cxn>
                <a:cxn ang="0">
                  <a:pos x="79" y="7"/>
                </a:cxn>
                <a:cxn ang="0">
                  <a:pos x="79" y="6"/>
                </a:cxn>
                <a:cxn ang="0">
                  <a:pos x="79" y="3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4" y="0"/>
                </a:cxn>
                <a:cxn ang="0">
                  <a:pos x="72" y="0"/>
                </a:cxn>
                <a:cxn ang="0">
                  <a:pos x="71" y="2"/>
                </a:cxn>
                <a:cxn ang="0">
                  <a:pos x="71" y="2"/>
                </a:cxn>
              </a:cxnLst>
              <a:rect l="0" t="0" r="r" b="b"/>
              <a:pathLst>
                <a:path w="79" h="87">
                  <a:moveTo>
                    <a:pt x="71" y="2"/>
                  </a:moveTo>
                  <a:lnTo>
                    <a:pt x="71" y="2"/>
                  </a:lnTo>
                  <a:lnTo>
                    <a:pt x="62" y="13"/>
                  </a:lnTo>
                  <a:lnTo>
                    <a:pt x="53" y="22"/>
                  </a:lnTo>
                  <a:lnTo>
                    <a:pt x="34" y="41"/>
                  </a:lnTo>
                  <a:lnTo>
                    <a:pt x="25" y="50"/>
                  </a:lnTo>
                  <a:lnTo>
                    <a:pt x="17" y="59"/>
                  </a:lnTo>
                  <a:lnTo>
                    <a:pt x="9" y="70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0" y="82"/>
                  </a:lnTo>
                  <a:lnTo>
                    <a:pt x="1" y="84"/>
                  </a:lnTo>
                  <a:lnTo>
                    <a:pt x="2" y="86"/>
                  </a:lnTo>
                  <a:lnTo>
                    <a:pt x="3" y="87"/>
                  </a:lnTo>
                  <a:lnTo>
                    <a:pt x="4" y="87"/>
                  </a:lnTo>
                  <a:lnTo>
                    <a:pt x="6" y="87"/>
                  </a:lnTo>
                  <a:lnTo>
                    <a:pt x="9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7" y="74"/>
                  </a:lnTo>
                  <a:lnTo>
                    <a:pt x="25" y="65"/>
                  </a:lnTo>
                  <a:lnTo>
                    <a:pt x="33" y="54"/>
                  </a:lnTo>
                  <a:lnTo>
                    <a:pt x="43" y="45"/>
                  </a:lnTo>
                  <a:lnTo>
                    <a:pt x="61" y="27"/>
                  </a:lnTo>
                  <a:lnTo>
                    <a:pt x="71" y="17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9" y="6"/>
                  </a:lnTo>
                  <a:lnTo>
                    <a:pt x="79" y="3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1" y="2"/>
                  </a:lnTo>
                  <a:lnTo>
                    <a:pt x="7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8" name="chenying0907 311"/>
            <p:cNvSpPr/>
            <p:nvPr/>
          </p:nvSpPr>
          <p:spPr bwMode="auto">
            <a:xfrm>
              <a:off x="6732588" y="3716338"/>
              <a:ext cx="23813" cy="33338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37" y="2"/>
                </a:cxn>
                <a:cxn ang="0">
                  <a:pos x="26" y="18"/>
                </a:cxn>
                <a:cxn ang="0">
                  <a:pos x="17" y="33"/>
                </a:cxn>
                <a:cxn ang="0">
                  <a:pos x="17" y="33"/>
                </a:cxn>
                <a:cxn ang="0">
                  <a:pos x="13" y="39"/>
                </a:cxn>
                <a:cxn ang="0">
                  <a:pos x="8" y="46"/>
                </a:cxn>
                <a:cxn ang="0">
                  <a:pos x="5" y="51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0" y="60"/>
                </a:cxn>
                <a:cxn ang="0">
                  <a:pos x="2" y="61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6" y="63"/>
                </a:cxn>
                <a:cxn ang="0">
                  <a:pos x="8" y="63"/>
                </a:cxn>
                <a:cxn ang="0">
                  <a:pos x="9" y="62"/>
                </a:cxn>
                <a:cxn ang="0">
                  <a:pos x="10" y="60"/>
                </a:cxn>
                <a:cxn ang="0">
                  <a:pos x="10" y="60"/>
                </a:cxn>
                <a:cxn ang="0">
                  <a:pos x="13" y="54"/>
                </a:cxn>
                <a:cxn ang="0">
                  <a:pos x="18" y="48"/>
                </a:cxn>
                <a:cxn ang="0">
                  <a:pos x="22" y="42"/>
                </a:cxn>
                <a:cxn ang="0">
                  <a:pos x="26" y="35"/>
                </a:cxn>
                <a:cxn ang="0">
                  <a:pos x="26" y="35"/>
                </a:cxn>
                <a:cxn ang="0">
                  <a:pos x="36" y="21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5" y="2"/>
                </a:cxn>
                <a:cxn ang="0">
                  <a:pos x="44" y="1"/>
                </a:cxn>
                <a:cxn ang="0">
                  <a:pos x="41" y="0"/>
                </a:cxn>
                <a:cxn ang="0">
                  <a:pos x="39" y="1"/>
                </a:cxn>
                <a:cxn ang="0">
                  <a:pos x="37" y="2"/>
                </a:cxn>
                <a:cxn ang="0">
                  <a:pos x="37" y="2"/>
                </a:cxn>
              </a:cxnLst>
              <a:rect l="0" t="0" r="r" b="b"/>
              <a:pathLst>
                <a:path w="46" h="63">
                  <a:moveTo>
                    <a:pt x="37" y="2"/>
                  </a:moveTo>
                  <a:lnTo>
                    <a:pt x="37" y="2"/>
                  </a:lnTo>
                  <a:lnTo>
                    <a:pt x="26" y="18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3" y="39"/>
                  </a:lnTo>
                  <a:lnTo>
                    <a:pt x="8" y="46"/>
                  </a:lnTo>
                  <a:lnTo>
                    <a:pt x="5" y="51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0" y="60"/>
                  </a:lnTo>
                  <a:lnTo>
                    <a:pt x="2" y="61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6" y="63"/>
                  </a:lnTo>
                  <a:lnTo>
                    <a:pt x="8" y="63"/>
                  </a:lnTo>
                  <a:lnTo>
                    <a:pt x="9" y="62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3" y="54"/>
                  </a:lnTo>
                  <a:lnTo>
                    <a:pt x="18" y="48"/>
                  </a:lnTo>
                  <a:lnTo>
                    <a:pt x="22" y="42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36" y="21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5" y="2"/>
                  </a:lnTo>
                  <a:lnTo>
                    <a:pt x="44" y="1"/>
                  </a:lnTo>
                  <a:lnTo>
                    <a:pt x="41" y="0"/>
                  </a:lnTo>
                  <a:lnTo>
                    <a:pt x="39" y="1"/>
                  </a:lnTo>
                  <a:lnTo>
                    <a:pt x="37" y="2"/>
                  </a:lnTo>
                  <a:lnTo>
                    <a:pt x="3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9" name="chenying0907 312"/>
            <p:cNvSpPr/>
            <p:nvPr/>
          </p:nvSpPr>
          <p:spPr bwMode="auto">
            <a:xfrm>
              <a:off x="6786563" y="3716338"/>
              <a:ext cx="25400" cy="33338"/>
            </a:xfrm>
            <a:custGeom>
              <a:avLst/>
              <a:gdLst/>
              <a:ahLst/>
              <a:cxnLst>
                <a:cxn ang="0">
                  <a:pos x="41" y="1"/>
                </a:cxn>
                <a:cxn ang="0">
                  <a:pos x="41" y="1"/>
                </a:cxn>
                <a:cxn ang="0">
                  <a:pos x="36" y="7"/>
                </a:cxn>
                <a:cxn ang="0">
                  <a:pos x="31" y="15"/>
                </a:cxn>
                <a:cxn ang="0">
                  <a:pos x="22" y="28"/>
                </a:cxn>
                <a:cxn ang="0">
                  <a:pos x="22" y="28"/>
                </a:cxn>
                <a:cxn ang="0">
                  <a:pos x="17" y="35"/>
                </a:cxn>
                <a:cxn ang="0">
                  <a:pos x="11" y="43"/>
                </a:cxn>
                <a:cxn ang="0">
                  <a:pos x="11" y="43"/>
                </a:cxn>
                <a:cxn ang="0">
                  <a:pos x="9" y="47"/>
                </a:cxn>
                <a:cxn ang="0">
                  <a:pos x="6" y="50"/>
                </a:cxn>
                <a:cxn ang="0">
                  <a:pos x="3" y="5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0" y="61"/>
                </a:cxn>
                <a:cxn ang="0">
                  <a:pos x="3" y="63"/>
                </a:cxn>
                <a:cxn ang="0">
                  <a:pos x="4" y="64"/>
                </a:cxn>
                <a:cxn ang="0">
                  <a:pos x="6" y="64"/>
                </a:cxn>
                <a:cxn ang="0">
                  <a:pos x="7" y="63"/>
                </a:cxn>
                <a:cxn ang="0">
                  <a:pos x="8" y="61"/>
                </a:cxn>
                <a:cxn ang="0">
                  <a:pos x="8" y="61"/>
                </a:cxn>
                <a:cxn ang="0">
                  <a:pos x="10" y="59"/>
                </a:cxn>
                <a:cxn ang="0">
                  <a:pos x="12" y="58"/>
                </a:cxn>
                <a:cxn ang="0">
                  <a:pos x="15" y="56"/>
                </a:cxn>
                <a:cxn ang="0">
                  <a:pos x="16" y="55"/>
                </a:cxn>
                <a:cxn ang="0">
                  <a:pos x="16" y="55"/>
                </a:cxn>
                <a:cxn ang="0">
                  <a:pos x="21" y="46"/>
                </a:cxn>
                <a:cxn ang="0">
                  <a:pos x="24" y="41"/>
                </a:cxn>
                <a:cxn ang="0">
                  <a:pos x="27" y="36"/>
                </a:cxn>
                <a:cxn ang="0">
                  <a:pos x="27" y="36"/>
                </a:cxn>
                <a:cxn ang="0">
                  <a:pos x="32" y="29"/>
                </a:cxn>
                <a:cxn ang="0">
                  <a:pos x="37" y="22"/>
                </a:cxn>
                <a:cxn ang="0">
                  <a:pos x="43" y="15"/>
                </a:cxn>
                <a:cxn ang="0">
                  <a:pos x="49" y="8"/>
                </a:cxn>
                <a:cxn ang="0">
                  <a:pos x="49" y="8"/>
                </a:cxn>
                <a:cxn ang="0">
                  <a:pos x="50" y="6"/>
                </a:cxn>
                <a:cxn ang="0">
                  <a:pos x="50" y="4"/>
                </a:cxn>
                <a:cxn ang="0">
                  <a:pos x="49" y="2"/>
                </a:cxn>
                <a:cxn ang="0">
                  <a:pos x="48" y="1"/>
                </a:cxn>
                <a:cxn ang="0">
                  <a:pos x="47" y="0"/>
                </a:cxn>
                <a:cxn ang="0">
                  <a:pos x="45" y="0"/>
                </a:cxn>
                <a:cxn ang="0">
                  <a:pos x="44" y="0"/>
                </a:cxn>
                <a:cxn ang="0">
                  <a:pos x="41" y="1"/>
                </a:cxn>
                <a:cxn ang="0">
                  <a:pos x="41" y="1"/>
                </a:cxn>
              </a:cxnLst>
              <a:rect l="0" t="0" r="r" b="b"/>
              <a:pathLst>
                <a:path w="50" h="64">
                  <a:moveTo>
                    <a:pt x="41" y="1"/>
                  </a:moveTo>
                  <a:lnTo>
                    <a:pt x="41" y="1"/>
                  </a:lnTo>
                  <a:lnTo>
                    <a:pt x="36" y="7"/>
                  </a:lnTo>
                  <a:lnTo>
                    <a:pt x="31" y="15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17" y="35"/>
                  </a:lnTo>
                  <a:lnTo>
                    <a:pt x="11" y="43"/>
                  </a:lnTo>
                  <a:lnTo>
                    <a:pt x="11" y="43"/>
                  </a:lnTo>
                  <a:lnTo>
                    <a:pt x="9" y="47"/>
                  </a:lnTo>
                  <a:lnTo>
                    <a:pt x="6" y="50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3"/>
                  </a:lnTo>
                  <a:lnTo>
                    <a:pt x="4" y="64"/>
                  </a:lnTo>
                  <a:lnTo>
                    <a:pt x="6" y="64"/>
                  </a:lnTo>
                  <a:lnTo>
                    <a:pt x="7" y="63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10" y="59"/>
                  </a:lnTo>
                  <a:lnTo>
                    <a:pt x="12" y="58"/>
                  </a:lnTo>
                  <a:lnTo>
                    <a:pt x="15" y="56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21" y="46"/>
                  </a:lnTo>
                  <a:lnTo>
                    <a:pt x="24" y="41"/>
                  </a:lnTo>
                  <a:lnTo>
                    <a:pt x="27" y="36"/>
                  </a:lnTo>
                  <a:lnTo>
                    <a:pt x="27" y="36"/>
                  </a:lnTo>
                  <a:lnTo>
                    <a:pt x="32" y="29"/>
                  </a:lnTo>
                  <a:lnTo>
                    <a:pt x="37" y="22"/>
                  </a:lnTo>
                  <a:lnTo>
                    <a:pt x="43" y="15"/>
                  </a:lnTo>
                  <a:lnTo>
                    <a:pt x="49" y="8"/>
                  </a:lnTo>
                  <a:lnTo>
                    <a:pt x="49" y="8"/>
                  </a:lnTo>
                  <a:lnTo>
                    <a:pt x="50" y="6"/>
                  </a:lnTo>
                  <a:lnTo>
                    <a:pt x="50" y="4"/>
                  </a:lnTo>
                  <a:lnTo>
                    <a:pt x="49" y="2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1" y="1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0" name="chenying0907 313"/>
            <p:cNvSpPr/>
            <p:nvPr/>
          </p:nvSpPr>
          <p:spPr bwMode="auto">
            <a:xfrm>
              <a:off x="6829426" y="3713163"/>
              <a:ext cx="20638" cy="34925"/>
            </a:xfrm>
            <a:custGeom>
              <a:avLst/>
              <a:gdLst/>
              <a:ahLst/>
              <a:cxnLst>
                <a:cxn ang="0">
                  <a:pos x="31" y="3"/>
                </a:cxn>
                <a:cxn ang="0">
                  <a:pos x="31" y="3"/>
                </a:cxn>
                <a:cxn ang="0">
                  <a:pos x="28" y="10"/>
                </a:cxn>
                <a:cxn ang="0">
                  <a:pos x="24" y="17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0" y="37"/>
                </a:cxn>
                <a:cxn ang="0">
                  <a:pos x="6" y="44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3" y="66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8" y="64"/>
                </a:cxn>
                <a:cxn ang="0">
                  <a:pos x="8" y="64"/>
                </a:cxn>
                <a:cxn ang="0">
                  <a:pos x="16" y="48"/>
                </a:cxn>
                <a:cxn ang="0">
                  <a:pos x="21" y="39"/>
                </a:cxn>
                <a:cxn ang="0">
                  <a:pos x="26" y="31"/>
                </a:cxn>
                <a:cxn ang="0">
                  <a:pos x="26" y="31"/>
                </a:cxn>
                <a:cxn ang="0">
                  <a:pos x="34" y="20"/>
                </a:cxn>
                <a:cxn ang="0">
                  <a:pos x="37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0" y="4"/>
                </a:cxn>
                <a:cxn ang="0">
                  <a:pos x="39" y="2"/>
                </a:cxn>
                <a:cxn ang="0">
                  <a:pos x="38" y="1"/>
                </a:cxn>
                <a:cxn ang="0">
                  <a:pos x="37" y="0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31" y="3"/>
                </a:cxn>
                <a:cxn ang="0">
                  <a:pos x="31" y="3"/>
                </a:cxn>
              </a:cxnLst>
              <a:rect l="0" t="0" r="r" b="b"/>
              <a:pathLst>
                <a:path w="40" h="66">
                  <a:moveTo>
                    <a:pt x="31" y="3"/>
                  </a:moveTo>
                  <a:lnTo>
                    <a:pt x="31" y="3"/>
                  </a:lnTo>
                  <a:lnTo>
                    <a:pt x="28" y="10"/>
                  </a:lnTo>
                  <a:lnTo>
                    <a:pt x="24" y="17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0" y="37"/>
                  </a:lnTo>
                  <a:lnTo>
                    <a:pt x="6" y="4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3" y="66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6" y="48"/>
                  </a:lnTo>
                  <a:lnTo>
                    <a:pt x="21" y="39"/>
                  </a:lnTo>
                  <a:lnTo>
                    <a:pt x="26" y="31"/>
                  </a:lnTo>
                  <a:lnTo>
                    <a:pt x="26" y="31"/>
                  </a:lnTo>
                  <a:lnTo>
                    <a:pt x="34" y="20"/>
                  </a:lnTo>
                  <a:lnTo>
                    <a:pt x="37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9" y="2"/>
                  </a:lnTo>
                  <a:lnTo>
                    <a:pt x="38" y="1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1" y="3"/>
                  </a:lnTo>
                  <a:lnTo>
                    <a:pt x="3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1" name="chenying0907 314"/>
            <p:cNvSpPr/>
            <p:nvPr/>
          </p:nvSpPr>
          <p:spPr bwMode="auto">
            <a:xfrm>
              <a:off x="6859588" y="3713163"/>
              <a:ext cx="17463" cy="22225"/>
            </a:xfrm>
            <a:custGeom>
              <a:avLst/>
              <a:gdLst/>
              <a:ahLst/>
              <a:cxnLst>
                <a:cxn ang="0">
                  <a:pos x="28" y="1"/>
                </a:cxn>
                <a:cxn ang="0">
                  <a:pos x="28" y="1"/>
                </a:cxn>
                <a:cxn ang="0">
                  <a:pos x="13" y="17"/>
                </a:cxn>
                <a:cxn ang="0">
                  <a:pos x="6" y="26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0" y="37"/>
                </a:cxn>
                <a:cxn ang="0">
                  <a:pos x="0" y="39"/>
                </a:cxn>
                <a:cxn ang="0">
                  <a:pos x="1" y="40"/>
                </a:cxn>
                <a:cxn ang="0">
                  <a:pos x="2" y="41"/>
                </a:cxn>
                <a:cxn ang="0">
                  <a:pos x="4" y="42"/>
                </a:cxn>
                <a:cxn ang="0">
                  <a:pos x="5" y="42"/>
                </a:cxn>
                <a:cxn ang="0">
                  <a:pos x="7" y="41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4" y="32"/>
                </a:cxn>
                <a:cxn ang="0">
                  <a:pos x="21" y="24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5" y="6"/>
                </a:cxn>
                <a:cxn ang="0">
                  <a:pos x="35" y="4"/>
                </a:cxn>
                <a:cxn ang="0">
                  <a:pos x="35" y="3"/>
                </a:cxn>
                <a:cxn ang="0">
                  <a:pos x="34" y="1"/>
                </a:cxn>
                <a:cxn ang="0">
                  <a:pos x="32" y="0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1"/>
                </a:cxn>
                <a:cxn ang="0">
                  <a:pos x="28" y="1"/>
                </a:cxn>
              </a:cxnLst>
              <a:rect l="0" t="0" r="r" b="b"/>
              <a:pathLst>
                <a:path w="35" h="42">
                  <a:moveTo>
                    <a:pt x="28" y="1"/>
                  </a:moveTo>
                  <a:lnTo>
                    <a:pt x="28" y="1"/>
                  </a:lnTo>
                  <a:lnTo>
                    <a:pt x="13" y="17"/>
                  </a:lnTo>
                  <a:lnTo>
                    <a:pt x="6" y="26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0" y="37"/>
                  </a:lnTo>
                  <a:lnTo>
                    <a:pt x="0" y="39"/>
                  </a:lnTo>
                  <a:lnTo>
                    <a:pt x="1" y="40"/>
                  </a:lnTo>
                  <a:lnTo>
                    <a:pt x="2" y="41"/>
                  </a:lnTo>
                  <a:lnTo>
                    <a:pt x="4" y="42"/>
                  </a:lnTo>
                  <a:lnTo>
                    <a:pt x="5" y="42"/>
                  </a:lnTo>
                  <a:lnTo>
                    <a:pt x="7" y="41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4" y="32"/>
                  </a:lnTo>
                  <a:lnTo>
                    <a:pt x="21" y="2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5" y="6"/>
                  </a:lnTo>
                  <a:lnTo>
                    <a:pt x="35" y="4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1"/>
                  </a:lnTo>
                  <a:lnTo>
                    <a:pt x="2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2" name="chenying0907 315"/>
            <p:cNvSpPr/>
            <p:nvPr/>
          </p:nvSpPr>
          <p:spPr bwMode="auto">
            <a:xfrm>
              <a:off x="6310313" y="3257551"/>
              <a:ext cx="19050" cy="31750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13" y="28"/>
                </a:cxn>
                <a:cxn ang="0">
                  <a:pos x="6" y="41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58"/>
                </a:cxn>
                <a:cxn ang="0">
                  <a:pos x="1" y="59"/>
                </a:cxn>
                <a:cxn ang="0">
                  <a:pos x="2" y="61"/>
                </a:cxn>
                <a:cxn ang="0">
                  <a:pos x="5" y="61"/>
                </a:cxn>
                <a:cxn ang="0">
                  <a:pos x="6" y="62"/>
                </a:cxn>
                <a:cxn ang="0">
                  <a:pos x="8" y="61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8"/>
                </a:cxn>
                <a:cxn ang="0">
                  <a:pos x="15" y="44"/>
                </a:cxn>
                <a:cxn ang="0">
                  <a:pos x="21" y="32"/>
                </a:cxn>
                <a:cxn ang="0">
                  <a:pos x="36" y="7"/>
                </a:cxn>
                <a:cxn ang="0">
                  <a:pos x="36" y="7"/>
                </a:cxn>
                <a:cxn ang="0">
                  <a:pos x="37" y="5"/>
                </a:cxn>
                <a:cxn ang="0">
                  <a:pos x="37" y="3"/>
                </a:cxn>
                <a:cxn ang="0">
                  <a:pos x="36" y="2"/>
                </a:cxn>
                <a:cxn ang="0">
                  <a:pos x="34" y="1"/>
                </a:cxn>
                <a:cxn ang="0">
                  <a:pos x="33" y="0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37" h="62">
                  <a:moveTo>
                    <a:pt x="27" y="2"/>
                  </a:moveTo>
                  <a:lnTo>
                    <a:pt x="27" y="2"/>
                  </a:lnTo>
                  <a:lnTo>
                    <a:pt x="13" y="28"/>
                  </a:lnTo>
                  <a:lnTo>
                    <a:pt x="6" y="41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1" y="59"/>
                  </a:lnTo>
                  <a:lnTo>
                    <a:pt x="2" y="61"/>
                  </a:lnTo>
                  <a:lnTo>
                    <a:pt x="5" y="61"/>
                  </a:lnTo>
                  <a:lnTo>
                    <a:pt x="6" y="62"/>
                  </a:lnTo>
                  <a:lnTo>
                    <a:pt x="8" y="61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15" y="44"/>
                  </a:lnTo>
                  <a:lnTo>
                    <a:pt x="21" y="32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4" y="1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3" name="chenying0907 316"/>
            <p:cNvSpPr/>
            <p:nvPr/>
          </p:nvSpPr>
          <p:spPr bwMode="auto">
            <a:xfrm>
              <a:off x="6348413" y="3241676"/>
              <a:ext cx="26988" cy="3492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4" y="6"/>
                </a:cxn>
                <a:cxn ang="0">
                  <a:pos x="30" y="11"/>
                </a:cxn>
                <a:cxn ang="0">
                  <a:pos x="22" y="23"/>
                </a:cxn>
                <a:cxn ang="0">
                  <a:pos x="22" y="23"/>
                </a:cxn>
                <a:cxn ang="0">
                  <a:pos x="11" y="41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1"/>
                </a:cxn>
                <a:cxn ang="0">
                  <a:pos x="1" y="63"/>
                </a:cxn>
                <a:cxn ang="0">
                  <a:pos x="2" y="64"/>
                </a:cxn>
                <a:cxn ang="0">
                  <a:pos x="3" y="65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8" y="65"/>
                </a:cxn>
                <a:cxn ang="0">
                  <a:pos x="9" y="63"/>
                </a:cxn>
                <a:cxn ang="0">
                  <a:pos x="9" y="63"/>
                </a:cxn>
                <a:cxn ang="0">
                  <a:pos x="19" y="47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36" y="18"/>
                </a:cxn>
                <a:cxn ang="0">
                  <a:pos x="40" y="13"/>
                </a:cxn>
                <a:cxn ang="0">
                  <a:pos x="47" y="7"/>
                </a:cxn>
                <a:cxn ang="0">
                  <a:pos x="47" y="7"/>
                </a:cxn>
                <a:cxn ang="0">
                  <a:pos x="48" y="6"/>
                </a:cxn>
                <a:cxn ang="0">
                  <a:pos x="49" y="4"/>
                </a:cxn>
                <a:cxn ang="0">
                  <a:pos x="48" y="3"/>
                </a:cxn>
                <a:cxn ang="0">
                  <a:pos x="47" y="1"/>
                </a:cxn>
                <a:cxn ang="0">
                  <a:pos x="44" y="0"/>
                </a:cxn>
                <a:cxn ang="0">
                  <a:pos x="41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9" h="66">
                  <a:moveTo>
                    <a:pt x="39" y="1"/>
                  </a:moveTo>
                  <a:lnTo>
                    <a:pt x="39" y="1"/>
                  </a:lnTo>
                  <a:lnTo>
                    <a:pt x="34" y="6"/>
                  </a:lnTo>
                  <a:lnTo>
                    <a:pt x="30" y="11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11" y="41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1"/>
                  </a:lnTo>
                  <a:lnTo>
                    <a:pt x="1" y="63"/>
                  </a:lnTo>
                  <a:lnTo>
                    <a:pt x="2" y="64"/>
                  </a:lnTo>
                  <a:lnTo>
                    <a:pt x="3" y="65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8" y="65"/>
                  </a:lnTo>
                  <a:lnTo>
                    <a:pt x="9" y="63"/>
                  </a:lnTo>
                  <a:lnTo>
                    <a:pt x="9" y="63"/>
                  </a:lnTo>
                  <a:lnTo>
                    <a:pt x="19" y="47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36" y="18"/>
                  </a:lnTo>
                  <a:lnTo>
                    <a:pt x="40" y="13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8" y="6"/>
                  </a:lnTo>
                  <a:lnTo>
                    <a:pt x="49" y="4"/>
                  </a:lnTo>
                  <a:lnTo>
                    <a:pt x="48" y="3"/>
                  </a:lnTo>
                  <a:lnTo>
                    <a:pt x="47" y="1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4" name="chenying0907 317"/>
            <p:cNvSpPr/>
            <p:nvPr/>
          </p:nvSpPr>
          <p:spPr bwMode="auto">
            <a:xfrm>
              <a:off x="6388101" y="3217863"/>
              <a:ext cx="19050" cy="42863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20" y="22"/>
                </a:cxn>
                <a:cxn ang="0">
                  <a:pos x="15" y="39"/>
                </a:cxn>
                <a:cxn ang="0">
                  <a:pos x="8" y="57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0"/>
                </a:cxn>
                <a:cxn ang="0">
                  <a:pos x="4" y="81"/>
                </a:cxn>
                <a:cxn ang="0">
                  <a:pos x="5" y="81"/>
                </a:cxn>
                <a:cxn ang="0">
                  <a:pos x="7" y="80"/>
                </a:cxn>
                <a:cxn ang="0">
                  <a:pos x="8" y="79"/>
                </a:cxn>
                <a:cxn ang="0">
                  <a:pos x="8" y="79"/>
                </a:cxn>
                <a:cxn ang="0">
                  <a:pos x="16" y="61"/>
                </a:cxn>
                <a:cxn ang="0">
                  <a:pos x="23" y="43"/>
                </a:cxn>
                <a:cxn ang="0">
                  <a:pos x="30" y="25"/>
                </a:cxn>
                <a:cxn ang="0">
                  <a:pos x="35" y="6"/>
                </a:cxn>
                <a:cxn ang="0">
                  <a:pos x="35" y="6"/>
                </a:cxn>
                <a:cxn ang="0">
                  <a:pos x="35" y="4"/>
                </a:cxn>
                <a:cxn ang="0">
                  <a:pos x="34" y="2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5" h="81">
                  <a:moveTo>
                    <a:pt x="26" y="3"/>
                  </a:moveTo>
                  <a:lnTo>
                    <a:pt x="26" y="3"/>
                  </a:lnTo>
                  <a:lnTo>
                    <a:pt x="20" y="22"/>
                  </a:lnTo>
                  <a:lnTo>
                    <a:pt x="15" y="39"/>
                  </a:lnTo>
                  <a:lnTo>
                    <a:pt x="8" y="57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0"/>
                  </a:lnTo>
                  <a:lnTo>
                    <a:pt x="4" y="81"/>
                  </a:lnTo>
                  <a:lnTo>
                    <a:pt x="5" y="81"/>
                  </a:lnTo>
                  <a:lnTo>
                    <a:pt x="7" y="80"/>
                  </a:lnTo>
                  <a:lnTo>
                    <a:pt x="8" y="79"/>
                  </a:lnTo>
                  <a:lnTo>
                    <a:pt x="8" y="79"/>
                  </a:lnTo>
                  <a:lnTo>
                    <a:pt x="16" y="61"/>
                  </a:lnTo>
                  <a:lnTo>
                    <a:pt x="23" y="43"/>
                  </a:lnTo>
                  <a:lnTo>
                    <a:pt x="30" y="25"/>
                  </a:lnTo>
                  <a:lnTo>
                    <a:pt x="35" y="6"/>
                  </a:lnTo>
                  <a:lnTo>
                    <a:pt x="35" y="6"/>
                  </a:lnTo>
                  <a:lnTo>
                    <a:pt x="35" y="4"/>
                  </a:lnTo>
                  <a:lnTo>
                    <a:pt x="34" y="2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5" name="chenying0907 318"/>
            <p:cNvSpPr/>
            <p:nvPr/>
          </p:nvSpPr>
          <p:spPr bwMode="auto">
            <a:xfrm>
              <a:off x="6411913" y="3201988"/>
              <a:ext cx="23813" cy="47625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30" y="10"/>
                </a:cxn>
                <a:cxn ang="0">
                  <a:pos x="26" y="19"/>
                </a:cxn>
                <a:cxn ang="0">
                  <a:pos x="24" y="28"/>
                </a:cxn>
                <a:cxn ang="0">
                  <a:pos x="22" y="37"/>
                </a:cxn>
                <a:cxn ang="0">
                  <a:pos x="22" y="37"/>
                </a:cxn>
                <a:cxn ang="0">
                  <a:pos x="19" y="50"/>
                </a:cxn>
                <a:cxn ang="0">
                  <a:pos x="14" y="62"/>
                </a:cxn>
                <a:cxn ang="0">
                  <a:pos x="7" y="73"/>
                </a:cxn>
                <a:cxn ang="0">
                  <a:pos x="1" y="86"/>
                </a:cxn>
                <a:cxn ang="0">
                  <a:pos x="1" y="86"/>
                </a:cxn>
                <a:cxn ang="0">
                  <a:pos x="0" y="88"/>
                </a:cxn>
                <a:cxn ang="0">
                  <a:pos x="0" y="89"/>
                </a:cxn>
                <a:cxn ang="0">
                  <a:pos x="1" y="91"/>
                </a:cxn>
                <a:cxn ang="0">
                  <a:pos x="3" y="92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7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19" y="70"/>
                </a:cxn>
                <a:cxn ang="0">
                  <a:pos x="27" y="51"/>
                </a:cxn>
                <a:cxn ang="0">
                  <a:pos x="27" y="51"/>
                </a:cxn>
                <a:cxn ang="0">
                  <a:pos x="31" y="39"/>
                </a:cxn>
                <a:cxn ang="0">
                  <a:pos x="33" y="28"/>
                </a:cxn>
                <a:cxn ang="0">
                  <a:pos x="37" y="17"/>
                </a:cxn>
                <a:cxn ang="0">
                  <a:pos x="40" y="12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4" y="5"/>
                </a:cxn>
                <a:cxn ang="0">
                  <a:pos x="43" y="3"/>
                </a:cxn>
                <a:cxn ang="0">
                  <a:pos x="43" y="2"/>
                </a:cxn>
                <a:cxn ang="0">
                  <a:pos x="41" y="1"/>
                </a:cxn>
                <a:cxn ang="0">
                  <a:pos x="40" y="0"/>
                </a:cxn>
                <a:cxn ang="0">
                  <a:pos x="37" y="0"/>
                </a:cxn>
                <a:cxn ang="0">
                  <a:pos x="35" y="1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4" h="92">
                  <a:moveTo>
                    <a:pt x="34" y="2"/>
                  </a:moveTo>
                  <a:lnTo>
                    <a:pt x="34" y="2"/>
                  </a:lnTo>
                  <a:lnTo>
                    <a:pt x="30" y="10"/>
                  </a:lnTo>
                  <a:lnTo>
                    <a:pt x="26" y="19"/>
                  </a:lnTo>
                  <a:lnTo>
                    <a:pt x="24" y="28"/>
                  </a:lnTo>
                  <a:lnTo>
                    <a:pt x="22" y="37"/>
                  </a:lnTo>
                  <a:lnTo>
                    <a:pt x="22" y="37"/>
                  </a:lnTo>
                  <a:lnTo>
                    <a:pt x="19" y="50"/>
                  </a:lnTo>
                  <a:lnTo>
                    <a:pt x="14" y="62"/>
                  </a:lnTo>
                  <a:lnTo>
                    <a:pt x="7" y="73"/>
                  </a:lnTo>
                  <a:lnTo>
                    <a:pt x="1" y="86"/>
                  </a:lnTo>
                  <a:lnTo>
                    <a:pt x="1" y="86"/>
                  </a:lnTo>
                  <a:lnTo>
                    <a:pt x="0" y="88"/>
                  </a:lnTo>
                  <a:lnTo>
                    <a:pt x="0" y="89"/>
                  </a:lnTo>
                  <a:lnTo>
                    <a:pt x="1" y="91"/>
                  </a:lnTo>
                  <a:lnTo>
                    <a:pt x="3" y="92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7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9" y="70"/>
                  </a:lnTo>
                  <a:lnTo>
                    <a:pt x="27" y="51"/>
                  </a:lnTo>
                  <a:lnTo>
                    <a:pt x="27" y="51"/>
                  </a:lnTo>
                  <a:lnTo>
                    <a:pt x="31" y="39"/>
                  </a:lnTo>
                  <a:lnTo>
                    <a:pt x="33" y="28"/>
                  </a:lnTo>
                  <a:lnTo>
                    <a:pt x="37" y="17"/>
                  </a:lnTo>
                  <a:lnTo>
                    <a:pt x="40" y="12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4" y="5"/>
                  </a:lnTo>
                  <a:lnTo>
                    <a:pt x="43" y="3"/>
                  </a:lnTo>
                  <a:lnTo>
                    <a:pt x="43" y="2"/>
                  </a:lnTo>
                  <a:lnTo>
                    <a:pt x="41" y="1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5" y="1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6" name="chenying0907 319"/>
            <p:cNvSpPr/>
            <p:nvPr/>
          </p:nvSpPr>
          <p:spPr bwMode="auto">
            <a:xfrm>
              <a:off x="6442076" y="3187701"/>
              <a:ext cx="17463" cy="49213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16"/>
                </a:cxn>
                <a:cxn ang="0">
                  <a:pos x="22" y="26"/>
                </a:cxn>
                <a:cxn ang="0">
                  <a:pos x="19" y="37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0" y="67"/>
                </a:cxn>
                <a:cxn ang="0">
                  <a:pos x="6" y="77"/>
                </a:cxn>
                <a:cxn ang="0">
                  <a:pos x="1" y="85"/>
                </a:cxn>
                <a:cxn ang="0">
                  <a:pos x="1" y="85"/>
                </a:cxn>
                <a:cxn ang="0">
                  <a:pos x="0" y="87"/>
                </a:cxn>
                <a:cxn ang="0">
                  <a:pos x="0" y="89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6" y="92"/>
                </a:cxn>
                <a:cxn ang="0">
                  <a:pos x="7" y="91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15" y="82"/>
                </a:cxn>
                <a:cxn ang="0">
                  <a:pos x="18" y="73"/>
                </a:cxn>
                <a:cxn ang="0">
                  <a:pos x="24" y="54"/>
                </a:cxn>
                <a:cxn ang="0">
                  <a:pos x="24" y="54"/>
                </a:cxn>
                <a:cxn ang="0">
                  <a:pos x="30" y="30"/>
                </a:cxn>
                <a:cxn ang="0">
                  <a:pos x="32" y="18"/>
                </a:cxn>
                <a:cxn ang="0">
                  <a:pos x="33" y="4"/>
                </a:cxn>
                <a:cxn ang="0">
                  <a:pos x="33" y="4"/>
                </a:cxn>
                <a:cxn ang="0">
                  <a:pos x="33" y="2"/>
                </a:cxn>
                <a:cxn ang="0">
                  <a:pos x="32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7" y="0"/>
                </a:cxn>
                <a:cxn ang="0">
                  <a:pos x="26" y="1"/>
                </a:cxn>
                <a:cxn ang="0">
                  <a:pos x="25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3" h="92">
                  <a:moveTo>
                    <a:pt x="24" y="4"/>
                  </a:moveTo>
                  <a:lnTo>
                    <a:pt x="24" y="4"/>
                  </a:lnTo>
                  <a:lnTo>
                    <a:pt x="23" y="16"/>
                  </a:lnTo>
                  <a:lnTo>
                    <a:pt x="22" y="26"/>
                  </a:lnTo>
                  <a:lnTo>
                    <a:pt x="19" y="37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0" y="67"/>
                  </a:lnTo>
                  <a:lnTo>
                    <a:pt x="6" y="77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0" y="87"/>
                  </a:lnTo>
                  <a:lnTo>
                    <a:pt x="0" y="89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6" y="92"/>
                  </a:lnTo>
                  <a:lnTo>
                    <a:pt x="7" y="91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5" y="82"/>
                  </a:lnTo>
                  <a:lnTo>
                    <a:pt x="18" y="73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30" y="30"/>
                  </a:lnTo>
                  <a:lnTo>
                    <a:pt x="32" y="1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2"/>
                  </a:lnTo>
                  <a:lnTo>
                    <a:pt x="32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6" y="1"/>
                  </a:lnTo>
                  <a:lnTo>
                    <a:pt x="25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7" name="chenying0907 320"/>
            <p:cNvSpPr/>
            <p:nvPr/>
          </p:nvSpPr>
          <p:spPr bwMode="auto">
            <a:xfrm>
              <a:off x="6475413" y="3162301"/>
              <a:ext cx="15875" cy="42863"/>
            </a:xfrm>
            <a:custGeom>
              <a:avLst/>
              <a:gdLst/>
              <a:ahLst/>
              <a:cxnLst>
                <a:cxn ang="0">
                  <a:pos x="22" y="3"/>
                </a:cxn>
                <a:cxn ang="0">
                  <a:pos x="22" y="3"/>
                </a:cxn>
                <a:cxn ang="0">
                  <a:pos x="12" y="40"/>
                </a:cxn>
                <a:cxn ang="0">
                  <a:pos x="7" y="57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1" y="80"/>
                </a:cxn>
                <a:cxn ang="0">
                  <a:pos x="3" y="81"/>
                </a:cxn>
                <a:cxn ang="0">
                  <a:pos x="7" y="80"/>
                </a:cxn>
                <a:cxn ang="0">
                  <a:pos x="9" y="79"/>
                </a:cxn>
                <a:cxn ang="0">
                  <a:pos x="10" y="78"/>
                </a:cxn>
                <a:cxn ang="0">
                  <a:pos x="10" y="78"/>
                </a:cxn>
                <a:cxn ang="0">
                  <a:pos x="16" y="60"/>
                </a:cxn>
                <a:cxn ang="0">
                  <a:pos x="21" y="42"/>
                </a:cxn>
                <a:cxn ang="0">
                  <a:pos x="31" y="6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30" y="2"/>
                </a:cxn>
                <a:cxn ang="0">
                  <a:pos x="29" y="1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3" y="2"/>
                </a:cxn>
                <a:cxn ang="0">
                  <a:pos x="22" y="3"/>
                </a:cxn>
                <a:cxn ang="0">
                  <a:pos x="22" y="3"/>
                </a:cxn>
              </a:cxnLst>
              <a:rect l="0" t="0" r="r" b="b"/>
              <a:pathLst>
                <a:path w="31" h="81">
                  <a:moveTo>
                    <a:pt x="22" y="3"/>
                  </a:moveTo>
                  <a:lnTo>
                    <a:pt x="22" y="3"/>
                  </a:lnTo>
                  <a:lnTo>
                    <a:pt x="12" y="40"/>
                  </a:lnTo>
                  <a:lnTo>
                    <a:pt x="7" y="57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1" y="80"/>
                  </a:lnTo>
                  <a:lnTo>
                    <a:pt x="3" y="81"/>
                  </a:lnTo>
                  <a:lnTo>
                    <a:pt x="7" y="80"/>
                  </a:lnTo>
                  <a:lnTo>
                    <a:pt x="9" y="79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6" y="60"/>
                  </a:lnTo>
                  <a:lnTo>
                    <a:pt x="21" y="42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0" y="2"/>
                  </a:lnTo>
                  <a:lnTo>
                    <a:pt x="29" y="1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8" name="chenying0907 321"/>
            <p:cNvSpPr/>
            <p:nvPr/>
          </p:nvSpPr>
          <p:spPr bwMode="auto">
            <a:xfrm>
              <a:off x="6500813" y="3133726"/>
              <a:ext cx="12700" cy="46038"/>
            </a:xfrm>
            <a:custGeom>
              <a:avLst/>
              <a:gdLst/>
              <a:ahLst/>
              <a:cxnLst>
                <a:cxn ang="0">
                  <a:pos x="13" y="6"/>
                </a:cxn>
                <a:cxn ang="0">
                  <a:pos x="13" y="6"/>
                </a:cxn>
                <a:cxn ang="0">
                  <a:pos x="10" y="13"/>
                </a:cxn>
                <a:cxn ang="0">
                  <a:pos x="9" y="20"/>
                </a:cxn>
                <a:cxn ang="0">
                  <a:pos x="8" y="27"/>
                </a:cxn>
                <a:cxn ang="0">
                  <a:pos x="7" y="36"/>
                </a:cxn>
                <a:cxn ang="0">
                  <a:pos x="7" y="36"/>
                </a:cxn>
                <a:cxn ang="0">
                  <a:pos x="6" y="48"/>
                </a:cxn>
                <a:cxn ang="0">
                  <a:pos x="5" y="59"/>
                </a:cxn>
                <a:cxn ang="0">
                  <a:pos x="0" y="82"/>
                </a:cxn>
                <a:cxn ang="0">
                  <a:pos x="0" y="82"/>
                </a:cxn>
                <a:cxn ang="0">
                  <a:pos x="0" y="84"/>
                </a:cxn>
                <a:cxn ang="0">
                  <a:pos x="1" y="86"/>
                </a:cxn>
                <a:cxn ang="0">
                  <a:pos x="2" y="87"/>
                </a:cxn>
                <a:cxn ang="0">
                  <a:pos x="4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6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5" y="64"/>
                </a:cxn>
                <a:cxn ang="0">
                  <a:pos x="17" y="52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18" y="32"/>
                </a:cxn>
                <a:cxn ang="0">
                  <a:pos x="19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4" y="1"/>
                </a:cxn>
                <a:cxn ang="0">
                  <a:pos x="13" y="3"/>
                </a:cxn>
                <a:cxn ang="0">
                  <a:pos x="13" y="6"/>
                </a:cxn>
                <a:cxn ang="0">
                  <a:pos x="13" y="6"/>
                </a:cxn>
              </a:cxnLst>
              <a:rect l="0" t="0" r="r" b="b"/>
              <a:pathLst>
                <a:path w="22" h="88">
                  <a:moveTo>
                    <a:pt x="13" y="6"/>
                  </a:moveTo>
                  <a:lnTo>
                    <a:pt x="13" y="6"/>
                  </a:lnTo>
                  <a:lnTo>
                    <a:pt x="10" y="13"/>
                  </a:lnTo>
                  <a:lnTo>
                    <a:pt x="9" y="20"/>
                  </a:lnTo>
                  <a:lnTo>
                    <a:pt x="8" y="27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6" y="48"/>
                  </a:lnTo>
                  <a:lnTo>
                    <a:pt x="5" y="5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1" y="86"/>
                  </a:lnTo>
                  <a:lnTo>
                    <a:pt x="2" y="87"/>
                  </a:lnTo>
                  <a:lnTo>
                    <a:pt x="4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6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5" y="64"/>
                  </a:lnTo>
                  <a:lnTo>
                    <a:pt x="17" y="52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8" y="32"/>
                  </a:lnTo>
                  <a:lnTo>
                    <a:pt x="19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4" y="1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3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9" name="chenying0907 322"/>
            <p:cNvSpPr/>
            <p:nvPr/>
          </p:nvSpPr>
          <p:spPr bwMode="auto">
            <a:xfrm>
              <a:off x="6370638" y="3087688"/>
              <a:ext cx="14288" cy="19050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9" y="15"/>
                </a:cxn>
                <a:cxn ang="0">
                  <a:pos x="5" y="22"/>
                </a:cxn>
                <a:cxn ang="0">
                  <a:pos x="1" y="29"/>
                </a:cxn>
                <a:cxn ang="0">
                  <a:pos x="1" y="29"/>
                </a:cxn>
                <a:cxn ang="0">
                  <a:pos x="0" y="31"/>
                </a:cxn>
                <a:cxn ang="0">
                  <a:pos x="1" y="34"/>
                </a:cxn>
                <a:cxn ang="0">
                  <a:pos x="2" y="35"/>
                </a:cxn>
                <a:cxn ang="0">
                  <a:pos x="5" y="36"/>
                </a:cxn>
                <a:cxn ang="0">
                  <a:pos x="7" y="36"/>
                </a:cxn>
                <a:cxn ang="0">
                  <a:pos x="8" y="35"/>
                </a:cxn>
                <a:cxn ang="0">
                  <a:pos x="10" y="34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3" y="25"/>
                </a:cxn>
                <a:cxn ang="0">
                  <a:pos x="17" y="19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7" y="6"/>
                </a:cxn>
                <a:cxn ang="0">
                  <a:pos x="27" y="3"/>
                </a:cxn>
                <a:cxn ang="0">
                  <a:pos x="26" y="2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27" h="36">
                  <a:moveTo>
                    <a:pt x="18" y="2"/>
                  </a:moveTo>
                  <a:lnTo>
                    <a:pt x="18" y="2"/>
                  </a:lnTo>
                  <a:lnTo>
                    <a:pt x="9" y="15"/>
                  </a:lnTo>
                  <a:lnTo>
                    <a:pt x="5" y="22"/>
                  </a:lnTo>
                  <a:lnTo>
                    <a:pt x="1" y="29"/>
                  </a:lnTo>
                  <a:lnTo>
                    <a:pt x="1" y="29"/>
                  </a:lnTo>
                  <a:lnTo>
                    <a:pt x="0" y="31"/>
                  </a:lnTo>
                  <a:lnTo>
                    <a:pt x="1" y="34"/>
                  </a:lnTo>
                  <a:lnTo>
                    <a:pt x="2" y="35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8" y="35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3" y="25"/>
                  </a:lnTo>
                  <a:lnTo>
                    <a:pt x="17" y="19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7" y="6"/>
                  </a:lnTo>
                  <a:lnTo>
                    <a:pt x="27" y="3"/>
                  </a:lnTo>
                  <a:lnTo>
                    <a:pt x="26" y="2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0" name="chenying0907 323"/>
            <p:cNvSpPr/>
            <p:nvPr/>
          </p:nvSpPr>
          <p:spPr bwMode="auto">
            <a:xfrm>
              <a:off x="6396038" y="3084513"/>
              <a:ext cx="9525" cy="22225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6" y="19"/>
                </a:cxn>
                <a:cxn ang="0">
                  <a:pos x="4" y="26"/>
                </a:cxn>
                <a:cxn ang="0">
                  <a:pos x="1" y="33"/>
                </a:cxn>
                <a:cxn ang="0">
                  <a:pos x="1" y="33"/>
                </a:cxn>
                <a:cxn ang="0">
                  <a:pos x="0" y="35"/>
                </a:cxn>
                <a:cxn ang="0">
                  <a:pos x="1" y="36"/>
                </a:cxn>
                <a:cxn ang="0">
                  <a:pos x="3" y="39"/>
                </a:cxn>
                <a:cxn ang="0">
                  <a:pos x="5" y="41"/>
                </a:cxn>
                <a:cxn ang="0">
                  <a:pos x="6" y="41"/>
                </a:cxn>
                <a:cxn ang="0">
                  <a:pos x="8" y="39"/>
                </a:cxn>
                <a:cxn ang="0">
                  <a:pos x="9" y="37"/>
                </a:cxn>
                <a:cxn ang="0">
                  <a:pos x="9" y="37"/>
                </a:cxn>
                <a:cxn ang="0">
                  <a:pos x="13" y="30"/>
                </a:cxn>
                <a:cxn ang="0">
                  <a:pos x="16" y="22"/>
                </a:cxn>
                <a:cxn ang="0">
                  <a:pos x="20" y="5"/>
                </a:cxn>
                <a:cxn ang="0">
                  <a:pos x="20" y="5"/>
                </a:cxn>
                <a:cxn ang="0">
                  <a:pos x="20" y="3"/>
                </a:cxn>
                <a:cxn ang="0">
                  <a:pos x="19" y="2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0" y="1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20" h="41">
                  <a:moveTo>
                    <a:pt x="10" y="3"/>
                  </a:moveTo>
                  <a:lnTo>
                    <a:pt x="10" y="3"/>
                  </a:lnTo>
                  <a:lnTo>
                    <a:pt x="6" y="19"/>
                  </a:lnTo>
                  <a:lnTo>
                    <a:pt x="4" y="26"/>
                  </a:lnTo>
                  <a:lnTo>
                    <a:pt x="1" y="33"/>
                  </a:lnTo>
                  <a:lnTo>
                    <a:pt x="1" y="33"/>
                  </a:lnTo>
                  <a:lnTo>
                    <a:pt x="0" y="35"/>
                  </a:lnTo>
                  <a:lnTo>
                    <a:pt x="1" y="36"/>
                  </a:lnTo>
                  <a:lnTo>
                    <a:pt x="3" y="39"/>
                  </a:lnTo>
                  <a:lnTo>
                    <a:pt x="5" y="41"/>
                  </a:lnTo>
                  <a:lnTo>
                    <a:pt x="6" y="41"/>
                  </a:lnTo>
                  <a:lnTo>
                    <a:pt x="8" y="39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13" y="30"/>
                  </a:lnTo>
                  <a:lnTo>
                    <a:pt x="16" y="22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3"/>
                  </a:lnTo>
                  <a:lnTo>
                    <a:pt x="19" y="2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1" name="chenying0907 324"/>
            <p:cNvSpPr/>
            <p:nvPr/>
          </p:nvSpPr>
          <p:spPr bwMode="auto">
            <a:xfrm>
              <a:off x="6527801" y="3087688"/>
              <a:ext cx="22225" cy="22225"/>
            </a:xfrm>
            <a:custGeom>
              <a:avLst/>
              <a:gdLst/>
              <a:ahLst/>
              <a:cxnLst>
                <a:cxn ang="0">
                  <a:pos x="34" y="3"/>
                </a:cxn>
                <a:cxn ang="0">
                  <a:pos x="34" y="3"/>
                </a:cxn>
                <a:cxn ang="0">
                  <a:pos x="31" y="9"/>
                </a:cxn>
                <a:cxn ang="0">
                  <a:pos x="27" y="13"/>
                </a:cxn>
                <a:cxn ang="0">
                  <a:pos x="17" y="21"/>
                </a:cxn>
                <a:cxn ang="0">
                  <a:pos x="7" y="28"/>
                </a:cxn>
                <a:cxn ang="0">
                  <a:pos x="3" y="33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0" y="41"/>
                </a:cxn>
                <a:cxn ang="0">
                  <a:pos x="1" y="42"/>
                </a:cxn>
                <a:cxn ang="0">
                  <a:pos x="2" y="44"/>
                </a:cxn>
                <a:cxn ang="0">
                  <a:pos x="3" y="44"/>
                </a:cxn>
                <a:cxn ang="0">
                  <a:pos x="7" y="44"/>
                </a:cxn>
                <a:cxn ang="0">
                  <a:pos x="8" y="43"/>
                </a:cxn>
                <a:cxn ang="0">
                  <a:pos x="9" y="41"/>
                </a:cxn>
                <a:cxn ang="0">
                  <a:pos x="9" y="41"/>
                </a:cxn>
                <a:cxn ang="0">
                  <a:pos x="11" y="38"/>
                </a:cxn>
                <a:cxn ang="0">
                  <a:pos x="13" y="36"/>
                </a:cxn>
                <a:cxn ang="0">
                  <a:pos x="19" y="31"/>
                </a:cxn>
                <a:cxn ang="0">
                  <a:pos x="19" y="31"/>
                </a:cxn>
                <a:cxn ang="0">
                  <a:pos x="24" y="28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36" y="16"/>
                </a:cxn>
                <a:cxn ang="0">
                  <a:pos x="40" y="11"/>
                </a:cxn>
                <a:cxn ang="0">
                  <a:pos x="42" y="5"/>
                </a:cxn>
                <a:cxn ang="0">
                  <a:pos x="42" y="5"/>
                </a:cxn>
                <a:cxn ang="0">
                  <a:pos x="43" y="3"/>
                </a:cxn>
                <a:cxn ang="0">
                  <a:pos x="42" y="2"/>
                </a:cxn>
                <a:cxn ang="0">
                  <a:pos x="41" y="0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5" y="1"/>
                </a:cxn>
                <a:cxn ang="0">
                  <a:pos x="34" y="3"/>
                </a:cxn>
                <a:cxn ang="0">
                  <a:pos x="34" y="3"/>
                </a:cxn>
              </a:cxnLst>
              <a:rect l="0" t="0" r="r" b="b"/>
              <a:pathLst>
                <a:path w="43" h="44">
                  <a:moveTo>
                    <a:pt x="34" y="3"/>
                  </a:moveTo>
                  <a:lnTo>
                    <a:pt x="34" y="3"/>
                  </a:lnTo>
                  <a:lnTo>
                    <a:pt x="31" y="9"/>
                  </a:lnTo>
                  <a:lnTo>
                    <a:pt x="27" y="13"/>
                  </a:lnTo>
                  <a:lnTo>
                    <a:pt x="17" y="21"/>
                  </a:lnTo>
                  <a:lnTo>
                    <a:pt x="7" y="28"/>
                  </a:lnTo>
                  <a:lnTo>
                    <a:pt x="3" y="33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1" y="42"/>
                  </a:lnTo>
                  <a:lnTo>
                    <a:pt x="2" y="44"/>
                  </a:lnTo>
                  <a:lnTo>
                    <a:pt x="3" y="44"/>
                  </a:lnTo>
                  <a:lnTo>
                    <a:pt x="7" y="44"/>
                  </a:lnTo>
                  <a:lnTo>
                    <a:pt x="8" y="4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38"/>
                  </a:lnTo>
                  <a:lnTo>
                    <a:pt x="13" y="36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4" y="28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6" y="16"/>
                  </a:lnTo>
                  <a:lnTo>
                    <a:pt x="40" y="11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3" y="3"/>
                  </a:lnTo>
                  <a:lnTo>
                    <a:pt x="42" y="2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5" y="1"/>
                  </a:lnTo>
                  <a:lnTo>
                    <a:pt x="34" y="3"/>
                  </a:lnTo>
                  <a:lnTo>
                    <a:pt x="3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2" name="chenying0907 325"/>
            <p:cNvSpPr/>
            <p:nvPr/>
          </p:nvSpPr>
          <p:spPr bwMode="auto">
            <a:xfrm>
              <a:off x="6550026" y="3089276"/>
              <a:ext cx="19050" cy="20638"/>
            </a:xfrm>
            <a:custGeom>
              <a:avLst/>
              <a:gdLst/>
              <a:ahLst/>
              <a:cxnLst>
                <a:cxn ang="0">
                  <a:pos x="25" y="1"/>
                </a:cxn>
                <a:cxn ang="0">
                  <a:pos x="25" y="1"/>
                </a:cxn>
                <a:cxn ang="0">
                  <a:pos x="12" y="15"/>
                </a:cxn>
                <a:cxn ang="0">
                  <a:pos x="12" y="15"/>
                </a:cxn>
                <a:cxn ang="0">
                  <a:pos x="10" y="18"/>
                </a:cxn>
                <a:cxn ang="0">
                  <a:pos x="7" y="22"/>
                </a:cxn>
                <a:cxn ang="0">
                  <a:pos x="5" y="26"/>
                </a:cxn>
                <a:cxn ang="0">
                  <a:pos x="1" y="30"/>
                </a:cxn>
                <a:cxn ang="0">
                  <a:pos x="1" y="30"/>
                </a:cxn>
                <a:cxn ang="0">
                  <a:pos x="0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1" y="37"/>
                </a:cxn>
                <a:cxn ang="0">
                  <a:pos x="4" y="38"/>
                </a:cxn>
                <a:cxn ang="0">
                  <a:pos x="5" y="39"/>
                </a:cxn>
                <a:cxn ang="0">
                  <a:pos x="7" y="38"/>
                </a:cxn>
                <a:cxn ang="0">
                  <a:pos x="8" y="37"/>
                </a:cxn>
                <a:cxn ang="0">
                  <a:pos x="8" y="37"/>
                </a:cxn>
                <a:cxn ang="0">
                  <a:pos x="13" y="30"/>
                </a:cxn>
                <a:cxn ang="0">
                  <a:pos x="18" y="23"/>
                </a:cxn>
                <a:cxn ang="0">
                  <a:pos x="18" y="23"/>
                </a:cxn>
                <a:cxn ang="0">
                  <a:pos x="21" y="19"/>
                </a:cxn>
                <a:cxn ang="0">
                  <a:pos x="24" y="15"/>
                </a:cxn>
                <a:cxn ang="0">
                  <a:pos x="31" y="9"/>
                </a:cxn>
                <a:cxn ang="0">
                  <a:pos x="31" y="9"/>
                </a:cxn>
                <a:cxn ang="0">
                  <a:pos x="34" y="7"/>
                </a:cxn>
                <a:cxn ang="0">
                  <a:pos x="34" y="5"/>
                </a:cxn>
                <a:cxn ang="0">
                  <a:pos x="33" y="4"/>
                </a:cxn>
                <a:cxn ang="0">
                  <a:pos x="31" y="1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0"/>
                </a:cxn>
                <a:cxn ang="0">
                  <a:pos x="25" y="1"/>
                </a:cxn>
                <a:cxn ang="0">
                  <a:pos x="25" y="1"/>
                </a:cxn>
              </a:cxnLst>
              <a:rect l="0" t="0" r="r" b="b"/>
              <a:pathLst>
                <a:path w="34" h="39">
                  <a:moveTo>
                    <a:pt x="25" y="1"/>
                  </a:moveTo>
                  <a:lnTo>
                    <a:pt x="25" y="1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0" y="18"/>
                  </a:lnTo>
                  <a:lnTo>
                    <a:pt x="7" y="22"/>
                  </a:lnTo>
                  <a:lnTo>
                    <a:pt x="5" y="26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1" y="37"/>
                  </a:lnTo>
                  <a:lnTo>
                    <a:pt x="4" y="38"/>
                  </a:lnTo>
                  <a:lnTo>
                    <a:pt x="5" y="39"/>
                  </a:lnTo>
                  <a:lnTo>
                    <a:pt x="7" y="38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3" y="30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21" y="19"/>
                  </a:lnTo>
                  <a:lnTo>
                    <a:pt x="24" y="15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4" y="7"/>
                  </a:lnTo>
                  <a:lnTo>
                    <a:pt x="34" y="5"/>
                  </a:lnTo>
                  <a:lnTo>
                    <a:pt x="33" y="4"/>
                  </a:lnTo>
                  <a:lnTo>
                    <a:pt x="31" y="1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5" y="1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3" name="chenying0907 326"/>
            <p:cNvSpPr/>
            <p:nvPr/>
          </p:nvSpPr>
          <p:spPr bwMode="auto">
            <a:xfrm>
              <a:off x="6246813" y="3517901"/>
              <a:ext cx="25400" cy="38100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9" y="2"/>
                </a:cxn>
                <a:cxn ang="0">
                  <a:pos x="29" y="19"/>
                </a:cxn>
                <a:cxn ang="0">
                  <a:pos x="21" y="34"/>
                </a:cxn>
                <a:cxn ang="0">
                  <a:pos x="13" y="50"/>
                </a:cxn>
                <a:cxn ang="0">
                  <a:pos x="7" y="58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0" y="70"/>
                </a:cxn>
                <a:cxn ang="0">
                  <a:pos x="1" y="71"/>
                </a:cxn>
                <a:cxn ang="0">
                  <a:pos x="3" y="72"/>
                </a:cxn>
                <a:cxn ang="0">
                  <a:pos x="4" y="72"/>
                </a:cxn>
                <a:cxn ang="0">
                  <a:pos x="6" y="72"/>
                </a:cxn>
                <a:cxn ang="0">
                  <a:pos x="9" y="71"/>
                </a:cxn>
                <a:cxn ang="0">
                  <a:pos x="9" y="71"/>
                </a:cxn>
                <a:cxn ang="0">
                  <a:pos x="15" y="64"/>
                </a:cxn>
                <a:cxn ang="0">
                  <a:pos x="20" y="56"/>
                </a:cxn>
                <a:cxn ang="0">
                  <a:pos x="29" y="40"/>
                </a:cxn>
                <a:cxn ang="0">
                  <a:pos x="38" y="24"/>
                </a:cxn>
                <a:cxn ang="0">
                  <a:pos x="47" y="7"/>
                </a:cxn>
                <a:cxn ang="0">
                  <a:pos x="47" y="7"/>
                </a:cxn>
                <a:cxn ang="0">
                  <a:pos x="48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1"/>
                </a:cxn>
                <a:cxn ang="0">
                  <a:pos x="39" y="2"/>
                </a:cxn>
                <a:cxn ang="0">
                  <a:pos x="39" y="2"/>
                </a:cxn>
              </a:cxnLst>
              <a:rect l="0" t="0" r="r" b="b"/>
              <a:pathLst>
                <a:path w="48" h="72">
                  <a:moveTo>
                    <a:pt x="39" y="2"/>
                  </a:moveTo>
                  <a:lnTo>
                    <a:pt x="39" y="2"/>
                  </a:lnTo>
                  <a:lnTo>
                    <a:pt x="29" y="19"/>
                  </a:lnTo>
                  <a:lnTo>
                    <a:pt x="21" y="34"/>
                  </a:lnTo>
                  <a:lnTo>
                    <a:pt x="13" y="50"/>
                  </a:lnTo>
                  <a:lnTo>
                    <a:pt x="7" y="58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1" y="71"/>
                  </a:lnTo>
                  <a:lnTo>
                    <a:pt x="3" y="72"/>
                  </a:lnTo>
                  <a:lnTo>
                    <a:pt x="4" y="72"/>
                  </a:lnTo>
                  <a:lnTo>
                    <a:pt x="6" y="72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5" y="64"/>
                  </a:lnTo>
                  <a:lnTo>
                    <a:pt x="20" y="56"/>
                  </a:lnTo>
                  <a:lnTo>
                    <a:pt x="29" y="40"/>
                  </a:lnTo>
                  <a:lnTo>
                    <a:pt x="38" y="24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8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1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4" name="chenying0907 327"/>
            <p:cNvSpPr/>
            <p:nvPr/>
          </p:nvSpPr>
          <p:spPr bwMode="auto">
            <a:xfrm>
              <a:off x="6259513" y="3559176"/>
              <a:ext cx="22225" cy="38100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31" y="8"/>
                </a:cxn>
                <a:cxn ang="0">
                  <a:pos x="29" y="12"/>
                </a:cxn>
                <a:cxn ang="0">
                  <a:pos x="24" y="18"/>
                </a:cxn>
                <a:cxn ang="0">
                  <a:pos x="19" y="24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5" y="48"/>
                </a:cxn>
                <a:cxn ang="0">
                  <a:pos x="2" y="58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5" y="72"/>
                </a:cxn>
                <a:cxn ang="0">
                  <a:pos x="6" y="71"/>
                </a:cxn>
                <a:cxn ang="0">
                  <a:pos x="8" y="70"/>
                </a:cxn>
                <a:cxn ang="0">
                  <a:pos x="9" y="69"/>
                </a:cxn>
                <a:cxn ang="0">
                  <a:pos x="9" y="67"/>
                </a:cxn>
                <a:cxn ang="0">
                  <a:pos x="9" y="67"/>
                </a:cxn>
                <a:cxn ang="0">
                  <a:pos x="11" y="58"/>
                </a:cxn>
                <a:cxn ang="0">
                  <a:pos x="16" y="47"/>
                </a:cxn>
                <a:cxn ang="0">
                  <a:pos x="21" y="38"/>
                </a:cxn>
                <a:cxn ang="0">
                  <a:pos x="27" y="30"/>
                </a:cxn>
                <a:cxn ang="0">
                  <a:pos x="27" y="30"/>
                </a:cxn>
                <a:cxn ang="0">
                  <a:pos x="31" y="23"/>
                </a:cxn>
                <a:cxn ang="0">
                  <a:pos x="36" y="18"/>
                </a:cxn>
                <a:cxn ang="0">
                  <a:pos x="39" y="11"/>
                </a:cxn>
                <a:cxn ang="0">
                  <a:pos x="42" y="4"/>
                </a:cxn>
                <a:cxn ang="0">
                  <a:pos x="42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8" y="0"/>
                </a:cxn>
                <a:cxn ang="0">
                  <a:pos x="37" y="0"/>
                </a:cxn>
                <a:cxn ang="0">
                  <a:pos x="34" y="1"/>
                </a:cxn>
                <a:cxn ang="0">
                  <a:pos x="32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2" h="72">
                  <a:moveTo>
                    <a:pt x="32" y="4"/>
                  </a:moveTo>
                  <a:lnTo>
                    <a:pt x="32" y="4"/>
                  </a:lnTo>
                  <a:lnTo>
                    <a:pt x="31" y="8"/>
                  </a:lnTo>
                  <a:lnTo>
                    <a:pt x="29" y="12"/>
                  </a:lnTo>
                  <a:lnTo>
                    <a:pt x="24" y="18"/>
                  </a:lnTo>
                  <a:lnTo>
                    <a:pt x="19" y="24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5" y="48"/>
                  </a:lnTo>
                  <a:lnTo>
                    <a:pt x="2" y="58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5" y="72"/>
                  </a:lnTo>
                  <a:lnTo>
                    <a:pt x="6" y="71"/>
                  </a:lnTo>
                  <a:lnTo>
                    <a:pt x="8" y="70"/>
                  </a:lnTo>
                  <a:lnTo>
                    <a:pt x="9" y="69"/>
                  </a:lnTo>
                  <a:lnTo>
                    <a:pt x="9" y="67"/>
                  </a:lnTo>
                  <a:lnTo>
                    <a:pt x="9" y="67"/>
                  </a:lnTo>
                  <a:lnTo>
                    <a:pt x="11" y="58"/>
                  </a:lnTo>
                  <a:lnTo>
                    <a:pt x="16" y="47"/>
                  </a:lnTo>
                  <a:lnTo>
                    <a:pt x="21" y="38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31" y="23"/>
                  </a:lnTo>
                  <a:lnTo>
                    <a:pt x="36" y="18"/>
                  </a:lnTo>
                  <a:lnTo>
                    <a:pt x="39" y="11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4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5" name="chenying0907 328"/>
            <p:cNvSpPr/>
            <p:nvPr/>
          </p:nvSpPr>
          <p:spPr bwMode="auto">
            <a:xfrm>
              <a:off x="6259513" y="3611563"/>
              <a:ext cx="22225" cy="42863"/>
            </a:xfrm>
            <a:custGeom>
              <a:avLst/>
              <a:gdLst/>
              <a:ahLst/>
              <a:cxnLst>
                <a:cxn ang="0">
                  <a:pos x="32" y="3"/>
                </a:cxn>
                <a:cxn ang="0">
                  <a:pos x="32" y="3"/>
                </a:cxn>
                <a:cxn ang="0">
                  <a:pos x="15" y="37"/>
                </a:cxn>
                <a:cxn ang="0">
                  <a:pos x="6" y="5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5" y="80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6" y="58"/>
                </a:cxn>
                <a:cxn ang="0">
                  <a:pos x="24" y="42"/>
                </a:cxn>
                <a:cxn ang="0">
                  <a:pos x="41" y="7"/>
                </a:cxn>
                <a:cxn ang="0">
                  <a:pos x="41" y="7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38" y="1"/>
                </a:cxn>
                <a:cxn ang="0">
                  <a:pos x="37" y="0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2" y="3"/>
                </a:cxn>
                <a:cxn ang="0">
                  <a:pos x="32" y="3"/>
                </a:cxn>
              </a:cxnLst>
              <a:rect l="0" t="0" r="r" b="b"/>
              <a:pathLst>
                <a:path w="42" h="80">
                  <a:moveTo>
                    <a:pt x="32" y="3"/>
                  </a:moveTo>
                  <a:lnTo>
                    <a:pt x="32" y="3"/>
                  </a:lnTo>
                  <a:lnTo>
                    <a:pt x="15" y="37"/>
                  </a:lnTo>
                  <a:lnTo>
                    <a:pt x="6" y="5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5" y="80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6" y="58"/>
                  </a:lnTo>
                  <a:lnTo>
                    <a:pt x="24" y="4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38" y="1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2" y="3"/>
                  </a:lnTo>
                  <a:lnTo>
                    <a:pt x="3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6" name="chenying0907 329"/>
            <p:cNvSpPr/>
            <p:nvPr/>
          </p:nvSpPr>
          <p:spPr bwMode="auto">
            <a:xfrm>
              <a:off x="6499226" y="3406776"/>
              <a:ext cx="28575" cy="38100"/>
            </a:xfrm>
            <a:custGeom>
              <a:avLst/>
              <a:gdLst/>
              <a:ahLst/>
              <a:cxnLst>
                <a:cxn ang="0">
                  <a:pos x="44" y="5"/>
                </a:cxn>
                <a:cxn ang="0">
                  <a:pos x="44" y="5"/>
                </a:cxn>
                <a:cxn ang="0">
                  <a:pos x="43" y="7"/>
                </a:cxn>
                <a:cxn ang="0">
                  <a:pos x="42" y="9"/>
                </a:cxn>
                <a:cxn ang="0">
                  <a:pos x="38" y="13"/>
                </a:cxn>
                <a:cxn ang="0">
                  <a:pos x="29" y="17"/>
                </a:cxn>
                <a:cxn ang="0">
                  <a:pos x="29" y="17"/>
                </a:cxn>
                <a:cxn ang="0">
                  <a:pos x="26" y="20"/>
                </a:cxn>
                <a:cxn ang="0">
                  <a:pos x="24" y="22"/>
                </a:cxn>
                <a:cxn ang="0">
                  <a:pos x="20" y="29"/>
                </a:cxn>
                <a:cxn ang="0">
                  <a:pos x="20" y="29"/>
                </a:cxn>
                <a:cxn ang="0">
                  <a:pos x="13" y="38"/>
                </a:cxn>
                <a:cxn ang="0">
                  <a:pos x="7" y="46"/>
                </a:cxn>
                <a:cxn ang="0">
                  <a:pos x="3" y="56"/>
                </a:cxn>
                <a:cxn ang="0">
                  <a:pos x="1" y="61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9"/>
                </a:cxn>
                <a:cxn ang="0">
                  <a:pos x="1" y="70"/>
                </a:cxn>
                <a:cxn ang="0">
                  <a:pos x="4" y="72"/>
                </a:cxn>
                <a:cxn ang="0">
                  <a:pos x="5" y="72"/>
                </a:cxn>
                <a:cxn ang="0">
                  <a:pos x="7" y="72"/>
                </a:cxn>
                <a:cxn ang="0">
                  <a:pos x="8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64"/>
                </a:cxn>
                <a:cxn ang="0">
                  <a:pos x="12" y="58"/>
                </a:cxn>
                <a:cxn ang="0">
                  <a:pos x="19" y="46"/>
                </a:cxn>
                <a:cxn ang="0">
                  <a:pos x="26" y="36"/>
                </a:cxn>
                <a:cxn ang="0">
                  <a:pos x="33" y="26"/>
                </a:cxn>
                <a:cxn ang="0">
                  <a:pos x="33" y="26"/>
                </a:cxn>
                <a:cxn ang="0">
                  <a:pos x="36" y="24"/>
                </a:cxn>
                <a:cxn ang="0">
                  <a:pos x="40" y="22"/>
                </a:cxn>
                <a:cxn ang="0">
                  <a:pos x="44" y="20"/>
                </a:cxn>
                <a:cxn ang="0">
                  <a:pos x="48" y="17"/>
                </a:cxn>
                <a:cxn ang="0">
                  <a:pos x="48" y="17"/>
                </a:cxn>
                <a:cxn ang="0">
                  <a:pos x="51" y="14"/>
                </a:cxn>
                <a:cxn ang="0">
                  <a:pos x="52" y="11"/>
                </a:cxn>
                <a:cxn ang="0">
                  <a:pos x="54" y="5"/>
                </a:cxn>
                <a:cxn ang="0">
                  <a:pos x="54" y="5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1" y="0"/>
                </a:cxn>
                <a:cxn ang="0">
                  <a:pos x="50" y="0"/>
                </a:cxn>
                <a:cxn ang="0">
                  <a:pos x="46" y="1"/>
                </a:cxn>
                <a:cxn ang="0">
                  <a:pos x="44" y="3"/>
                </a:cxn>
                <a:cxn ang="0">
                  <a:pos x="44" y="5"/>
                </a:cxn>
                <a:cxn ang="0">
                  <a:pos x="44" y="5"/>
                </a:cxn>
              </a:cxnLst>
              <a:rect l="0" t="0" r="r" b="b"/>
              <a:pathLst>
                <a:path w="54" h="72">
                  <a:moveTo>
                    <a:pt x="44" y="5"/>
                  </a:moveTo>
                  <a:lnTo>
                    <a:pt x="44" y="5"/>
                  </a:lnTo>
                  <a:lnTo>
                    <a:pt x="43" y="7"/>
                  </a:lnTo>
                  <a:lnTo>
                    <a:pt x="42" y="9"/>
                  </a:lnTo>
                  <a:lnTo>
                    <a:pt x="38" y="13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6" y="20"/>
                  </a:lnTo>
                  <a:lnTo>
                    <a:pt x="24" y="22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13" y="38"/>
                  </a:lnTo>
                  <a:lnTo>
                    <a:pt x="7" y="46"/>
                  </a:lnTo>
                  <a:lnTo>
                    <a:pt x="3" y="56"/>
                  </a:lnTo>
                  <a:lnTo>
                    <a:pt x="1" y="61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1" y="70"/>
                  </a:lnTo>
                  <a:lnTo>
                    <a:pt x="4" y="72"/>
                  </a:lnTo>
                  <a:lnTo>
                    <a:pt x="5" y="72"/>
                  </a:lnTo>
                  <a:lnTo>
                    <a:pt x="7" y="72"/>
                  </a:lnTo>
                  <a:lnTo>
                    <a:pt x="8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64"/>
                  </a:lnTo>
                  <a:lnTo>
                    <a:pt x="12" y="58"/>
                  </a:lnTo>
                  <a:lnTo>
                    <a:pt x="19" y="46"/>
                  </a:lnTo>
                  <a:lnTo>
                    <a:pt x="26" y="3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6" y="24"/>
                  </a:lnTo>
                  <a:lnTo>
                    <a:pt x="40" y="22"/>
                  </a:lnTo>
                  <a:lnTo>
                    <a:pt x="44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51" y="14"/>
                  </a:lnTo>
                  <a:lnTo>
                    <a:pt x="52" y="11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6" y="1"/>
                  </a:lnTo>
                  <a:lnTo>
                    <a:pt x="44" y="3"/>
                  </a:lnTo>
                  <a:lnTo>
                    <a:pt x="44" y="5"/>
                  </a:lnTo>
                  <a:lnTo>
                    <a:pt x="4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7" name="chenying0907 330"/>
            <p:cNvSpPr/>
            <p:nvPr/>
          </p:nvSpPr>
          <p:spPr bwMode="auto">
            <a:xfrm>
              <a:off x="6518276" y="3443288"/>
              <a:ext cx="22225" cy="222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7" y="25"/>
                </a:cxn>
                <a:cxn ang="0">
                  <a:pos x="4" y="29"/>
                </a:cxn>
                <a:cxn ang="0">
                  <a:pos x="1" y="34"/>
                </a:cxn>
                <a:cxn ang="0">
                  <a:pos x="1" y="34"/>
                </a:cxn>
                <a:cxn ang="0">
                  <a:pos x="0" y="36"/>
                </a:cxn>
                <a:cxn ang="0">
                  <a:pos x="1" y="38"/>
                </a:cxn>
                <a:cxn ang="0">
                  <a:pos x="2" y="39"/>
                </a:cxn>
                <a:cxn ang="0">
                  <a:pos x="3" y="40"/>
                </a:cxn>
                <a:cxn ang="0">
                  <a:pos x="5" y="41"/>
                </a:cxn>
                <a:cxn ang="0">
                  <a:pos x="6" y="41"/>
                </a:cxn>
                <a:cxn ang="0">
                  <a:pos x="9" y="40"/>
                </a:cxn>
                <a:cxn ang="0">
                  <a:pos x="10" y="39"/>
                </a:cxn>
                <a:cxn ang="0">
                  <a:pos x="10" y="39"/>
                </a:cxn>
                <a:cxn ang="0">
                  <a:pos x="13" y="34"/>
                </a:cxn>
                <a:cxn ang="0">
                  <a:pos x="16" y="30"/>
                </a:cxn>
                <a:cxn ang="0">
                  <a:pos x="24" y="23"/>
                </a:cxn>
                <a:cxn ang="0">
                  <a:pos x="32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2" y="6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5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41">
                  <a:moveTo>
                    <a:pt x="33" y="2"/>
                  </a:moveTo>
                  <a:lnTo>
                    <a:pt x="33" y="2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7" y="25"/>
                  </a:lnTo>
                  <a:lnTo>
                    <a:pt x="4" y="29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0" y="36"/>
                  </a:lnTo>
                  <a:lnTo>
                    <a:pt x="1" y="38"/>
                  </a:lnTo>
                  <a:lnTo>
                    <a:pt x="2" y="39"/>
                  </a:lnTo>
                  <a:lnTo>
                    <a:pt x="3" y="40"/>
                  </a:lnTo>
                  <a:lnTo>
                    <a:pt x="5" y="41"/>
                  </a:lnTo>
                  <a:lnTo>
                    <a:pt x="6" y="41"/>
                  </a:lnTo>
                  <a:lnTo>
                    <a:pt x="9" y="40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13" y="34"/>
                  </a:lnTo>
                  <a:lnTo>
                    <a:pt x="16" y="30"/>
                  </a:lnTo>
                  <a:lnTo>
                    <a:pt x="24" y="23"/>
                  </a:lnTo>
                  <a:lnTo>
                    <a:pt x="32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2" y="6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8" name="chenying0907 331"/>
            <p:cNvSpPr/>
            <p:nvPr/>
          </p:nvSpPr>
          <p:spPr bwMode="auto">
            <a:xfrm>
              <a:off x="6511926" y="3560763"/>
              <a:ext cx="42863" cy="46038"/>
            </a:xfrm>
            <a:custGeom>
              <a:avLst/>
              <a:gdLst/>
              <a:ahLst/>
              <a:cxnLst>
                <a:cxn ang="0">
                  <a:pos x="71" y="2"/>
                </a:cxn>
                <a:cxn ang="0">
                  <a:pos x="71" y="2"/>
                </a:cxn>
                <a:cxn ang="0">
                  <a:pos x="55" y="19"/>
                </a:cxn>
                <a:cxn ang="0">
                  <a:pos x="39" y="38"/>
                </a:cxn>
                <a:cxn ang="0">
                  <a:pos x="39" y="38"/>
                </a:cxn>
                <a:cxn ang="0">
                  <a:pos x="34" y="43"/>
                </a:cxn>
                <a:cxn ang="0">
                  <a:pos x="29" y="49"/>
                </a:cxn>
                <a:cxn ang="0">
                  <a:pos x="18" y="58"/>
                </a:cxn>
                <a:cxn ang="0">
                  <a:pos x="9" y="67"/>
                </a:cxn>
                <a:cxn ang="0">
                  <a:pos x="5" y="72"/>
                </a:cxn>
                <a:cxn ang="0">
                  <a:pos x="1" y="79"/>
                </a:cxn>
                <a:cxn ang="0">
                  <a:pos x="1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4"/>
                </a:cxn>
                <a:cxn ang="0">
                  <a:pos x="3" y="85"/>
                </a:cxn>
                <a:cxn ang="0">
                  <a:pos x="4" y="86"/>
                </a:cxn>
                <a:cxn ang="0">
                  <a:pos x="6" y="86"/>
                </a:cxn>
                <a:cxn ang="0">
                  <a:pos x="7" y="85"/>
                </a:cxn>
                <a:cxn ang="0">
                  <a:pos x="9" y="84"/>
                </a:cxn>
                <a:cxn ang="0">
                  <a:pos x="9" y="84"/>
                </a:cxn>
                <a:cxn ang="0">
                  <a:pos x="13" y="76"/>
                </a:cxn>
                <a:cxn ang="0">
                  <a:pos x="18" y="70"/>
                </a:cxn>
                <a:cxn ang="0">
                  <a:pos x="24" y="64"/>
                </a:cxn>
                <a:cxn ang="0">
                  <a:pos x="31" y="59"/>
                </a:cxn>
                <a:cxn ang="0">
                  <a:pos x="31" y="59"/>
                </a:cxn>
                <a:cxn ang="0">
                  <a:pos x="38" y="54"/>
                </a:cxn>
                <a:cxn ang="0">
                  <a:pos x="40" y="51"/>
                </a:cxn>
                <a:cxn ang="0">
                  <a:pos x="43" y="47"/>
                </a:cxn>
                <a:cxn ang="0">
                  <a:pos x="43" y="47"/>
                </a:cxn>
                <a:cxn ang="0">
                  <a:pos x="52" y="37"/>
                </a:cxn>
                <a:cxn ang="0">
                  <a:pos x="60" y="27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7"/>
                </a:cxn>
                <a:cxn ang="0">
                  <a:pos x="80" y="5"/>
                </a:cxn>
                <a:cxn ang="0">
                  <a:pos x="79" y="3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4" y="0"/>
                </a:cxn>
                <a:cxn ang="0">
                  <a:pos x="73" y="1"/>
                </a:cxn>
                <a:cxn ang="0">
                  <a:pos x="71" y="2"/>
                </a:cxn>
                <a:cxn ang="0">
                  <a:pos x="71" y="2"/>
                </a:cxn>
              </a:cxnLst>
              <a:rect l="0" t="0" r="r" b="b"/>
              <a:pathLst>
                <a:path w="80" h="86">
                  <a:moveTo>
                    <a:pt x="71" y="2"/>
                  </a:moveTo>
                  <a:lnTo>
                    <a:pt x="71" y="2"/>
                  </a:lnTo>
                  <a:lnTo>
                    <a:pt x="55" y="19"/>
                  </a:lnTo>
                  <a:lnTo>
                    <a:pt x="39" y="38"/>
                  </a:lnTo>
                  <a:lnTo>
                    <a:pt x="39" y="38"/>
                  </a:lnTo>
                  <a:lnTo>
                    <a:pt x="34" y="43"/>
                  </a:lnTo>
                  <a:lnTo>
                    <a:pt x="29" y="49"/>
                  </a:lnTo>
                  <a:lnTo>
                    <a:pt x="18" y="58"/>
                  </a:lnTo>
                  <a:lnTo>
                    <a:pt x="9" y="67"/>
                  </a:lnTo>
                  <a:lnTo>
                    <a:pt x="5" y="72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4"/>
                  </a:lnTo>
                  <a:lnTo>
                    <a:pt x="3" y="85"/>
                  </a:lnTo>
                  <a:lnTo>
                    <a:pt x="4" y="86"/>
                  </a:lnTo>
                  <a:lnTo>
                    <a:pt x="6" y="86"/>
                  </a:lnTo>
                  <a:lnTo>
                    <a:pt x="7" y="85"/>
                  </a:lnTo>
                  <a:lnTo>
                    <a:pt x="9" y="84"/>
                  </a:lnTo>
                  <a:lnTo>
                    <a:pt x="9" y="84"/>
                  </a:lnTo>
                  <a:lnTo>
                    <a:pt x="13" y="76"/>
                  </a:lnTo>
                  <a:lnTo>
                    <a:pt x="18" y="70"/>
                  </a:lnTo>
                  <a:lnTo>
                    <a:pt x="24" y="64"/>
                  </a:lnTo>
                  <a:lnTo>
                    <a:pt x="31" y="59"/>
                  </a:lnTo>
                  <a:lnTo>
                    <a:pt x="31" y="59"/>
                  </a:lnTo>
                  <a:lnTo>
                    <a:pt x="38" y="54"/>
                  </a:lnTo>
                  <a:lnTo>
                    <a:pt x="40" y="51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52" y="37"/>
                  </a:lnTo>
                  <a:lnTo>
                    <a:pt x="60" y="27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7"/>
                  </a:lnTo>
                  <a:lnTo>
                    <a:pt x="80" y="5"/>
                  </a:lnTo>
                  <a:lnTo>
                    <a:pt x="79" y="3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4" y="0"/>
                  </a:lnTo>
                  <a:lnTo>
                    <a:pt x="73" y="1"/>
                  </a:lnTo>
                  <a:lnTo>
                    <a:pt x="71" y="2"/>
                  </a:lnTo>
                  <a:lnTo>
                    <a:pt x="7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9" name="chenying0907 332"/>
            <p:cNvSpPr/>
            <p:nvPr/>
          </p:nvSpPr>
          <p:spPr bwMode="auto">
            <a:xfrm>
              <a:off x="6532563" y="3602038"/>
              <a:ext cx="25400" cy="28575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5" y="11"/>
                </a:cxn>
                <a:cxn ang="0">
                  <a:pos x="31" y="16"/>
                </a:cxn>
                <a:cxn ang="0">
                  <a:pos x="26" y="21"/>
                </a:cxn>
                <a:cxn ang="0">
                  <a:pos x="21" y="26"/>
                </a:cxn>
                <a:cxn ang="0">
                  <a:pos x="9" y="36"/>
                </a:cxn>
                <a:cxn ang="0">
                  <a:pos x="4" y="41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0" y="49"/>
                </a:cxn>
                <a:cxn ang="0">
                  <a:pos x="0" y="51"/>
                </a:cxn>
                <a:cxn ang="0">
                  <a:pos x="1" y="52"/>
                </a:cxn>
                <a:cxn ang="0">
                  <a:pos x="2" y="53"/>
                </a:cxn>
                <a:cxn ang="0">
                  <a:pos x="4" y="54"/>
                </a:cxn>
                <a:cxn ang="0">
                  <a:pos x="6" y="54"/>
                </a:cxn>
                <a:cxn ang="0">
                  <a:pos x="7" y="53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4" y="46"/>
                </a:cxn>
                <a:cxn ang="0">
                  <a:pos x="19" y="41"/>
                </a:cxn>
                <a:cxn ang="0">
                  <a:pos x="30" y="31"/>
                </a:cxn>
                <a:cxn ang="0">
                  <a:pos x="30" y="31"/>
                </a:cxn>
                <a:cxn ang="0">
                  <a:pos x="35" y="25"/>
                </a:cxn>
                <a:cxn ang="0">
                  <a:pos x="41" y="19"/>
                </a:cxn>
                <a:cxn ang="0">
                  <a:pos x="45" y="13"/>
                </a:cxn>
                <a:cxn ang="0">
                  <a:pos x="48" y="7"/>
                </a:cxn>
                <a:cxn ang="0">
                  <a:pos x="48" y="7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0"/>
                </a:cxn>
                <a:cxn ang="0">
                  <a:pos x="41" y="2"/>
                </a:cxn>
                <a:cxn ang="0">
                  <a:pos x="40" y="3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54">
                  <a:moveTo>
                    <a:pt x="39" y="4"/>
                  </a:moveTo>
                  <a:lnTo>
                    <a:pt x="39" y="4"/>
                  </a:lnTo>
                  <a:lnTo>
                    <a:pt x="35" y="11"/>
                  </a:lnTo>
                  <a:lnTo>
                    <a:pt x="31" y="16"/>
                  </a:lnTo>
                  <a:lnTo>
                    <a:pt x="26" y="21"/>
                  </a:lnTo>
                  <a:lnTo>
                    <a:pt x="21" y="26"/>
                  </a:lnTo>
                  <a:lnTo>
                    <a:pt x="9" y="36"/>
                  </a:lnTo>
                  <a:lnTo>
                    <a:pt x="4" y="41"/>
                  </a:lnTo>
                  <a:lnTo>
                    <a:pt x="1" y="47"/>
                  </a:lnTo>
                  <a:lnTo>
                    <a:pt x="1" y="47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1" y="52"/>
                  </a:lnTo>
                  <a:lnTo>
                    <a:pt x="2" y="53"/>
                  </a:lnTo>
                  <a:lnTo>
                    <a:pt x="4" y="54"/>
                  </a:lnTo>
                  <a:lnTo>
                    <a:pt x="6" y="54"/>
                  </a:lnTo>
                  <a:lnTo>
                    <a:pt x="7" y="53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4" y="46"/>
                  </a:lnTo>
                  <a:lnTo>
                    <a:pt x="19" y="41"/>
                  </a:lnTo>
                  <a:lnTo>
                    <a:pt x="30" y="31"/>
                  </a:lnTo>
                  <a:lnTo>
                    <a:pt x="30" y="31"/>
                  </a:lnTo>
                  <a:lnTo>
                    <a:pt x="35" y="25"/>
                  </a:lnTo>
                  <a:lnTo>
                    <a:pt x="41" y="19"/>
                  </a:lnTo>
                  <a:lnTo>
                    <a:pt x="45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0"/>
                  </a:lnTo>
                  <a:lnTo>
                    <a:pt x="41" y="2"/>
                  </a:lnTo>
                  <a:lnTo>
                    <a:pt x="40" y="3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0" name="chenying0907 333"/>
            <p:cNvSpPr/>
            <p:nvPr/>
          </p:nvSpPr>
          <p:spPr bwMode="auto">
            <a:xfrm>
              <a:off x="6542088" y="3638551"/>
              <a:ext cx="28575" cy="39688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9" y="9"/>
                </a:cxn>
                <a:cxn ang="0">
                  <a:pos x="34" y="17"/>
                </a:cxn>
                <a:cxn ang="0">
                  <a:pos x="24" y="33"/>
                </a:cxn>
                <a:cxn ang="0">
                  <a:pos x="13" y="50"/>
                </a:cxn>
                <a:cxn ang="0">
                  <a:pos x="8" y="58"/>
                </a:cxn>
                <a:cxn ang="0">
                  <a:pos x="2" y="65"/>
                </a:cxn>
                <a:cxn ang="0">
                  <a:pos x="2" y="65"/>
                </a:cxn>
                <a:cxn ang="0">
                  <a:pos x="1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2" y="71"/>
                </a:cxn>
                <a:cxn ang="0">
                  <a:pos x="3" y="72"/>
                </a:cxn>
                <a:cxn ang="0">
                  <a:pos x="5" y="74"/>
                </a:cxn>
                <a:cxn ang="0">
                  <a:pos x="6" y="72"/>
                </a:cxn>
                <a:cxn ang="0">
                  <a:pos x="8" y="71"/>
                </a:cxn>
                <a:cxn ang="0">
                  <a:pos x="8" y="71"/>
                </a:cxn>
                <a:cxn ang="0">
                  <a:pos x="14" y="64"/>
                </a:cxn>
                <a:cxn ang="0">
                  <a:pos x="21" y="57"/>
                </a:cxn>
                <a:cxn ang="0">
                  <a:pos x="31" y="40"/>
                </a:cxn>
                <a:cxn ang="0">
                  <a:pos x="40" y="24"/>
                </a:cxn>
                <a:cxn ang="0">
                  <a:pos x="46" y="15"/>
                </a:cxn>
                <a:cxn ang="0">
                  <a:pos x="53" y="8"/>
                </a:cxn>
                <a:cxn ang="0">
                  <a:pos x="53" y="8"/>
                </a:cxn>
                <a:cxn ang="0">
                  <a:pos x="54" y="6"/>
                </a:cxn>
                <a:cxn ang="0">
                  <a:pos x="54" y="5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4" h="74">
                  <a:moveTo>
                    <a:pt x="45" y="2"/>
                  </a:moveTo>
                  <a:lnTo>
                    <a:pt x="45" y="2"/>
                  </a:lnTo>
                  <a:lnTo>
                    <a:pt x="39" y="9"/>
                  </a:lnTo>
                  <a:lnTo>
                    <a:pt x="34" y="17"/>
                  </a:lnTo>
                  <a:lnTo>
                    <a:pt x="24" y="33"/>
                  </a:lnTo>
                  <a:lnTo>
                    <a:pt x="13" y="50"/>
                  </a:lnTo>
                  <a:lnTo>
                    <a:pt x="8" y="58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1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2" y="71"/>
                  </a:lnTo>
                  <a:lnTo>
                    <a:pt x="3" y="72"/>
                  </a:lnTo>
                  <a:lnTo>
                    <a:pt x="5" y="74"/>
                  </a:lnTo>
                  <a:lnTo>
                    <a:pt x="6" y="72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14" y="64"/>
                  </a:lnTo>
                  <a:lnTo>
                    <a:pt x="21" y="57"/>
                  </a:lnTo>
                  <a:lnTo>
                    <a:pt x="31" y="40"/>
                  </a:lnTo>
                  <a:lnTo>
                    <a:pt x="40" y="24"/>
                  </a:lnTo>
                  <a:lnTo>
                    <a:pt x="46" y="15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54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1" name="chenying0907 334"/>
            <p:cNvSpPr/>
            <p:nvPr/>
          </p:nvSpPr>
          <p:spPr bwMode="auto">
            <a:xfrm>
              <a:off x="6804026" y="3252788"/>
              <a:ext cx="34925" cy="28575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3" y="4"/>
                </a:cxn>
                <a:cxn ang="0">
                  <a:pos x="46" y="9"/>
                </a:cxn>
                <a:cxn ang="0">
                  <a:pos x="40" y="13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26" y="23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1" y="47"/>
                </a:cxn>
                <a:cxn ang="0">
                  <a:pos x="1" y="47"/>
                </a:cxn>
                <a:cxn ang="0">
                  <a:pos x="0" y="48"/>
                </a:cxn>
                <a:cxn ang="0">
                  <a:pos x="0" y="50"/>
                </a:cxn>
                <a:cxn ang="0">
                  <a:pos x="0" y="52"/>
                </a:cxn>
                <a:cxn ang="0">
                  <a:pos x="1" y="53"/>
                </a:cxn>
                <a:cxn ang="0">
                  <a:pos x="2" y="54"/>
                </a:cxn>
                <a:cxn ang="0">
                  <a:pos x="4" y="54"/>
                </a:cxn>
                <a:cxn ang="0">
                  <a:pos x="6" y="54"/>
                </a:cxn>
                <a:cxn ang="0">
                  <a:pos x="7" y="53"/>
                </a:cxn>
                <a:cxn ang="0">
                  <a:pos x="7" y="53"/>
                </a:cxn>
                <a:cxn ang="0">
                  <a:pos x="21" y="41"/>
                </a:cxn>
                <a:cxn ang="0">
                  <a:pos x="35" y="28"/>
                </a:cxn>
                <a:cxn ang="0">
                  <a:pos x="35" y="28"/>
                </a:cxn>
                <a:cxn ang="0">
                  <a:pos x="49" y="18"/>
                </a:cxn>
                <a:cxn ang="0">
                  <a:pos x="55" y="14"/>
                </a:cxn>
                <a:cxn ang="0">
                  <a:pos x="63" y="10"/>
                </a:cxn>
                <a:cxn ang="0">
                  <a:pos x="63" y="10"/>
                </a:cxn>
                <a:cxn ang="0">
                  <a:pos x="64" y="9"/>
                </a:cxn>
                <a:cxn ang="0">
                  <a:pos x="66" y="8"/>
                </a:cxn>
                <a:cxn ang="0">
                  <a:pos x="66" y="3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2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6" h="54">
                  <a:moveTo>
                    <a:pt x="60" y="1"/>
                  </a:moveTo>
                  <a:lnTo>
                    <a:pt x="60" y="1"/>
                  </a:lnTo>
                  <a:lnTo>
                    <a:pt x="53" y="4"/>
                  </a:lnTo>
                  <a:lnTo>
                    <a:pt x="46" y="9"/>
                  </a:lnTo>
                  <a:lnTo>
                    <a:pt x="40" y="13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26" y="23"/>
                  </a:lnTo>
                  <a:lnTo>
                    <a:pt x="20" y="27"/>
                  </a:lnTo>
                  <a:lnTo>
                    <a:pt x="20" y="27"/>
                  </a:lnTo>
                  <a:lnTo>
                    <a:pt x="1" y="47"/>
                  </a:lnTo>
                  <a:lnTo>
                    <a:pt x="1" y="47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1" y="53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6" y="54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21" y="41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49" y="18"/>
                  </a:lnTo>
                  <a:lnTo>
                    <a:pt x="55" y="14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4" y="9"/>
                  </a:lnTo>
                  <a:lnTo>
                    <a:pt x="66" y="8"/>
                  </a:lnTo>
                  <a:lnTo>
                    <a:pt x="66" y="3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2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2" name="chenying0907 335"/>
            <p:cNvSpPr/>
            <p:nvPr/>
          </p:nvSpPr>
          <p:spPr bwMode="auto">
            <a:xfrm>
              <a:off x="6824663" y="3282951"/>
              <a:ext cx="23813" cy="28575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9" y="2"/>
                </a:cxn>
                <a:cxn ang="0">
                  <a:pos x="30" y="13"/>
                </a:cxn>
                <a:cxn ang="0">
                  <a:pos x="20" y="24"/>
                </a:cxn>
                <a:cxn ang="0">
                  <a:pos x="11" y="36"/>
                </a:cxn>
                <a:cxn ang="0">
                  <a:pos x="2" y="47"/>
                </a:cxn>
                <a:cxn ang="0">
                  <a:pos x="2" y="47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1" y="52"/>
                </a:cxn>
                <a:cxn ang="0">
                  <a:pos x="2" y="53"/>
                </a:cxn>
                <a:cxn ang="0">
                  <a:pos x="3" y="54"/>
                </a:cxn>
                <a:cxn ang="0">
                  <a:pos x="5" y="55"/>
                </a:cxn>
                <a:cxn ang="0">
                  <a:pos x="7" y="54"/>
                </a:cxn>
                <a:cxn ang="0">
                  <a:pos x="8" y="53"/>
                </a:cxn>
                <a:cxn ang="0">
                  <a:pos x="8" y="53"/>
                </a:cxn>
                <a:cxn ang="0">
                  <a:pos x="18" y="43"/>
                </a:cxn>
                <a:cxn ang="0">
                  <a:pos x="28" y="31"/>
                </a:cxn>
                <a:cxn ang="0">
                  <a:pos x="36" y="20"/>
                </a:cxn>
                <a:cxn ang="0">
                  <a:pos x="46" y="9"/>
                </a:cxn>
                <a:cxn ang="0">
                  <a:pos x="46" y="9"/>
                </a:cxn>
                <a:cxn ang="0">
                  <a:pos x="47" y="8"/>
                </a:cxn>
                <a:cxn ang="0">
                  <a:pos x="47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39" y="2"/>
                </a:cxn>
                <a:cxn ang="0">
                  <a:pos x="39" y="2"/>
                </a:cxn>
              </a:cxnLst>
              <a:rect l="0" t="0" r="r" b="b"/>
              <a:pathLst>
                <a:path w="47" h="55">
                  <a:moveTo>
                    <a:pt x="39" y="2"/>
                  </a:moveTo>
                  <a:lnTo>
                    <a:pt x="39" y="2"/>
                  </a:lnTo>
                  <a:lnTo>
                    <a:pt x="30" y="13"/>
                  </a:lnTo>
                  <a:lnTo>
                    <a:pt x="20" y="24"/>
                  </a:lnTo>
                  <a:lnTo>
                    <a:pt x="11" y="36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1" y="52"/>
                  </a:lnTo>
                  <a:lnTo>
                    <a:pt x="2" y="53"/>
                  </a:lnTo>
                  <a:lnTo>
                    <a:pt x="3" y="54"/>
                  </a:lnTo>
                  <a:lnTo>
                    <a:pt x="5" y="55"/>
                  </a:lnTo>
                  <a:lnTo>
                    <a:pt x="7" y="54"/>
                  </a:lnTo>
                  <a:lnTo>
                    <a:pt x="8" y="53"/>
                  </a:lnTo>
                  <a:lnTo>
                    <a:pt x="8" y="53"/>
                  </a:lnTo>
                  <a:lnTo>
                    <a:pt x="18" y="43"/>
                  </a:lnTo>
                  <a:lnTo>
                    <a:pt x="28" y="31"/>
                  </a:lnTo>
                  <a:lnTo>
                    <a:pt x="36" y="20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7" y="8"/>
                  </a:lnTo>
                  <a:lnTo>
                    <a:pt x="47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3" name="chenying0907 336"/>
            <p:cNvSpPr/>
            <p:nvPr/>
          </p:nvSpPr>
          <p:spPr bwMode="auto">
            <a:xfrm>
              <a:off x="6746876" y="3535363"/>
              <a:ext cx="41275" cy="41275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4" y="18"/>
                </a:cxn>
                <a:cxn ang="0">
                  <a:pos x="36" y="35"/>
                </a:cxn>
                <a:cxn ang="0">
                  <a:pos x="18" y="53"/>
                </a:cxn>
                <a:cxn ang="0">
                  <a:pos x="10" y="62"/>
                </a:cxn>
                <a:cxn ang="0">
                  <a:pos x="1" y="72"/>
                </a:cxn>
                <a:cxn ang="0">
                  <a:pos x="1" y="72"/>
                </a:cxn>
                <a:cxn ang="0">
                  <a:pos x="0" y="74"/>
                </a:cxn>
                <a:cxn ang="0">
                  <a:pos x="0" y="75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7" y="79"/>
                </a:cxn>
                <a:cxn ang="0">
                  <a:pos x="9" y="78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18" y="67"/>
                </a:cxn>
                <a:cxn ang="0">
                  <a:pos x="26" y="58"/>
                </a:cxn>
                <a:cxn ang="0">
                  <a:pos x="43" y="40"/>
                </a:cxn>
                <a:cxn ang="0">
                  <a:pos x="62" y="24"/>
                </a:cxn>
                <a:cxn ang="0">
                  <a:pos x="79" y="7"/>
                </a:cxn>
                <a:cxn ang="0">
                  <a:pos x="79" y="7"/>
                </a:cxn>
                <a:cxn ang="0">
                  <a:pos x="80" y="6"/>
                </a:cxn>
                <a:cxn ang="0">
                  <a:pos x="80" y="4"/>
                </a:cxn>
                <a:cxn ang="0">
                  <a:pos x="80" y="2"/>
                </a:cxn>
                <a:cxn ang="0">
                  <a:pos x="79" y="1"/>
                </a:cxn>
                <a:cxn ang="0">
                  <a:pos x="77" y="0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80" h="79">
                  <a:moveTo>
                    <a:pt x="72" y="1"/>
                  </a:moveTo>
                  <a:lnTo>
                    <a:pt x="72" y="1"/>
                  </a:lnTo>
                  <a:lnTo>
                    <a:pt x="54" y="18"/>
                  </a:lnTo>
                  <a:lnTo>
                    <a:pt x="36" y="35"/>
                  </a:lnTo>
                  <a:lnTo>
                    <a:pt x="18" y="53"/>
                  </a:lnTo>
                  <a:lnTo>
                    <a:pt x="10" y="62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7" y="79"/>
                  </a:lnTo>
                  <a:lnTo>
                    <a:pt x="9" y="78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18" y="67"/>
                  </a:lnTo>
                  <a:lnTo>
                    <a:pt x="26" y="58"/>
                  </a:lnTo>
                  <a:lnTo>
                    <a:pt x="43" y="40"/>
                  </a:lnTo>
                  <a:lnTo>
                    <a:pt x="62" y="24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0" y="6"/>
                  </a:lnTo>
                  <a:lnTo>
                    <a:pt x="80" y="4"/>
                  </a:lnTo>
                  <a:lnTo>
                    <a:pt x="80" y="2"/>
                  </a:lnTo>
                  <a:lnTo>
                    <a:pt x="79" y="1"/>
                  </a:lnTo>
                  <a:lnTo>
                    <a:pt x="77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4" name="chenying0907 337"/>
            <p:cNvSpPr/>
            <p:nvPr/>
          </p:nvSpPr>
          <p:spPr bwMode="auto">
            <a:xfrm>
              <a:off x="6786563" y="3578226"/>
              <a:ext cx="25400" cy="25400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43" y="0"/>
                </a:cxn>
                <a:cxn ang="0">
                  <a:pos x="35" y="1"/>
                </a:cxn>
                <a:cxn ang="0">
                  <a:pos x="28" y="4"/>
                </a:cxn>
                <a:cxn ang="0">
                  <a:pos x="22" y="8"/>
                </a:cxn>
                <a:cxn ang="0">
                  <a:pos x="17" y="14"/>
                </a:cxn>
                <a:cxn ang="0">
                  <a:pos x="13" y="21"/>
                </a:cxn>
                <a:cxn ang="0">
                  <a:pos x="8" y="27"/>
                </a:cxn>
                <a:cxn ang="0">
                  <a:pos x="1" y="40"/>
                </a:cxn>
                <a:cxn ang="0">
                  <a:pos x="1" y="40"/>
                </a:cxn>
                <a:cxn ang="0">
                  <a:pos x="0" y="42"/>
                </a:cxn>
                <a:cxn ang="0">
                  <a:pos x="0" y="44"/>
                </a:cxn>
                <a:cxn ang="0">
                  <a:pos x="1" y="46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6" y="48"/>
                </a:cxn>
                <a:cxn ang="0">
                  <a:pos x="7" y="47"/>
                </a:cxn>
                <a:cxn ang="0">
                  <a:pos x="9" y="46"/>
                </a:cxn>
                <a:cxn ang="0">
                  <a:pos x="9" y="46"/>
                </a:cxn>
                <a:cxn ang="0">
                  <a:pos x="15" y="34"/>
                </a:cxn>
                <a:cxn ang="0">
                  <a:pos x="22" y="23"/>
                </a:cxn>
                <a:cxn ang="0">
                  <a:pos x="26" y="18"/>
                </a:cxn>
                <a:cxn ang="0">
                  <a:pos x="31" y="13"/>
                </a:cxn>
                <a:cxn ang="0">
                  <a:pos x="36" y="10"/>
                </a:cxn>
                <a:cxn ang="0">
                  <a:pos x="43" y="9"/>
                </a:cxn>
                <a:cxn ang="0">
                  <a:pos x="43" y="9"/>
                </a:cxn>
                <a:cxn ang="0">
                  <a:pos x="45" y="9"/>
                </a:cxn>
                <a:cxn ang="0">
                  <a:pos x="47" y="8"/>
                </a:cxn>
                <a:cxn ang="0">
                  <a:pos x="48" y="6"/>
                </a:cxn>
                <a:cxn ang="0">
                  <a:pos x="48" y="4"/>
                </a:cxn>
                <a:cxn ang="0">
                  <a:pos x="48" y="3"/>
                </a:cxn>
                <a:cxn ang="0">
                  <a:pos x="47" y="1"/>
                </a:cxn>
                <a:cxn ang="0">
                  <a:pos x="45" y="0"/>
                </a:cxn>
                <a:cxn ang="0">
                  <a:pos x="43" y="0"/>
                </a:cxn>
                <a:cxn ang="0">
                  <a:pos x="43" y="0"/>
                </a:cxn>
              </a:cxnLst>
              <a:rect l="0" t="0" r="r" b="b"/>
              <a:pathLst>
                <a:path w="48" h="48">
                  <a:moveTo>
                    <a:pt x="43" y="0"/>
                  </a:moveTo>
                  <a:lnTo>
                    <a:pt x="43" y="0"/>
                  </a:lnTo>
                  <a:lnTo>
                    <a:pt x="35" y="1"/>
                  </a:lnTo>
                  <a:lnTo>
                    <a:pt x="28" y="4"/>
                  </a:lnTo>
                  <a:lnTo>
                    <a:pt x="22" y="8"/>
                  </a:lnTo>
                  <a:lnTo>
                    <a:pt x="17" y="14"/>
                  </a:lnTo>
                  <a:lnTo>
                    <a:pt x="13" y="21"/>
                  </a:lnTo>
                  <a:lnTo>
                    <a:pt x="8" y="27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1" y="46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6" y="48"/>
                  </a:lnTo>
                  <a:lnTo>
                    <a:pt x="7" y="47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15" y="34"/>
                  </a:lnTo>
                  <a:lnTo>
                    <a:pt x="22" y="23"/>
                  </a:lnTo>
                  <a:lnTo>
                    <a:pt x="26" y="18"/>
                  </a:lnTo>
                  <a:lnTo>
                    <a:pt x="31" y="13"/>
                  </a:lnTo>
                  <a:lnTo>
                    <a:pt x="36" y="10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5" y="9"/>
                  </a:lnTo>
                  <a:lnTo>
                    <a:pt x="47" y="8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8" y="3"/>
                  </a:lnTo>
                  <a:lnTo>
                    <a:pt x="47" y="1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5" name="chenying0907 338"/>
            <p:cNvSpPr/>
            <p:nvPr/>
          </p:nvSpPr>
          <p:spPr bwMode="auto">
            <a:xfrm>
              <a:off x="6786563" y="3635376"/>
              <a:ext cx="42863" cy="42863"/>
            </a:xfrm>
            <a:custGeom>
              <a:avLst/>
              <a:gdLst/>
              <a:ahLst/>
              <a:cxnLst>
                <a:cxn ang="0">
                  <a:pos x="71" y="2"/>
                </a:cxn>
                <a:cxn ang="0">
                  <a:pos x="71" y="2"/>
                </a:cxn>
                <a:cxn ang="0">
                  <a:pos x="67" y="8"/>
                </a:cxn>
                <a:cxn ang="0">
                  <a:pos x="64" y="12"/>
                </a:cxn>
                <a:cxn ang="0">
                  <a:pos x="60" y="16"/>
                </a:cxn>
                <a:cxn ang="0">
                  <a:pos x="54" y="19"/>
                </a:cxn>
                <a:cxn ang="0">
                  <a:pos x="54" y="19"/>
                </a:cxn>
                <a:cxn ang="0">
                  <a:pos x="51" y="21"/>
                </a:cxn>
                <a:cxn ang="0">
                  <a:pos x="47" y="26"/>
                </a:cxn>
                <a:cxn ang="0">
                  <a:pos x="41" y="34"/>
                </a:cxn>
                <a:cxn ang="0">
                  <a:pos x="41" y="34"/>
                </a:cxn>
                <a:cxn ang="0">
                  <a:pos x="31" y="44"/>
                </a:cxn>
                <a:cxn ang="0">
                  <a:pos x="22" y="53"/>
                </a:cxn>
                <a:cxn ang="0">
                  <a:pos x="1" y="71"/>
                </a:cxn>
                <a:cxn ang="0">
                  <a:pos x="1" y="71"/>
                </a:cxn>
                <a:cxn ang="0">
                  <a:pos x="0" y="72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3" y="78"/>
                </a:cxn>
                <a:cxn ang="0">
                  <a:pos x="4" y="80"/>
                </a:cxn>
                <a:cxn ang="0">
                  <a:pos x="6" y="78"/>
                </a:cxn>
                <a:cxn ang="0">
                  <a:pos x="8" y="77"/>
                </a:cxn>
                <a:cxn ang="0">
                  <a:pos x="8" y="77"/>
                </a:cxn>
                <a:cxn ang="0">
                  <a:pos x="31" y="57"/>
                </a:cxn>
                <a:cxn ang="0">
                  <a:pos x="43" y="45"/>
                </a:cxn>
                <a:cxn ang="0">
                  <a:pos x="54" y="34"/>
                </a:cxn>
                <a:cxn ang="0">
                  <a:pos x="54" y="34"/>
                </a:cxn>
                <a:cxn ang="0">
                  <a:pos x="59" y="29"/>
                </a:cxn>
                <a:cxn ang="0">
                  <a:pos x="65" y="25"/>
                </a:cxn>
                <a:cxn ang="0">
                  <a:pos x="65" y="25"/>
                </a:cxn>
                <a:cxn ang="0">
                  <a:pos x="70" y="21"/>
                </a:cxn>
                <a:cxn ang="0">
                  <a:pos x="73" y="17"/>
                </a:cxn>
                <a:cxn ang="0">
                  <a:pos x="79" y="7"/>
                </a:cxn>
                <a:cxn ang="0">
                  <a:pos x="79" y="7"/>
                </a:cxn>
                <a:cxn ang="0">
                  <a:pos x="79" y="5"/>
                </a:cxn>
                <a:cxn ang="0">
                  <a:pos x="79" y="3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1" y="2"/>
                </a:cxn>
                <a:cxn ang="0">
                  <a:pos x="71" y="2"/>
                </a:cxn>
              </a:cxnLst>
              <a:rect l="0" t="0" r="r" b="b"/>
              <a:pathLst>
                <a:path w="79" h="80">
                  <a:moveTo>
                    <a:pt x="71" y="2"/>
                  </a:moveTo>
                  <a:lnTo>
                    <a:pt x="71" y="2"/>
                  </a:lnTo>
                  <a:lnTo>
                    <a:pt x="67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1" y="21"/>
                  </a:lnTo>
                  <a:lnTo>
                    <a:pt x="47" y="26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1" y="44"/>
                  </a:lnTo>
                  <a:lnTo>
                    <a:pt x="22" y="53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3" y="78"/>
                  </a:lnTo>
                  <a:lnTo>
                    <a:pt x="4" y="80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31" y="57"/>
                  </a:lnTo>
                  <a:lnTo>
                    <a:pt x="43" y="45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9" y="29"/>
                  </a:lnTo>
                  <a:lnTo>
                    <a:pt x="65" y="25"/>
                  </a:lnTo>
                  <a:lnTo>
                    <a:pt x="65" y="25"/>
                  </a:lnTo>
                  <a:lnTo>
                    <a:pt x="70" y="21"/>
                  </a:lnTo>
                  <a:lnTo>
                    <a:pt x="73" y="17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79" y="5"/>
                  </a:lnTo>
                  <a:lnTo>
                    <a:pt x="79" y="3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1" y="2"/>
                  </a:lnTo>
                  <a:lnTo>
                    <a:pt x="7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6" name="chenying0907 339"/>
            <p:cNvSpPr>
              <a:spLocks noEditPoints="1"/>
            </p:cNvSpPr>
            <p:nvPr/>
          </p:nvSpPr>
          <p:spPr bwMode="auto">
            <a:xfrm>
              <a:off x="6137276" y="3425826"/>
              <a:ext cx="227013" cy="333375"/>
            </a:xfrm>
            <a:custGeom>
              <a:avLst/>
              <a:gdLst/>
              <a:ahLst/>
              <a:cxnLst>
                <a:cxn ang="0">
                  <a:pos x="94" y="625"/>
                </a:cxn>
                <a:cxn ang="0">
                  <a:pos x="51" y="599"/>
                </a:cxn>
                <a:cxn ang="0">
                  <a:pos x="13" y="539"/>
                </a:cxn>
                <a:cxn ang="0">
                  <a:pos x="8" y="497"/>
                </a:cxn>
                <a:cxn ang="0">
                  <a:pos x="9" y="435"/>
                </a:cxn>
                <a:cxn ang="0">
                  <a:pos x="10" y="394"/>
                </a:cxn>
                <a:cxn ang="0">
                  <a:pos x="8" y="349"/>
                </a:cxn>
                <a:cxn ang="0">
                  <a:pos x="2" y="283"/>
                </a:cxn>
                <a:cxn ang="0">
                  <a:pos x="3" y="229"/>
                </a:cxn>
                <a:cxn ang="0">
                  <a:pos x="0" y="165"/>
                </a:cxn>
                <a:cxn ang="0">
                  <a:pos x="3" y="122"/>
                </a:cxn>
                <a:cxn ang="0">
                  <a:pos x="3" y="84"/>
                </a:cxn>
                <a:cxn ang="0">
                  <a:pos x="37" y="23"/>
                </a:cxn>
                <a:cxn ang="0">
                  <a:pos x="75" y="4"/>
                </a:cxn>
                <a:cxn ang="0">
                  <a:pos x="114" y="3"/>
                </a:cxn>
                <a:cxn ang="0">
                  <a:pos x="221" y="2"/>
                </a:cxn>
                <a:cxn ang="0">
                  <a:pos x="270" y="1"/>
                </a:cxn>
                <a:cxn ang="0">
                  <a:pos x="306" y="10"/>
                </a:cxn>
                <a:cxn ang="0">
                  <a:pos x="354" y="13"/>
                </a:cxn>
                <a:cxn ang="0">
                  <a:pos x="388" y="29"/>
                </a:cxn>
                <a:cxn ang="0">
                  <a:pos x="410" y="63"/>
                </a:cxn>
                <a:cxn ang="0">
                  <a:pos x="419" y="132"/>
                </a:cxn>
                <a:cxn ang="0">
                  <a:pos x="427" y="206"/>
                </a:cxn>
                <a:cxn ang="0">
                  <a:pos x="426" y="266"/>
                </a:cxn>
                <a:cxn ang="0">
                  <a:pos x="426" y="324"/>
                </a:cxn>
                <a:cxn ang="0">
                  <a:pos x="430" y="408"/>
                </a:cxn>
                <a:cxn ang="0">
                  <a:pos x="430" y="483"/>
                </a:cxn>
                <a:cxn ang="0">
                  <a:pos x="428" y="571"/>
                </a:cxn>
                <a:cxn ang="0">
                  <a:pos x="405" y="603"/>
                </a:cxn>
                <a:cxn ang="0">
                  <a:pos x="383" y="614"/>
                </a:cxn>
                <a:cxn ang="0">
                  <a:pos x="343" y="623"/>
                </a:cxn>
                <a:cxn ang="0">
                  <a:pos x="179" y="629"/>
                </a:cxn>
                <a:cxn ang="0">
                  <a:pos x="38" y="100"/>
                </a:cxn>
                <a:cxn ang="0">
                  <a:pos x="36" y="133"/>
                </a:cxn>
                <a:cxn ang="0">
                  <a:pos x="38" y="209"/>
                </a:cxn>
                <a:cxn ang="0">
                  <a:pos x="40" y="358"/>
                </a:cxn>
                <a:cxn ang="0">
                  <a:pos x="43" y="481"/>
                </a:cxn>
                <a:cxn ang="0">
                  <a:pos x="44" y="485"/>
                </a:cxn>
                <a:cxn ang="0">
                  <a:pos x="52" y="539"/>
                </a:cxn>
                <a:cxn ang="0">
                  <a:pos x="77" y="574"/>
                </a:cxn>
                <a:cxn ang="0">
                  <a:pos x="132" y="589"/>
                </a:cxn>
                <a:cxn ang="0">
                  <a:pos x="231" y="594"/>
                </a:cxn>
                <a:cxn ang="0">
                  <a:pos x="303" y="587"/>
                </a:cxn>
                <a:cxn ang="0">
                  <a:pos x="346" y="586"/>
                </a:cxn>
                <a:cxn ang="0">
                  <a:pos x="378" y="570"/>
                </a:cxn>
                <a:cxn ang="0">
                  <a:pos x="388" y="552"/>
                </a:cxn>
                <a:cxn ang="0">
                  <a:pos x="389" y="511"/>
                </a:cxn>
                <a:cxn ang="0">
                  <a:pos x="390" y="475"/>
                </a:cxn>
                <a:cxn ang="0">
                  <a:pos x="394" y="417"/>
                </a:cxn>
                <a:cxn ang="0">
                  <a:pos x="389" y="306"/>
                </a:cxn>
                <a:cxn ang="0">
                  <a:pos x="392" y="237"/>
                </a:cxn>
                <a:cxn ang="0">
                  <a:pos x="387" y="162"/>
                </a:cxn>
                <a:cxn ang="0">
                  <a:pos x="382" y="116"/>
                </a:cxn>
                <a:cxn ang="0">
                  <a:pos x="371" y="70"/>
                </a:cxn>
                <a:cxn ang="0">
                  <a:pos x="343" y="51"/>
                </a:cxn>
                <a:cxn ang="0">
                  <a:pos x="292" y="45"/>
                </a:cxn>
                <a:cxn ang="0">
                  <a:pos x="245" y="39"/>
                </a:cxn>
                <a:cxn ang="0">
                  <a:pos x="140" y="39"/>
                </a:cxn>
                <a:cxn ang="0">
                  <a:pos x="80" y="43"/>
                </a:cxn>
                <a:cxn ang="0">
                  <a:pos x="52" y="63"/>
                </a:cxn>
                <a:cxn ang="0">
                  <a:pos x="38" y="100"/>
                </a:cxn>
              </a:cxnLst>
              <a:rect l="0" t="0" r="r" b="b"/>
              <a:pathLst>
                <a:path w="430" h="630">
                  <a:moveTo>
                    <a:pt x="143" y="630"/>
                  </a:moveTo>
                  <a:lnTo>
                    <a:pt x="143" y="630"/>
                  </a:lnTo>
                  <a:lnTo>
                    <a:pt x="118" y="629"/>
                  </a:lnTo>
                  <a:lnTo>
                    <a:pt x="107" y="627"/>
                  </a:lnTo>
                  <a:lnTo>
                    <a:pt x="94" y="625"/>
                  </a:lnTo>
                  <a:lnTo>
                    <a:pt x="83" y="621"/>
                  </a:lnTo>
                  <a:lnTo>
                    <a:pt x="71" y="615"/>
                  </a:lnTo>
                  <a:lnTo>
                    <a:pt x="61" y="608"/>
                  </a:lnTo>
                  <a:lnTo>
                    <a:pt x="51" y="599"/>
                  </a:lnTo>
                  <a:lnTo>
                    <a:pt x="51" y="599"/>
                  </a:lnTo>
                  <a:lnTo>
                    <a:pt x="39" y="586"/>
                  </a:lnTo>
                  <a:lnTo>
                    <a:pt x="30" y="575"/>
                  </a:lnTo>
                  <a:lnTo>
                    <a:pt x="23" y="563"/>
                  </a:lnTo>
                  <a:lnTo>
                    <a:pt x="18" y="551"/>
                  </a:lnTo>
                  <a:lnTo>
                    <a:pt x="13" y="539"/>
                  </a:lnTo>
                  <a:lnTo>
                    <a:pt x="10" y="526"/>
                  </a:lnTo>
                  <a:lnTo>
                    <a:pt x="9" y="513"/>
                  </a:lnTo>
                  <a:lnTo>
                    <a:pt x="8" y="498"/>
                  </a:lnTo>
                  <a:lnTo>
                    <a:pt x="8" y="498"/>
                  </a:lnTo>
                  <a:lnTo>
                    <a:pt x="8" y="497"/>
                  </a:lnTo>
                  <a:lnTo>
                    <a:pt x="7" y="489"/>
                  </a:lnTo>
                  <a:lnTo>
                    <a:pt x="7" y="489"/>
                  </a:lnTo>
                  <a:lnTo>
                    <a:pt x="7" y="462"/>
                  </a:lnTo>
                  <a:lnTo>
                    <a:pt x="7" y="449"/>
                  </a:lnTo>
                  <a:lnTo>
                    <a:pt x="9" y="435"/>
                  </a:lnTo>
                  <a:lnTo>
                    <a:pt x="9" y="435"/>
                  </a:lnTo>
                  <a:lnTo>
                    <a:pt x="10" y="422"/>
                  </a:lnTo>
                  <a:lnTo>
                    <a:pt x="11" y="411"/>
                  </a:lnTo>
                  <a:lnTo>
                    <a:pt x="10" y="402"/>
                  </a:lnTo>
                  <a:lnTo>
                    <a:pt x="10" y="394"/>
                  </a:lnTo>
                  <a:lnTo>
                    <a:pt x="10" y="394"/>
                  </a:lnTo>
                  <a:lnTo>
                    <a:pt x="8" y="382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8" y="349"/>
                  </a:lnTo>
                  <a:lnTo>
                    <a:pt x="7" y="336"/>
                  </a:lnTo>
                  <a:lnTo>
                    <a:pt x="5" y="316"/>
                  </a:lnTo>
                  <a:lnTo>
                    <a:pt x="5" y="316"/>
                  </a:lnTo>
                  <a:lnTo>
                    <a:pt x="3" y="296"/>
                  </a:lnTo>
                  <a:lnTo>
                    <a:pt x="2" y="283"/>
                  </a:lnTo>
                  <a:lnTo>
                    <a:pt x="2" y="266"/>
                  </a:lnTo>
                  <a:lnTo>
                    <a:pt x="2" y="266"/>
                  </a:lnTo>
                  <a:lnTo>
                    <a:pt x="2" y="239"/>
                  </a:lnTo>
                  <a:lnTo>
                    <a:pt x="3" y="229"/>
                  </a:lnTo>
                  <a:lnTo>
                    <a:pt x="3" y="229"/>
                  </a:lnTo>
                  <a:lnTo>
                    <a:pt x="3" y="217"/>
                  </a:lnTo>
                  <a:lnTo>
                    <a:pt x="2" y="186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0" y="165"/>
                  </a:lnTo>
                  <a:lnTo>
                    <a:pt x="0" y="151"/>
                  </a:lnTo>
                  <a:lnTo>
                    <a:pt x="1" y="138"/>
                  </a:lnTo>
                  <a:lnTo>
                    <a:pt x="3" y="125"/>
                  </a:lnTo>
                  <a:lnTo>
                    <a:pt x="3" y="123"/>
                  </a:lnTo>
                  <a:lnTo>
                    <a:pt x="3" y="122"/>
                  </a:lnTo>
                  <a:lnTo>
                    <a:pt x="3" y="122"/>
                  </a:lnTo>
                  <a:lnTo>
                    <a:pt x="2" y="116"/>
                  </a:lnTo>
                  <a:lnTo>
                    <a:pt x="2" y="116"/>
                  </a:lnTo>
                  <a:lnTo>
                    <a:pt x="2" y="99"/>
                  </a:lnTo>
                  <a:lnTo>
                    <a:pt x="3" y="84"/>
                  </a:lnTo>
                  <a:lnTo>
                    <a:pt x="6" y="69"/>
                  </a:lnTo>
                  <a:lnTo>
                    <a:pt x="10" y="57"/>
                  </a:lnTo>
                  <a:lnTo>
                    <a:pt x="18" y="44"/>
                  </a:lnTo>
                  <a:lnTo>
                    <a:pt x="26" y="34"/>
                  </a:lnTo>
                  <a:lnTo>
                    <a:pt x="37" y="23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62" y="7"/>
                  </a:lnTo>
                  <a:lnTo>
                    <a:pt x="75" y="4"/>
                  </a:lnTo>
                  <a:lnTo>
                    <a:pt x="88" y="3"/>
                  </a:lnTo>
                  <a:lnTo>
                    <a:pt x="102" y="2"/>
                  </a:lnTo>
                  <a:lnTo>
                    <a:pt x="102" y="2"/>
                  </a:lnTo>
                  <a:lnTo>
                    <a:pt x="114" y="3"/>
                  </a:lnTo>
                  <a:lnTo>
                    <a:pt x="114" y="3"/>
                  </a:lnTo>
                  <a:lnTo>
                    <a:pt x="125" y="3"/>
                  </a:lnTo>
                  <a:lnTo>
                    <a:pt x="194" y="3"/>
                  </a:lnTo>
                  <a:lnTo>
                    <a:pt x="194" y="3"/>
                  </a:lnTo>
                  <a:lnTo>
                    <a:pt x="221" y="2"/>
                  </a:lnTo>
                  <a:lnTo>
                    <a:pt x="221" y="2"/>
                  </a:lnTo>
                  <a:lnTo>
                    <a:pt x="236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61" y="0"/>
                  </a:lnTo>
                  <a:lnTo>
                    <a:pt x="270" y="1"/>
                  </a:lnTo>
                  <a:lnTo>
                    <a:pt x="279" y="3"/>
                  </a:lnTo>
                  <a:lnTo>
                    <a:pt x="286" y="5"/>
                  </a:lnTo>
                  <a:lnTo>
                    <a:pt x="286" y="5"/>
                  </a:lnTo>
                  <a:lnTo>
                    <a:pt x="295" y="8"/>
                  </a:lnTo>
                  <a:lnTo>
                    <a:pt x="306" y="10"/>
                  </a:lnTo>
                  <a:lnTo>
                    <a:pt x="316" y="10"/>
                  </a:lnTo>
                  <a:lnTo>
                    <a:pt x="326" y="11"/>
                  </a:lnTo>
                  <a:lnTo>
                    <a:pt x="326" y="11"/>
                  </a:lnTo>
                  <a:lnTo>
                    <a:pt x="345" y="11"/>
                  </a:lnTo>
                  <a:lnTo>
                    <a:pt x="354" y="13"/>
                  </a:lnTo>
                  <a:lnTo>
                    <a:pt x="363" y="15"/>
                  </a:lnTo>
                  <a:lnTo>
                    <a:pt x="363" y="15"/>
                  </a:lnTo>
                  <a:lnTo>
                    <a:pt x="376" y="22"/>
                  </a:lnTo>
                  <a:lnTo>
                    <a:pt x="382" y="25"/>
                  </a:lnTo>
                  <a:lnTo>
                    <a:pt x="388" y="29"/>
                  </a:lnTo>
                  <a:lnTo>
                    <a:pt x="393" y="33"/>
                  </a:lnTo>
                  <a:lnTo>
                    <a:pt x="397" y="38"/>
                  </a:lnTo>
                  <a:lnTo>
                    <a:pt x="401" y="43"/>
                  </a:lnTo>
                  <a:lnTo>
                    <a:pt x="405" y="49"/>
                  </a:lnTo>
                  <a:lnTo>
                    <a:pt x="410" y="63"/>
                  </a:lnTo>
                  <a:lnTo>
                    <a:pt x="415" y="79"/>
                  </a:lnTo>
                  <a:lnTo>
                    <a:pt x="418" y="96"/>
                  </a:lnTo>
                  <a:lnTo>
                    <a:pt x="419" y="116"/>
                  </a:lnTo>
                  <a:lnTo>
                    <a:pt x="419" y="116"/>
                  </a:lnTo>
                  <a:lnTo>
                    <a:pt x="419" y="132"/>
                  </a:lnTo>
                  <a:lnTo>
                    <a:pt x="420" y="147"/>
                  </a:lnTo>
                  <a:lnTo>
                    <a:pt x="423" y="170"/>
                  </a:lnTo>
                  <a:lnTo>
                    <a:pt x="423" y="170"/>
                  </a:lnTo>
                  <a:lnTo>
                    <a:pt x="426" y="193"/>
                  </a:lnTo>
                  <a:lnTo>
                    <a:pt x="427" y="206"/>
                  </a:lnTo>
                  <a:lnTo>
                    <a:pt x="428" y="222"/>
                  </a:lnTo>
                  <a:lnTo>
                    <a:pt x="428" y="222"/>
                  </a:lnTo>
                  <a:lnTo>
                    <a:pt x="427" y="248"/>
                  </a:lnTo>
                  <a:lnTo>
                    <a:pt x="426" y="266"/>
                  </a:lnTo>
                  <a:lnTo>
                    <a:pt x="426" y="266"/>
                  </a:lnTo>
                  <a:lnTo>
                    <a:pt x="425" y="276"/>
                  </a:lnTo>
                  <a:lnTo>
                    <a:pt x="425" y="288"/>
                  </a:lnTo>
                  <a:lnTo>
                    <a:pt x="425" y="302"/>
                  </a:lnTo>
                  <a:lnTo>
                    <a:pt x="426" y="323"/>
                  </a:lnTo>
                  <a:lnTo>
                    <a:pt x="426" y="324"/>
                  </a:lnTo>
                  <a:lnTo>
                    <a:pt x="426" y="324"/>
                  </a:lnTo>
                  <a:lnTo>
                    <a:pt x="429" y="359"/>
                  </a:lnTo>
                  <a:lnTo>
                    <a:pt x="429" y="382"/>
                  </a:lnTo>
                  <a:lnTo>
                    <a:pt x="429" y="382"/>
                  </a:lnTo>
                  <a:lnTo>
                    <a:pt x="430" y="408"/>
                  </a:lnTo>
                  <a:lnTo>
                    <a:pt x="430" y="408"/>
                  </a:lnTo>
                  <a:lnTo>
                    <a:pt x="430" y="438"/>
                  </a:lnTo>
                  <a:lnTo>
                    <a:pt x="430" y="438"/>
                  </a:lnTo>
                  <a:lnTo>
                    <a:pt x="430" y="483"/>
                  </a:lnTo>
                  <a:lnTo>
                    <a:pt x="430" y="483"/>
                  </a:lnTo>
                  <a:lnTo>
                    <a:pt x="430" y="527"/>
                  </a:lnTo>
                  <a:lnTo>
                    <a:pt x="430" y="549"/>
                  </a:lnTo>
                  <a:lnTo>
                    <a:pt x="430" y="549"/>
                  </a:lnTo>
                  <a:lnTo>
                    <a:pt x="429" y="562"/>
                  </a:lnTo>
                  <a:lnTo>
                    <a:pt x="428" y="571"/>
                  </a:lnTo>
                  <a:lnTo>
                    <a:pt x="425" y="579"/>
                  </a:lnTo>
                  <a:lnTo>
                    <a:pt x="422" y="586"/>
                  </a:lnTo>
                  <a:lnTo>
                    <a:pt x="418" y="592"/>
                  </a:lnTo>
                  <a:lnTo>
                    <a:pt x="413" y="596"/>
                  </a:lnTo>
                  <a:lnTo>
                    <a:pt x="405" y="603"/>
                  </a:lnTo>
                  <a:lnTo>
                    <a:pt x="404" y="604"/>
                  </a:lnTo>
                  <a:lnTo>
                    <a:pt x="404" y="604"/>
                  </a:lnTo>
                  <a:lnTo>
                    <a:pt x="398" y="608"/>
                  </a:lnTo>
                  <a:lnTo>
                    <a:pt x="391" y="611"/>
                  </a:lnTo>
                  <a:lnTo>
                    <a:pt x="383" y="614"/>
                  </a:lnTo>
                  <a:lnTo>
                    <a:pt x="376" y="617"/>
                  </a:lnTo>
                  <a:lnTo>
                    <a:pt x="360" y="622"/>
                  </a:lnTo>
                  <a:lnTo>
                    <a:pt x="351" y="623"/>
                  </a:lnTo>
                  <a:lnTo>
                    <a:pt x="343" y="623"/>
                  </a:lnTo>
                  <a:lnTo>
                    <a:pt x="343" y="623"/>
                  </a:lnTo>
                  <a:lnTo>
                    <a:pt x="303" y="624"/>
                  </a:lnTo>
                  <a:lnTo>
                    <a:pt x="261" y="626"/>
                  </a:lnTo>
                  <a:lnTo>
                    <a:pt x="261" y="626"/>
                  </a:lnTo>
                  <a:lnTo>
                    <a:pt x="221" y="628"/>
                  </a:lnTo>
                  <a:lnTo>
                    <a:pt x="179" y="629"/>
                  </a:lnTo>
                  <a:lnTo>
                    <a:pt x="170" y="629"/>
                  </a:lnTo>
                  <a:lnTo>
                    <a:pt x="170" y="629"/>
                  </a:lnTo>
                  <a:lnTo>
                    <a:pt x="143" y="630"/>
                  </a:lnTo>
                  <a:lnTo>
                    <a:pt x="143" y="630"/>
                  </a:lnTo>
                  <a:close/>
                  <a:moveTo>
                    <a:pt x="38" y="100"/>
                  </a:moveTo>
                  <a:lnTo>
                    <a:pt x="38" y="100"/>
                  </a:lnTo>
                  <a:lnTo>
                    <a:pt x="37" y="107"/>
                  </a:lnTo>
                  <a:lnTo>
                    <a:pt x="36" y="115"/>
                  </a:lnTo>
                  <a:lnTo>
                    <a:pt x="36" y="130"/>
                  </a:lnTo>
                  <a:lnTo>
                    <a:pt x="36" y="133"/>
                  </a:lnTo>
                  <a:lnTo>
                    <a:pt x="36" y="133"/>
                  </a:lnTo>
                  <a:lnTo>
                    <a:pt x="36" y="155"/>
                  </a:lnTo>
                  <a:lnTo>
                    <a:pt x="37" y="175"/>
                  </a:lnTo>
                  <a:lnTo>
                    <a:pt x="37" y="175"/>
                  </a:lnTo>
                  <a:lnTo>
                    <a:pt x="38" y="209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41"/>
                  </a:lnTo>
                  <a:lnTo>
                    <a:pt x="40" y="358"/>
                  </a:lnTo>
                  <a:lnTo>
                    <a:pt x="40" y="358"/>
                  </a:lnTo>
                  <a:lnTo>
                    <a:pt x="41" y="374"/>
                  </a:lnTo>
                  <a:lnTo>
                    <a:pt x="42" y="399"/>
                  </a:lnTo>
                  <a:lnTo>
                    <a:pt x="42" y="399"/>
                  </a:lnTo>
                  <a:lnTo>
                    <a:pt x="43" y="439"/>
                  </a:lnTo>
                  <a:lnTo>
                    <a:pt x="43" y="481"/>
                  </a:lnTo>
                  <a:lnTo>
                    <a:pt x="43" y="482"/>
                  </a:lnTo>
                  <a:lnTo>
                    <a:pt x="44" y="483"/>
                  </a:lnTo>
                  <a:lnTo>
                    <a:pt x="44" y="483"/>
                  </a:lnTo>
                  <a:lnTo>
                    <a:pt x="44" y="485"/>
                  </a:lnTo>
                  <a:lnTo>
                    <a:pt x="44" y="485"/>
                  </a:lnTo>
                  <a:lnTo>
                    <a:pt x="44" y="494"/>
                  </a:lnTo>
                  <a:lnTo>
                    <a:pt x="46" y="508"/>
                  </a:lnTo>
                  <a:lnTo>
                    <a:pt x="48" y="523"/>
                  </a:lnTo>
                  <a:lnTo>
                    <a:pt x="50" y="531"/>
                  </a:lnTo>
                  <a:lnTo>
                    <a:pt x="52" y="539"/>
                  </a:lnTo>
                  <a:lnTo>
                    <a:pt x="55" y="547"/>
                  </a:lnTo>
                  <a:lnTo>
                    <a:pt x="59" y="554"/>
                  </a:lnTo>
                  <a:lnTo>
                    <a:pt x="64" y="562"/>
                  </a:lnTo>
                  <a:lnTo>
                    <a:pt x="70" y="568"/>
                  </a:lnTo>
                  <a:lnTo>
                    <a:pt x="77" y="574"/>
                  </a:lnTo>
                  <a:lnTo>
                    <a:pt x="85" y="578"/>
                  </a:lnTo>
                  <a:lnTo>
                    <a:pt x="94" y="582"/>
                  </a:lnTo>
                  <a:lnTo>
                    <a:pt x="106" y="585"/>
                  </a:lnTo>
                  <a:lnTo>
                    <a:pt x="106" y="585"/>
                  </a:lnTo>
                  <a:lnTo>
                    <a:pt x="132" y="589"/>
                  </a:lnTo>
                  <a:lnTo>
                    <a:pt x="153" y="592"/>
                  </a:lnTo>
                  <a:lnTo>
                    <a:pt x="174" y="593"/>
                  </a:lnTo>
                  <a:lnTo>
                    <a:pt x="196" y="594"/>
                  </a:lnTo>
                  <a:lnTo>
                    <a:pt x="231" y="594"/>
                  </a:lnTo>
                  <a:lnTo>
                    <a:pt x="231" y="594"/>
                  </a:lnTo>
                  <a:lnTo>
                    <a:pt x="247" y="593"/>
                  </a:lnTo>
                  <a:lnTo>
                    <a:pt x="262" y="592"/>
                  </a:lnTo>
                  <a:lnTo>
                    <a:pt x="293" y="588"/>
                  </a:lnTo>
                  <a:lnTo>
                    <a:pt x="293" y="588"/>
                  </a:lnTo>
                  <a:lnTo>
                    <a:pt x="303" y="587"/>
                  </a:lnTo>
                  <a:lnTo>
                    <a:pt x="311" y="587"/>
                  </a:lnTo>
                  <a:lnTo>
                    <a:pt x="322" y="587"/>
                  </a:lnTo>
                  <a:lnTo>
                    <a:pt x="322" y="587"/>
                  </a:lnTo>
                  <a:lnTo>
                    <a:pt x="335" y="587"/>
                  </a:lnTo>
                  <a:lnTo>
                    <a:pt x="346" y="586"/>
                  </a:lnTo>
                  <a:lnTo>
                    <a:pt x="357" y="583"/>
                  </a:lnTo>
                  <a:lnTo>
                    <a:pt x="363" y="580"/>
                  </a:lnTo>
                  <a:lnTo>
                    <a:pt x="369" y="577"/>
                  </a:lnTo>
                  <a:lnTo>
                    <a:pt x="369" y="577"/>
                  </a:lnTo>
                  <a:lnTo>
                    <a:pt x="378" y="570"/>
                  </a:lnTo>
                  <a:lnTo>
                    <a:pt x="384" y="565"/>
                  </a:lnTo>
                  <a:lnTo>
                    <a:pt x="385" y="563"/>
                  </a:lnTo>
                  <a:lnTo>
                    <a:pt x="387" y="559"/>
                  </a:lnTo>
                  <a:lnTo>
                    <a:pt x="388" y="552"/>
                  </a:lnTo>
                  <a:lnTo>
                    <a:pt x="388" y="552"/>
                  </a:lnTo>
                  <a:lnTo>
                    <a:pt x="389" y="547"/>
                  </a:lnTo>
                  <a:lnTo>
                    <a:pt x="390" y="540"/>
                  </a:lnTo>
                  <a:lnTo>
                    <a:pt x="390" y="540"/>
                  </a:lnTo>
                  <a:lnTo>
                    <a:pt x="390" y="530"/>
                  </a:lnTo>
                  <a:lnTo>
                    <a:pt x="389" y="511"/>
                  </a:lnTo>
                  <a:lnTo>
                    <a:pt x="389" y="511"/>
                  </a:lnTo>
                  <a:lnTo>
                    <a:pt x="389" y="498"/>
                  </a:lnTo>
                  <a:lnTo>
                    <a:pt x="389" y="497"/>
                  </a:lnTo>
                  <a:lnTo>
                    <a:pt x="389" y="497"/>
                  </a:lnTo>
                  <a:lnTo>
                    <a:pt x="390" y="475"/>
                  </a:lnTo>
                  <a:lnTo>
                    <a:pt x="392" y="459"/>
                  </a:lnTo>
                  <a:lnTo>
                    <a:pt x="392" y="459"/>
                  </a:lnTo>
                  <a:lnTo>
                    <a:pt x="393" y="441"/>
                  </a:lnTo>
                  <a:lnTo>
                    <a:pt x="394" y="417"/>
                  </a:lnTo>
                  <a:lnTo>
                    <a:pt x="394" y="417"/>
                  </a:lnTo>
                  <a:lnTo>
                    <a:pt x="393" y="382"/>
                  </a:lnTo>
                  <a:lnTo>
                    <a:pt x="392" y="359"/>
                  </a:lnTo>
                  <a:lnTo>
                    <a:pt x="392" y="359"/>
                  </a:lnTo>
                  <a:lnTo>
                    <a:pt x="390" y="338"/>
                  </a:lnTo>
                  <a:lnTo>
                    <a:pt x="389" y="306"/>
                  </a:lnTo>
                  <a:lnTo>
                    <a:pt x="389" y="306"/>
                  </a:lnTo>
                  <a:lnTo>
                    <a:pt x="390" y="276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2" y="237"/>
                  </a:lnTo>
                  <a:lnTo>
                    <a:pt x="392" y="224"/>
                  </a:lnTo>
                  <a:lnTo>
                    <a:pt x="391" y="204"/>
                  </a:lnTo>
                  <a:lnTo>
                    <a:pt x="391" y="204"/>
                  </a:lnTo>
                  <a:lnTo>
                    <a:pt x="389" y="180"/>
                  </a:lnTo>
                  <a:lnTo>
                    <a:pt x="387" y="162"/>
                  </a:lnTo>
                  <a:lnTo>
                    <a:pt x="387" y="162"/>
                  </a:lnTo>
                  <a:lnTo>
                    <a:pt x="383" y="143"/>
                  </a:lnTo>
                  <a:lnTo>
                    <a:pt x="382" y="130"/>
                  </a:lnTo>
                  <a:lnTo>
                    <a:pt x="382" y="116"/>
                  </a:lnTo>
                  <a:lnTo>
                    <a:pt x="382" y="116"/>
                  </a:lnTo>
                  <a:lnTo>
                    <a:pt x="381" y="104"/>
                  </a:lnTo>
                  <a:lnTo>
                    <a:pt x="380" y="94"/>
                  </a:lnTo>
                  <a:lnTo>
                    <a:pt x="378" y="85"/>
                  </a:lnTo>
                  <a:lnTo>
                    <a:pt x="375" y="77"/>
                  </a:lnTo>
                  <a:lnTo>
                    <a:pt x="371" y="70"/>
                  </a:lnTo>
                  <a:lnTo>
                    <a:pt x="367" y="65"/>
                  </a:lnTo>
                  <a:lnTo>
                    <a:pt x="362" y="60"/>
                  </a:lnTo>
                  <a:lnTo>
                    <a:pt x="356" y="56"/>
                  </a:lnTo>
                  <a:lnTo>
                    <a:pt x="350" y="53"/>
                  </a:lnTo>
                  <a:lnTo>
                    <a:pt x="343" y="51"/>
                  </a:lnTo>
                  <a:lnTo>
                    <a:pt x="336" y="48"/>
                  </a:lnTo>
                  <a:lnTo>
                    <a:pt x="327" y="47"/>
                  </a:lnTo>
                  <a:lnTo>
                    <a:pt x="311" y="45"/>
                  </a:lnTo>
                  <a:lnTo>
                    <a:pt x="292" y="45"/>
                  </a:lnTo>
                  <a:lnTo>
                    <a:pt x="292" y="45"/>
                  </a:lnTo>
                  <a:lnTo>
                    <a:pt x="282" y="44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58" y="40"/>
                  </a:lnTo>
                  <a:lnTo>
                    <a:pt x="245" y="39"/>
                  </a:lnTo>
                  <a:lnTo>
                    <a:pt x="194" y="39"/>
                  </a:lnTo>
                  <a:lnTo>
                    <a:pt x="194" y="39"/>
                  </a:lnTo>
                  <a:lnTo>
                    <a:pt x="160" y="39"/>
                  </a:lnTo>
                  <a:lnTo>
                    <a:pt x="160" y="39"/>
                  </a:lnTo>
                  <a:lnTo>
                    <a:pt x="140" y="39"/>
                  </a:lnTo>
                  <a:lnTo>
                    <a:pt x="140" y="39"/>
                  </a:lnTo>
                  <a:lnTo>
                    <a:pt x="109" y="39"/>
                  </a:lnTo>
                  <a:lnTo>
                    <a:pt x="109" y="39"/>
                  </a:lnTo>
                  <a:lnTo>
                    <a:pt x="93" y="40"/>
                  </a:lnTo>
                  <a:lnTo>
                    <a:pt x="80" y="43"/>
                  </a:lnTo>
                  <a:lnTo>
                    <a:pt x="68" y="47"/>
                  </a:lnTo>
                  <a:lnTo>
                    <a:pt x="64" y="51"/>
                  </a:lnTo>
                  <a:lnTo>
                    <a:pt x="59" y="55"/>
                  </a:lnTo>
                  <a:lnTo>
                    <a:pt x="55" y="59"/>
                  </a:lnTo>
                  <a:lnTo>
                    <a:pt x="52" y="63"/>
                  </a:lnTo>
                  <a:lnTo>
                    <a:pt x="49" y="68"/>
                  </a:lnTo>
                  <a:lnTo>
                    <a:pt x="46" y="73"/>
                  </a:lnTo>
                  <a:lnTo>
                    <a:pt x="41" y="86"/>
                  </a:lnTo>
                  <a:lnTo>
                    <a:pt x="38" y="100"/>
                  </a:lnTo>
                  <a:lnTo>
                    <a:pt x="38" y="10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7" name="chenying0907 340"/>
            <p:cNvSpPr>
              <a:spLocks noEditPoints="1"/>
            </p:cNvSpPr>
            <p:nvPr/>
          </p:nvSpPr>
          <p:spPr bwMode="auto">
            <a:xfrm>
              <a:off x="6407151" y="3316288"/>
              <a:ext cx="227013" cy="442913"/>
            </a:xfrm>
            <a:custGeom>
              <a:avLst/>
              <a:gdLst/>
              <a:ahLst/>
              <a:cxnLst>
                <a:cxn ang="0">
                  <a:pos x="94" y="832"/>
                </a:cxn>
                <a:cxn ang="0">
                  <a:pos x="51" y="806"/>
                </a:cxn>
                <a:cxn ang="0">
                  <a:pos x="13" y="746"/>
                </a:cxn>
                <a:cxn ang="0">
                  <a:pos x="8" y="704"/>
                </a:cxn>
                <a:cxn ang="0">
                  <a:pos x="8" y="589"/>
                </a:cxn>
                <a:cxn ang="0">
                  <a:pos x="10" y="546"/>
                </a:cxn>
                <a:cxn ang="0">
                  <a:pos x="8" y="511"/>
                </a:cxn>
                <a:cxn ang="0">
                  <a:pos x="2" y="330"/>
                </a:cxn>
                <a:cxn ang="0">
                  <a:pos x="3" y="214"/>
                </a:cxn>
                <a:cxn ang="0">
                  <a:pos x="0" y="152"/>
                </a:cxn>
                <a:cxn ang="0">
                  <a:pos x="3" y="123"/>
                </a:cxn>
                <a:cxn ang="0">
                  <a:pos x="6" y="71"/>
                </a:cxn>
                <a:cxn ang="0">
                  <a:pos x="51" y="14"/>
                </a:cxn>
                <a:cxn ang="0">
                  <a:pos x="88" y="4"/>
                </a:cxn>
                <a:cxn ang="0">
                  <a:pos x="125" y="4"/>
                </a:cxn>
                <a:cxn ang="0">
                  <a:pos x="236" y="2"/>
                </a:cxn>
                <a:cxn ang="0">
                  <a:pos x="279" y="4"/>
                </a:cxn>
                <a:cxn ang="0">
                  <a:pos x="317" y="12"/>
                </a:cxn>
                <a:cxn ang="0">
                  <a:pos x="364" y="16"/>
                </a:cxn>
                <a:cxn ang="0">
                  <a:pos x="393" y="35"/>
                </a:cxn>
                <a:cxn ang="0">
                  <a:pos x="415" y="79"/>
                </a:cxn>
                <a:cxn ang="0">
                  <a:pos x="420" y="148"/>
                </a:cxn>
                <a:cxn ang="0">
                  <a:pos x="428" y="222"/>
                </a:cxn>
                <a:cxn ang="0">
                  <a:pos x="425" y="335"/>
                </a:cxn>
                <a:cxn ang="0">
                  <a:pos x="429" y="449"/>
                </a:cxn>
                <a:cxn ang="0">
                  <a:pos x="430" y="608"/>
                </a:cxn>
                <a:cxn ang="0">
                  <a:pos x="430" y="756"/>
                </a:cxn>
                <a:cxn ang="0">
                  <a:pos x="422" y="793"/>
                </a:cxn>
                <a:cxn ang="0">
                  <a:pos x="404" y="811"/>
                </a:cxn>
                <a:cxn ang="0">
                  <a:pos x="359" y="829"/>
                </a:cxn>
                <a:cxn ang="0">
                  <a:pos x="261" y="833"/>
                </a:cxn>
                <a:cxn ang="0">
                  <a:pos x="170" y="836"/>
                </a:cxn>
                <a:cxn ang="0">
                  <a:pos x="37" y="108"/>
                </a:cxn>
                <a:cxn ang="0">
                  <a:pos x="36" y="156"/>
                </a:cxn>
                <a:cxn ang="0">
                  <a:pos x="38" y="376"/>
                </a:cxn>
                <a:cxn ang="0">
                  <a:pos x="42" y="544"/>
                </a:cxn>
                <a:cxn ang="0">
                  <a:pos x="44" y="690"/>
                </a:cxn>
                <a:cxn ang="0">
                  <a:pos x="47" y="730"/>
                </a:cxn>
                <a:cxn ang="0">
                  <a:pos x="64" y="769"/>
                </a:cxn>
                <a:cxn ang="0">
                  <a:pos x="106" y="792"/>
                </a:cxn>
                <a:cxn ang="0">
                  <a:pos x="196" y="801"/>
                </a:cxn>
                <a:cxn ang="0">
                  <a:pos x="293" y="795"/>
                </a:cxn>
                <a:cxn ang="0">
                  <a:pos x="322" y="794"/>
                </a:cxn>
                <a:cxn ang="0">
                  <a:pos x="369" y="784"/>
                </a:cxn>
                <a:cxn ang="0">
                  <a:pos x="387" y="759"/>
                </a:cxn>
                <a:cxn ang="0">
                  <a:pos x="390" y="737"/>
                </a:cxn>
                <a:cxn ang="0">
                  <a:pos x="388" y="704"/>
                </a:cxn>
                <a:cxn ang="0">
                  <a:pos x="394" y="562"/>
                </a:cxn>
                <a:cxn ang="0">
                  <a:pos x="390" y="371"/>
                </a:cxn>
                <a:cxn ang="0">
                  <a:pos x="392" y="251"/>
                </a:cxn>
                <a:cxn ang="0">
                  <a:pos x="386" y="163"/>
                </a:cxn>
                <a:cxn ang="0">
                  <a:pos x="382" y="117"/>
                </a:cxn>
                <a:cxn ang="0">
                  <a:pos x="372" y="71"/>
                </a:cxn>
                <a:cxn ang="0">
                  <a:pos x="343" y="51"/>
                </a:cxn>
                <a:cxn ang="0">
                  <a:pos x="292" y="46"/>
                </a:cxn>
                <a:cxn ang="0">
                  <a:pos x="245" y="40"/>
                </a:cxn>
                <a:cxn ang="0">
                  <a:pos x="140" y="40"/>
                </a:cxn>
                <a:cxn ang="0">
                  <a:pos x="81" y="44"/>
                </a:cxn>
                <a:cxn ang="0">
                  <a:pos x="52" y="64"/>
                </a:cxn>
                <a:cxn ang="0">
                  <a:pos x="39" y="101"/>
                </a:cxn>
              </a:cxnLst>
              <a:rect l="0" t="0" r="r" b="b"/>
              <a:pathLst>
                <a:path w="430" h="837">
                  <a:moveTo>
                    <a:pt x="143" y="837"/>
                  </a:moveTo>
                  <a:lnTo>
                    <a:pt x="143" y="837"/>
                  </a:lnTo>
                  <a:lnTo>
                    <a:pt x="118" y="836"/>
                  </a:lnTo>
                  <a:lnTo>
                    <a:pt x="107" y="834"/>
                  </a:lnTo>
                  <a:lnTo>
                    <a:pt x="94" y="832"/>
                  </a:lnTo>
                  <a:lnTo>
                    <a:pt x="83" y="828"/>
                  </a:lnTo>
                  <a:lnTo>
                    <a:pt x="72" y="822"/>
                  </a:lnTo>
                  <a:lnTo>
                    <a:pt x="61" y="815"/>
                  </a:lnTo>
                  <a:lnTo>
                    <a:pt x="51" y="806"/>
                  </a:lnTo>
                  <a:lnTo>
                    <a:pt x="51" y="806"/>
                  </a:lnTo>
                  <a:lnTo>
                    <a:pt x="39" y="793"/>
                  </a:lnTo>
                  <a:lnTo>
                    <a:pt x="30" y="782"/>
                  </a:lnTo>
                  <a:lnTo>
                    <a:pt x="23" y="770"/>
                  </a:lnTo>
                  <a:lnTo>
                    <a:pt x="17" y="758"/>
                  </a:lnTo>
                  <a:lnTo>
                    <a:pt x="13" y="746"/>
                  </a:lnTo>
                  <a:lnTo>
                    <a:pt x="11" y="733"/>
                  </a:lnTo>
                  <a:lnTo>
                    <a:pt x="9" y="720"/>
                  </a:lnTo>
                  <a:lnTo>
                    <a:pt x="8" y="705"/>
                  </a:lnTo>
                  <a:lnTo>
                    <a:pt x="8" y="705"/>
                  </a:lnTo>
                  <a:lnTo>
                    <a:pt x="8" y="704"/>
                  </a:lnTo>
                  <a:lnTo>
                    <a:pt x="8" y="704"/>
                  </a:lnTo>
                  <a:lnTo>
                    <a:pt x="7" y="677"/>
                  </a:lnTo>
                  <a:lnTo>
                    <a:pt x="7" y="640"/>
                  </a:lnTo>
                  <a:lnTo>
                    <a:pt x="7" y="604"/>
                  </a:lnTo>
                  <a:lnTo>
                    <a:pt x="8" y="589"/>
                  </a:lnTo>
                  <a:lnTo>
                    <a:pt x="9" y="579"/>
                  </a:lnTo>
                  <a:lnTo>
                    <a:pt x="9" y="579"/>
                  </a:lnTo>
                  <a:lnTo>
                    <a:pt x="10" y="565"/>
                  </a:lnTo>
                  <a:lnTo>
                    <a:pt x="11" y="555"/>
                  </a:lnTo>
                  <a:lnTo>
                    <a:pt x="10" y="546"/>
                  </a:lnTo>
                  <a:lnTo>
                    <a:pt x="10" y="537"/>
                  </a:lnTo>
                  <a:lnTo>
                    <a:pt x="10" y="537"/>
                  </a:lnTo>
                  <a:lnTo>
                    <a:pt x="9" y="526"/>
                  </a:lnTo>
                  <a:lnTo>
                    <a:pt x="8" y="511"/>
                  </a:lnTo>
                  <a:lnTo>
                    <a:pt x="8" y="511"/>
                  </a:lnTo>
                  <a:lnTo>
                    <a:pt x="7" y="467"/>
                  </a:lnTo>
                  <a:lnTo>
                    <a:pt x="5" y="420"/>
                  </a:lnTo>
                  <a:lnTo>
                    <a:pt x="5" y="420"/>
                  </a:lnTo>
                  <a:lnTo>
                    <a:pt x="3" y="374"/>
                  </a:lnTo>
                  <a:lnTo>
                    <a:pt x="2" y="330"/>
                  </a:lnTo>
                  <a:lnTo>
                    <a:pt x="2" y="330"/>
                  </a:lnTo>
                  <a:lnTo>
                    <a:pt x="3" y="277"/>
                  </a:lnTo>
                  <a:lnTo>
                    <a:pt x="3" y="277"/>
                  </a:lnTo>
                  <a:lnTo>
                    <a:pt x="3" y="237"/>
                  </a:lnTo>
                  <a:lnTo>
                    <a:pt x="3" y="214"/>
                  </a:lnTo>
                  <a:lnTo>
                    <a:pt x="2" y="187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0" y="165"/>
                  </a:lnTo>
                  <a:lnTo>
                    <a:pt x="0" y="152"/>
                  </a:lnTo>
                  <a:lnTo>
                    <a:pt x="1" y="138"/>
                  </a:lnTo>
                  <a:lnTo>
                    <a:pt x="3" y="126"/>
                  </a:lnTo>
                  <a:lnTo>
                    <a:pt x="3" y="125"/>
                  </a:lnTo>
                  <a:lnTo>
                    <a:pt x="3" y="123"/>
                  </a:lnTo>
                  <a:lnTo>
                    <a:pt x="3" y="123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00"/>
                  </a:lnTo>
                  <a:lnTo>
                    <a:pt x="4" y="84"/>
                  </a:lnTo>
                  <a:lnTo>
                    <a:pt x="6" y="71"/>
                  </a:lnTo>
                  <a:lnTo>
                    <a:pt x="11" y="57"/>
                  </a:lnTo>
                  <a:lnTo>
                    <a:pt x="17" y="46"/>
                  </a:lnTo>
                  <a:lnTo>
                    <a:pt x="26" y="35"/>
                  </a:lnTo>
                  <a:lnTo>
                    <a:pt x="37" y="24"/>
                  </a:lnTo>
                  <a:lnTo>
                    <a:pt x="51" y="14"/>
                  </a:lnTo>
                  <a:lnTo>
                    <a:pt x="51" y="14"/>
                  </a:lnTo>
                  <a:lnTo>
                    <a:pt x="56" y="11"/>
                  </a:lnTo>
                  <a:lnTo>
                    <a:pt x="62" y="8"/>
                  </a:lnTo>
                  <a:lnTo>
                    <a:pt x="74" y="5"/>
                  </a:lnTo>
                  <a:lnTo>
                    <a:pt x="88" y="4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25" y="4"/>
                  </a:lnTo>
                  <a:lnTo>
                    <a:pt x="195" y="4"/>
                  </a:lnTo>
                  <a:lnTo>
                    <a:pt x="195" y="4"/>
                  </a:lnTo>
                  <a:lnTo>
                    <a:pt x="221" y="3"/>
                  </a:lnTo>
                  <a:lnTo>
                    <a:pt x="221" y="3"/>
                  </a:lnTo>
                  <a:lnTo>
                    <a:pt x="236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62" y="2"/>
                  </a:lnTo>
                  <a:lnTo>
                    <a:pt x="270" y="3"/>
                  </a:lnTo>
                  <a:lnTo>
                    <a:pt x="279" y="4"/>
                  </a:lnTo>
                  <a:lnTo>
                    <a:pt x="286" y="6"/>
                  </a:lnTo>
                  <a:lnTo>
                    <a:pt x="286" y="6"/>
                  </a:lnTo>
                  <a:lnTo>
                    <a:pt x="296" y="9"/>
                  </a:lnTo>
                  <a:lnTo>
                    <a:pt x="307" y="11"/>
                  </a:lnTo>
                  <a:lnTo>
                    <a:pt x="317" y="12"/>
                  </a:lnTo>
                  <a:lnTo>
                    <a:pt x="327" y="12"/>
                  </a:lnTo>
                  <a:lnTo>
                    <a:pt x="327" y="12"/>
                  </a:lnTo>
                  <a:lnTo>
                    <a:pt x="346" y="13"/>
                  </a:lnTo>
                  <a:lnTo>
                    <a:pt x="354" y="14"/>
                  </a:lnTo>
                  <a:lnTo>
                    <a:pt x="364" y="16"/>
                  </a:lnTo>
                  <a:lnTo>
                    <a:pt x="364" y="16"/>
                  </a:lnTo>
                  <a:lnTo>
                    <a:pt x="376" y="22"/>
                  </a:lnTo>
                  <a:lnTo>
                    <a:pt x="382" y="25"/>
                  </a:lnTo>
                  <a:lnTo>
                    <a:pt x="387" y="30"/>
                  </a:lnTo>
                  <a:lnTo>
                    <a:pt x="393" y="35"/>
                  </a:lnTo>
                  <a:lnTo>
                    <a:pt x="397" y="39"/>
                  </a:lnTo>
                  <a:lnTo>
                    <a:pt x="401" y="45"/>
                  </a:lnTo>
                  <a:lnTo>
                    <a:pt x="405" y="50"/>
                  </a:lnTo>
                  <a:lnTo>
                    <a:pt x="411" y="64"/>
                  </a:lnTo>
                  <a:lnTo>
                    <a:pt x="415" y="79"/>
                  </a:lnTo>
                  <a:lnTo>
                    <a:pt x="417" y="97"/>
                  </a:lnTo>
                  <a:lnTo>
                    <a:pt x="419" y="117"/>
                  </a:lnTo>
                  <a:lnTo>
                    <a:pt x="419" y="117"/>
                  </a:lnTo>
                  <a:lnTo>
                    <a:pt x="419" y="133"/>
                  </a:lnTo>
                  <a:lnTo>
                    <a:pt x="420" y="148"/>
                  </a:lnTo>
                  <a:lnTo>
                    <a:pt x="423" y="170"/>
                  </a:lnTo>
                  <a:lnTo>
                    <a:pt x="423" y="170"/>
                  </a:lnTo>
                  <a:lnTo>
                    <a:pt x="426" y="193"/>
                  </a:lnTo>
                  <a:lnTo>
                    <a:pt x="427" y="207"/>
                  </a:lnTo>
                  <a:lnTo>
                    <a:pt x="428" y="222"/>
                  </a:lnTo>
                  <a:lnTo>
                    <a:pt x="428" y="222"/>
                  </a:lnTo>
                  <a:lnTo>
                    <a:pt x="427" y="253"/>
                  </a:lnTo>
                  <a:lnTo>
                    <a:pt x="426" y="283"/>
                  </a:lnTo>
                  <a:lnTo>
                    <a:pt x="426" y="283"/>
                  </a:lnTo>
                  <a:lnTo>
                    <a:pt x="425" y="335"/>
                  </a:lnTo>
                  <a:lnTo>
                    <a:pt x="425" y="361"/>
                  </a:lnTo>
                  <a:lnTo>
                    <a:pt x="426" y="388"/>
                  </a:lnTo>
                  <a:lnTo>
                    <a:pt x="426" y="388"/>
                  </a:lnTo>
                  <a:lnTo>
                    <a:pt x="428" y="417"/>
                  </a:lnTo>
                  <a:lnTo>
                    <a:pt x="429" y="449"/>
                  </a:lnTo>
                  <a:lnTo>
                    <a:pt x="429" y="514"/>
                  </a:lnTo>
                  <a:lnTo>
                    <a:pt x="429" y="514"/>
                  </a:lnTo>
                  <a:lnTo>
                    <a:pt x="430" y="553"/>
                  </a:lnTo>
                  <a:lnTo>
                    <a:pt x="430" y="553"/>
                  </a:lnTo>
                  <a:lnTo>
                    <a:pt x="430" y="608"/>
                  </a:lnTo>
                  <a:lnTo>
                    <a:pt x="430" y="608"/>
                  </a:lnTo>
                  <a:lnTo>
                    <a:pt x="430" y="690"/>
                  </a:lnTo>
                  <a:lnTo>
                    <a:pt x="430" y="690"/>
                  </a:lnTo>
                  <a:lnTo>
                    <a:pt x="430" y="734"/>
                  </a:lnTo>
                  <a:lnTo>
                    <a:pt x="430" y="756"/>
                  </a:lnTo>
                  <a:lnTo>
                    <a:pt x="430" y="756"/>
                  </a:lnTo>
                  <a:lnTo>
                    <a:pt x="430" y="769"/>
                  </a:lnTo>
                  <a:lnTo>
                    <a:pt x="428" y="778"/>
                  </a:lnTo>
                  <a:lnTo>
                    <a:pt x="425" y="786"/>
                  </a:lnTo>
                  <a:lnTo>
                    <a:pt x="422" y="793"/>
                  </a:lnTo>
                  <a:lnTo>
                    <a:pt x="417" y="799"/>
                  </a:lnTo>
                  <a:lnTo>
                    <a:pt x="413" y="803"/>
                  </a:lnTo>
                  <a:lnTo>
                    <a:pt x="405" y="810"/>
                  </a:lnTo>
                  <a:lnTo>
                    <a:pt x="404" y="811"/>
                  </a:lnTo>
                  <a:lnTo>
                    <a:pt x="404" y="811"/>
                  </a:lnTo>
                  <a:lnTo>
                    <a:pt x="398" y="815"/>
                  </a:lnTo>
                  <a:lnTo>
                    <a:pt x="392" y="818"/>
                  </a:lnTo>
                  <a:lnTo>
                    <a:pt x="383" y="821"/>
                  </a:lnTo>
                  <a:lnTo>
                    <a:pt x="376" y="824"/>
                  </a:lnTo>
                  <a:lnTo>
                    <a:pt x="359" y="829"/>
                  </a:lnTo>
                  <a:lnTo>
                    <a:pt x="351" y="830"/>
                  </a:lnTo>
                  <a:lnTo>
                    <a:pt x="343" y="830"/>
                  </a:lnTo>
                  <a:lnTo>
                    <a:pt x="343" y="830"/>
                  </a:lnTo>
                  <a:lnTo>
                    <a:pt x="302" y="831"/>
                  </a:lnTo>
                  <a:lnTo>
                    <a:pt x="261" y="833"/>
                  </a:lnTo>
                  <a:lnTo>
                    <a:pt x="261" y="833"/>
                  </a:lnTo>
                  <a:lnTo>
                    <a:pt x="221" y="835"/>
                  </a:lnTo>
                  <a:lnTo>
                    <a:pt x="179" y="836"/>
                  </a:lnTo>
                  <a:lnTo>
                    <a:pt x="170" y="836"/>
                  </a:lnTo>
                  <a:lnTo>
                    <a:pt x="170" y="836"/>
                  </a:lnTo>
                  <a:lnTo>
                    <a:pt x="143" y="837"/>
                  </a:lnTo>
                  <a:lnTo>
                    <a:pt x="143" y="837"/>
                  </a:lnTo>
                  <a:close/>
                  <a:moveTo>
                    <a:pt x="39" y="101"/>
                  </a:moveTo>
                  <a:lnTo>
                    <a:pt x="39" y="101"/>
                  </a:lnTo>
                  <a:lnTo>
                    <a:pt x="37" y="108"/>
                  </a:lnTo>
                  <a:lnTo>
                    <a:pt x="37" y="116"/>
                  </a:lnTo>
                  <a:lnTo>
                    <a:pt x="36" y="132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6" y="156"/>
                  </a:lnTo>
                  <a:lnTo>
                    <a:pt x="37" y="176"/>
                  </a:lnTo>
                  <a:lnTo>
                    <a:pt x="37" y="176"/>
                  </a:lnTo>
                  <a:lnTo>
                    <a:pt x="38" y="211"/>
                  </a:lnTo>
                  <a:lnTo>
                    <a:pt x="38" y="376"/>
                  </a:lnTo>
                  <a:lnTo>
                    <a:pt x="38" y="376"/>
                  </a:lnTo>
                  <a:lnTo>
                    <a:pt x="39" y="438"/>
                  </a:lnTo>
                  <a:lnTo>
                    <a:pt x="41" y="505"/>
                  </a:lnTo>
                  <a:lnTo>
                    <a:pt x="41" y="505"/>
                  </a:lnTo>
                  <a:lnTo>
                    <a:pt x="42" y="544"/>
                  </a:lnTo>
                  <a:lnTo>
                    <a:pt x="42" y="544"/>
                  </a:lnTo>
                  <a:lnTo>
                    <a:pt x="43" y="614"/>
                  </a:lnTo>
                  <a:lnTo>
                    <a:pt x="44" y="688"/>
                  </a:lnTo>
                  <a:lnTo>
                    <a:pt x="44" y="689"/>
                  </a:lnTo>
                  <a:lnTo>
                    <a:pt x="44" y="690"/>
                  </a:lnTo>
                  <a:lnTo>
                    <a:pt x="44" y="690"/>
                  </a:lnTo>
                  <a:lnTo>
                    <a:pt x="44" y="692"/>
                  </a:lnTo>
                  <a:lnTo>
                    <a:pt x="44" y="692"/>
                  </a:lnTo>
                  <a:lnTo>
                    <a:pt x="44" y="701"/>
                  </a:lnTo>
                  <a:lnTo>
                    <a:pt x="45" y="715"/>
                  </a:lnTo>
                  <a:lnTo>
                    <a:pt x="47" y="730"/>
                  </a:lnTo>
                  <a:lnTo>
                    <a:pt x="50" y="738"/>
                  </a:lnTo>
                  <a:lnTo>
                    <a:pt x="52" y="746"/>
                  </a:lnTo>
                  <a:lnTo>
                    <a:pt x="55" y="754"/>
                  </a:lnTo>
                  <a:lnTo>
                    <a:pt x="59" y="761"/>
                  </a:lnTo>
                  <a:lnTo>
                    <a:pt x="64" y="769"/>
                  </a:lnTo>
                  <a:lnTo>
                    <a:pt x="70" y="775"/>
                  </a:lnTo>
                  <a:lnTo>
                    <a:pt x="77" y="781"/>
                  </a:lnTo>
                  <a:lnTo>
                    <a:pt x="85" y="785"/>
                  </a:lnTo>
                  <a:lnTo>
                    <a:pt x="94" y="789"/>
                  </a:lnTo>
                  <a:lnTo>
                    <a:pt x="106" y="792"/>
                  </a:lnTo>
                  <a:lnTo>
                    <a:pt x="106" y="792"/>
                  </a:lnTo>
                  <a:lnTo>
                    <a:pt x="131" y="796"/>
                  </a:lnTo>
                  <a:lnTo>
                    <a:pt x="153" y="799"/>
                  </a:lnTo>
                  <a:lnTo>
                    <a:pt x="174" y="800"/>
                  </a:lnTo>
                  <a:lnTo>
                    <a:pt x="196" y="801"/>
                  </a:lnTo>
                  <a:lnTo>
                    <a:pt x="232" y="801"/>
                  </a:lnTo>
                  <a:lnTo>
                    <a:pt x="232" y="801"/>
                  </a:lnTo>
                  <a:lnTo>
                    <a:pt x="246" y="800"/>
                  </a:lnTo>
                  <a:lnTo>
                    <a:pt x="262" y="799"/>
                  </a:lnTo>
                  <a:lnTo>
                    <a:pt x="293" y="795"/>
                  </a:lnTo>
                  <a:lnTo>
                    <a:pt x="293" y="795"/>
                  </a:lnTo>
                  <a:lnTo>
                    <a:pt x="302" y="794"/>
                  </a:lnTo>
                  <a:lnTo>
                    <a:pt x="311" y="794"/>
                  </a:lnTo>
                  <a:lnTo>
                    <a:pt x="322" y="794"/>
                  </a:lnTo>
                  <a:lnTo>
                    <a:pt x="322" y="794"/>
                  </a:lnTo>
                  <a:lnTo>
                    <a:pt x="335" y="794"/>
                  </a:lnTo>
                  <a:lnTo>
                    <a:pt x="346" y="793"/>
                  </a:lnTo>
                  <a:lnTo>
                    <a:pt x="357" y="790"/>
                  </a:lnTo>
                  <a:lnTo>
                    <a:pt x="364" y="787"/>
                  </a:lnTo>
                  <a:lnTo>
                    <a:pt x="369" y="784"/>
                  </a:lnTo>
                  <a:lnTo>
                    <a:pt x="369" y="784"/>
                  </a:lnTo>
                  <a:lnTo>
                    <a:pt x="378" y="777"/>
                  </a:lnTo>
                  <a:lnTo>
                    <a:pt x="384" y="772"/>
                  </a:lnTo>
                  <a:lnTo>
                    <a:pt x="386" y="766"/>
                  </a:lnTo>
                  <a:lnTo>
                    <a:pt x="387" y="759"/>
                  </a:lnTo>
                  <a:lnTo>
                    <a:pt x="387" y="759"/>
                  </a:lnTo>
                  <a:lnTo>
                    <a:pt x="388" y="754"/>
                  </a:lnTo>
                  <a:lnTo>
                    <a:pt x="390" y="747"/>
                  </a:lnTo>
                  <a:lnTo>
                    <a:pt x="390" y="747"/>
                  </a:lnTo>
                  <a:lnTo>
                    <a:pt x="390" y="737"/>
                  </a:lnTo>
                  <a:lnTo>
                    <a:pt x="390" y="718"/>
                  </a:lnTo>
                  <a:lnTo>
                    <a:pt x="390" y="718"/>
                  </a:lnTo>
                  <a:lnTo>
                    <a:pt x="388" y="705"/>
                  </a:lnTo>
                  <a:lnTo>
                    <a:pt x="388" y="704"/>
                  </a:lnTo>
                  <a:lnTo>
                    <a:pt x="388" y="704"/>
                  </a:lnTo>
                  <a:lnTo>
                    <a:pt x="390" y="674"/>
                  </a:lnTo>
                  <a:lnTo>
                    <a:pt x="392" y="638"/>
                  </a:lnTo>
                  <a:lnTo>
                    <a:pt x="392" y="638"/>
                  </a:lnTo>
                  <a:lnTo>
                    <a:pt x="393" y="596"/>
                  </a:lnTo>
                  <a:lnTo>
                    <a:pt x="394" y="562"/>
                  </a:lnTo>
                  <a:lnTo>
                    <a:pt x="394" y="562"/>
                  </a:lnTo>
                  <a:lnTo>
                    <a:pt x="393" y="505"/>
                  </a:lnTo>
                  <a:lnTo>
                    <a:pt x="391" y="444"/>
                  </a:lnTo>
                  <a:lnTo>
                    <a:pt x="391" y="444"/>
                  </a:lnTo>
                  <a:lnTo>
                    <a:pt x="390" y="371"/>
                  </a:lnTo>
                  <a:lnTo>
                    <a:pt x="390" y="371"/>
                  </a:lnTo>
                  <a:lnTo>
                    <a:pt x="390" y="333"/>
                  </a:lnTo>
                  <a:lnTo>
                    <a:pt x="391" y="297"/>
                  </a:lnTo>
                  <a:lnTo>
                    <a:pt x="391" y="297"/>
                  </a:lnTo>
                  <a:lnTo>
                    <a:pt x="392" y="251"/>
                  </a:lnTo>
                  <a:lnTo>
                    <a:pt x="392" y="229"/>
                  </a:lnTo>
                  <a:lnTo>
                    <a:pt x="391" y="205"/>
                  </a:lnTo>
                  <a:lnTo>
                    <a:pt x="391" y="205"/>
                  </a:lnTo>
                  <a:lnTo>
                    <a:pt x="388" y="181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83" y="144"/>
                  </a:lnTo>
                  <a:lnTo>
                    <a:pt x="382" y="132"/>
                  </a:lnTo>
                  <a:lnTo>
                    <a:pt x="382" y="117"/>
                  </a:lnTo>
                  <a:lnTo>
                    <a:pt x="382" y="117"/>
                  </a:lnTo>
                  <a:lnTo>
                    <a:pt x="382" y="105"/>
                  </a:lnTo>
                  <a:lnTo>
                    <a:pt x="380" y="95"/>
                  </a:lnTo>
                  <a:lnTo>
                    <a:pt x="378" y="87"/>
                  </a:lnTo>
                  <a:lnTo>
                    <a:pt x="375" y="78"/>
                  </a:lnTo>
                  <a:lnTo>
                    <a:pt x="372" y="71"/>
                  </a:lnTo>
                  <a:lnTo>
                    <a:pt x="367" y="66"/>
                  </a:lnTo>
                  <a:lnTo>
                    <a:pt x="362" y="61"/>
                  </a:lnTo>
                  <a:lnTo>
                    <a:pt x="356" y="56"/>
                  </a:lnTo>
                  <a:lnTo>
                    <a:pt x="350" y="53"/>
                  </a:lnTo>
                  <a:lnTo>
                    <a:pt x="343" y="51"/>
                  </a:lnTo>
                  <a:lnTo>
                    <a:pt x="336" y="49"/>
                  </a:lnTo>
                  <a:lnTo>
                    <a:pt x="328" y="48"/>
                  </a:lnTo>
                  <a:lnTo>
                    <a:pt x="311" y="46"/>
                  </a:lnTo>
                  <a:lnTo>
                    <a:pt x="292" y="46"/>
                  </a:lnTo>
                  <a:lnTo>
                    <a:pt x="292" y="46"/>
                  </a:lnTo>
                  <a:lnTo>
                    <a:pt x="282" y="45"/>
                  </a:lnTo>
                  <a:lnTo>
                    <a:pt x="270" y="43"/>
                  </a:lnTo>
                  <a:lnTo>
                    <a:pt x="270" y="43"/>
                  </a:lnTo>
                  <a:lnTo>
                    <a:pt x="258" y="41"/>
                  </a:lnTo>
                  <a:lnTo>
                    <a:pt x="245" y="40"/>
                  </a:lnTo>
                  <a:lnTo>
                    <a:pt x="195" y="40"/>
                  </a:lnTo>
                  <a:lnTo>
                    <a:pt x="195" y="40"/>
                  </a:lnTo>
                  <a:lnTo>
                    <a:pt x="159" y="40"/>
                  </a:lnTo>
                  <a:lnTo>
                    <a:pt x="159" y="4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09" y="40"/>
                  </a:lnTo>
                  <a:lnTo>
                    <a:pt x="109" y="40"/>
                  </a:lnTo>
                  <a:lnTo>
                    <a:pt x="93" y="41"/>
                  </a:lnTo>
                  <a:lnTo>
                    <a:pt x="81" y="44"/>
                  </a:lnTo>
                  <a:lnTo>
                    <a:pt x="69" y="48"/>
                  </a:lnTo>
                  <a:lnTo>
                    <a:pt x="64" y="51"/>
                  </a:lnTo>
                  <a:lnTo>
                    <a:pt x="59" y="55"/>
                  </a:lnTo>
                  <a:lnTo>
                    <a:pt x="55" y="60"/>
                  </a:lnTo>
                  <a:lnTo>
                    <a:pt x="52" y="64"/>
                  </a:lnTo>
                  <a:lnTo>
                    <a:pt x="49" y="69"/>
                  </a:lnTo>
                  <a:lnTo>
                    <a:pt x="45" y="74"/>
                  </a:lnTo>
                  <a:lnTo>
                    <a:pt x="41" y="87"/>
                  </a:lnTo>
                  <a:lnTo>
                    <a:pt x="39" y="101"/>
                  </a:lnTo>
                  <a:lnTo>
                    <a:pt x="39" y="1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8" name="chenying0907 341"/>
            <p:cNvSpPr>
              <a:spLocks noEditPoints="1"/>
            </p:cNvSpPr>
            <p:nvPr/>
          </p:nvSpPr>
          <p:spPr bwMode="auto">
            <a:xfrm>
              <a:off x="6678613" y="3179763"/>
              <a:ext cx="227013" cy="579438"/>
            </a:xfrm>
            <a:custGeom>
              <a:avLst/>
              <a:gdLst/>
              <a:ahLst/>
              <a:cxnLst>
                <a:cxn ang="0">
                  <a:pos x="94" y="1092"/>
                </a:cxn>
                <a:cxn ang="0">
                  <a:pos x="51" y="1066"/>
                </a:cxn>
                <a:cxn ang="0">
                  <a:pos x="13" y="1006"/>
                </a:cxn>
                <a:cxn ang="0">
                  <a:pos x="8" y="964"/>
                </a:cxn>
                <a:cxn ang="0">
                  <a:pos x="9" y="902"/>
                </a:cxn>
                <a:cxn ang="0">
                  <a:pos x="9" y="843"/>
                </a:cxn>
                <a:cxn ang="0">
                  <a:pos x="7" y="746"/>
                </a:cxn>
                <a:cxn ang="0">
                  <a:pos x="2" y="490"/>
                </a:cxn>
                <a:cxn ang="0">
                  <a:pos x="2" y="186"/>
                </a:cxn>
                <a:cxn ang="0">
                  <a:pos x="1" y="138"/>
                </a:cxn>
                <a:cxn ang="0">
                  <a:pos x="2" y="115"/>
                </a:cxn>
                <a:cxn ang="0">
                  <a:pos x="10" y="56"/>
                </a:cxn>
                <a:cxn ang="0">
                  <a:pos x="51" y="13"/>
                </a:cxn>
                <a:cxn ang="0">
                  <a:pos x="101" y="2"/>
                </a:cxn>
                <a:cxn ang="0">
                  <a:pos x="195" y="2"/>
                </a:cxn>
                <a:cxn ang="0">
                  <a:pos x="251" y="0"/>
                </a:cxn>
                <a:cxn ang="0">
                  <a:pos x="286" y="5"/>
                </a:cxn>
                <a:cxn ang="0">
                  <a:pos x="326" y="11"/>
                </a:cxn>
                <a:cxn ang="0">
                  <a:pos x="364" y="15"/>
                </a:cxn>
                <a:cxn ang="0">
                  <a:pos x="397" y="39"/>
                </a:cxn>
                <a:cxn ang="0">
                  <a:pos x="418" y="96"/>
                </a:cxn>
                <a:cxn ang="0">
                  <a:pos x="423" y="187"/>
                </a:cxn>
                <a:cxn ang="0">
                  <a:pos x="428" y="256"/>
                </a:cxn>
                <a:cxn ang="0">
                  <a:pos x="426" y="547"/>
                </a:cxn>
                <a:cxn ang="0">
                  <a:pos x="429" y="790"/>
                </a:cxn>
                <a:cxn ang="0">
                  <a:pos x="430" y="950"/>
                </a:cxn>
                <a:cxn ang="0">
                  <a:pos x="429" y="1029"/>
                </a:cxn>
                <a:cxn ang="0">
                  <a:pos x="413" y="1063"/>
                </a:cxn>
                <a:cxn ang="0">
                  <a:pos x="391" y="1078"/>
                </a:cxn>
                <a:cxn ang="0">
                  <a:pos x="343" y="1090"/>
                </a:cxn>
                <a:cxn ang="0">
                  <a:pos x="221" y="1095"/>
                </a:cxn>
                <a:cxn ang="0">
                  <a:pos x="143" y="1097"/>
                </a:cxn>
                <a:cxn ang="0">
                  <a:pos x="93" y="40"/>
                </a:cxn>
                <a:cxn ang="0">
                  <a:pos x="55" y="58"/>
                </a:cxn>
                <a:cxn ang="0">
                  <a:pos x="38" y="101"/>
                </a:cxn>
                <a:cxn ang="0">
                  <a:pos x="44" y="112"/>
                </a:cxn>
                <a:cxn ang="0">
                  <a:pos x="42" y="125"/>
                </a:cxn>
                <a:cxn ang="0">
                  <a:pos x="34" y="191"/>
                </a:cxn>
                <a:cxn ang="0">
                  <a:pos x="38" y="535"/>
                </a:cxn>
                <a:cxn ang="0">
                  <a:pos x="45" y="774"/>
                </a:cxn>
                <a:cxn ang="0">
                  <a:pos x="46" y="901"/>
                </a:cxn>
                <a:cxn ang="0">
                  <a:pos x="44" y="950"/>
                </a:cxn>
                <a:cxn ang="0">
                  <a:pos x="45" y="975"/>
                </a:cxn>
                <a:cxn ang="0">
                  <a:pos x="59" y="1021"/>
                </a:cxn>
                <a:cxn ang="0">
                  <a:pos x="94" y="1049"/>
                </a:cxn>
                <a:cxn ang="0">
                  <a:pos x="174" y="1060"/>
                </a:cxn>
                <a:cxn ang="0">
                  <a:pos x="262" y="1059"/>
                </a:cxn>
                <a:cxn ang="0">
                  <a:pos x="322" y="1054"/>
                </a:cxn>
                <a:cxn ang="0">
                  <a:pos x="364" y="1047"/>
                </a:cxn>
                <a:cxn ang="0">
                  <a:pos x="386" y="1027"/>
                </a:cxn>
                <a:cxn ang="0">
                  <a:pos x="390" y="1007"/>
                </a:cxn>
                <a:cxn ang="0">
                  <a:pos x="388" y="964"/>
                </a:cxn>
                <a:cxn ang="0">
                  <a:pos x="393" y="890"/>
                </a:cxn>
                <a:cxn ang="0">
                  <a:pos x="390" y="479"/>
                </a:cxn>
                <a:cxn ang="0">
                  <a:pos x="391" y="239"/>
                </a:cxn>
                <a:cxn ang="0">
                  <a:pos x="383" y="153"/>
                </a:cxn>
                <a:cxn ang="0">
                  <a:pos x="380" y="94"/>
                </a:cxn>
                <a:cxn ang="0">
                  <a:pos x="362" y="59"/>
                </a:cxn>
                <a:cxn ang="0">
                  <a:pos x="327" y="47"/>
                </a:cxn>
                <a:cxn ang="0">
                  <a:pos x="270" y="42"/>
                </a:cxn>
                <a:cxn ang="0">
                  <a:pos x="195" y="39"/>
                </a:cxn>
              </a:cxnLst>
              <a:rect l="0" t="0" r="r" b="b"/>
              <a:pathLst>
                <a:path w="430" h="1097">
                  <a:moveTo>
                    <a:pt x="143" y="1097"/>
                  </a:moveTo>
                  <a:lnTo>
                    <a:pt x="143" y="1097"/>
                  </a:lnTo>
                  <a:lnTo>
                    <a:pt x="118" y="1096"/>
                  </a:lnTo>
                  <a:lnTo>
                    <a:pt x="107" y="1094"/>
                  </a:lnTo>
                  <a:lnTo>
                    <a:pt x="94" y="1092"/>
                  </a:lnTo>
                  <a:lnTo>
                    <a:pt x="83" y="1088"/>
                  </a:lnTo>
                  <a:lnTo>
                    <a:pt x="72" y="1082"/>
                  </a:lnTo>
                  <a:lnTo>
                    <a:pt x="61" y="1075"/>
                  </a:lnTo>
                  <a:lnTo>
                    <a:pt x="51" y="1066"/>
                  </a:lnTo>
                  <a:lnTo>
                    <a:pt x="51" y="1066"/>
                  </a:lnTo>
                  <a:lnTo>
                    <a:pt x="39" y="1053"/>
                  </a:lnTo>
                  <a:lnTo>
                    <a:pt x="30" y="1042"/>
                  </a:lnTo>
                  <a:lnTo>
                    <a:pt x="23" y="1030"/>
                  </a:lnTo>
                  <a:lnTo>
                    <a:pt x="17" y="1018"/>
                  </a:lnTo>
                  <a:lnTo>
                    <a:pt x="13" y="1006"/>
                  </a:lnTo>
                  <a:lnTo>
                    <a:pt x="10" y="993"/>
                  </a:lnTo>
                  <a:lnTo>
                    <a:pt x="9" y="980"/>
                  </a:lnTo>
                  <a:lnTo>
                    <a:pt x="8" y="965"/>
                  </a:lnTo>
                  <a:lnTo>
                    <a:pt x="8" y="965"/>
                  </a:lnTo>
                  <a:lnTo>
                    <a:pt x="8" y="964"/>
                  </a:lnTo>
                  <a:lnTo>
                    <a:pt x="7" y="956"/>
                  </a:lnTo>
                  <a:lnTo>
                    <a:pt x="7" y="956"/>
                  </a:lnTo>
                  <a:lnTo>
                    <a:pt x="7" y="929"/>
                  </a:lnTo>
                  <a:lnTo>
                    <a:pt x="7" y="916"/>
                  </a:lnTo>
                  <a:lnTo>
                    <a:pt x="9" y="902"/>
                  </a:lnTo>
                  <a:lnTo>
                    <a:pt x="9" y="902"/>
                  </a:lnTo>
                  <a:lnTo>
                    <a:pt x="10" y="887"/>
                  </a:lnTo>
                  <a:lnTo>
                    <a:pt x="11" y="872"/>
                  </a:lnTo>
                  <a:lnTo>
                    <a:pt x="10" y="858"/>
                  </a:lnTo>
                  <a:lnTo>
                    <a:pt x="9" y="843"/>
                  </a:lnTo>
                  <a:lnTo>
                    <a:pt x="9" y="843"/>
                  </a:lnTo>
                  <a:lnTo>
                    <a:pt x="8" y="828"/>
                  </a:lnTo>
                  <a:lnTo>
                    <a:pt x="8" y="812"/>
                  </a:lnTo>
                  <a:lnTo>
                    <a:pt x="8" y="812"/>
                  </a:lnTo>
                  <a:lnTo>
                    <a:pt x="7" y="746"/>
                  </a:lnTo>
                  <a:lnTo>
                    <a:pt x="5" y="650"/>
                  </a:lnTo>
                  <a:lnTo>
                    <a:pt x="5" y="650"/>
                  </a:lnTo>
                  <a:lnTo>
                    <a:pt x="3" y="555"/>
                  </a:lnTo>
                  <a:lnTo>
                    <a:pt x="2" y="490"/>
                  </a:lnTo>
                  <a:lnTo>
                    <a:pt x="2" y="490"/>
                  </a:lnTo>
                  <a:lnTo>
                    <a:pt x="2" y="418"/>
                  </a:lnTo>
                  <a:lnTo>
                    <a:pt x="2" y="418"/>
                  </a:lnTo>
                  <a:lnTo>
                    <a:pt x="3" y="289"/>
                  </a:lnTo>
                  <a:lnTo>
                    <a:pt x="3" y="229"/>
                  </a:lnTo>
                  <a:lnTo>
                    <a:pt x="2" y="186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0" y="165"/>
                  </a:lnTo>
                  <a:lnTo>
                    <a:pt x="0" y="151"/>
                  </a:lnTo>
                  <a:lnTo>
                    <a:pt x="1" y="138"/>
                  </a:lnTo>
                  <a:lnTo>
                    <a:pt x="3" y="125"/>
                  </a:lnTo>
                  <a:lnTo>
                    <a:pt x="3" y="124"/>
                  </a:lnTo>
                  <a:lnTo>
                    <a:pt x="3" y="122"/>
                  </a:lnTo>
                  <a:lnTo>
                    <a:pt x="3" y="122"/>
                  </a:lnTo>
                  <a:lnTo>
                    <a:pt x="2" y="115"/>
                  </a:lnTo>
                  <a:lnTo>
                    <a:pt x="2" y="115"/>
                  </a:lnTo>
                  <a:lnTo>
                    <a:pt x="2" y="99"/>
                  </a:lnTo>
                  <a:lnTo>
                    <a:pt x="4" y="83"/>
                  </a:lnTo>
                  <a:lnTo>
                    <a:pt x="6" y="70"/>
                  </a:lnTo>
                  <a:lnTo>
                    <a:pt x="10" y="56"/>
                  </a:lnTo>
                  <a:lnTo>
                    <a:pt x="17" y="45"/>
                  </a:lnTo>
                  <a:lnTo>
                    <a:pt x="26" y="34"/>
                  </a:lnTo>
                  <a:lnTo>
                    <a:pt x="37" y="23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6" y="10"/>
                  </a:lnTo>
                  <a:lnTo>
                    <a:pt x="62" y="8"/>
                  </a:lnTo>
                  <a:lnTo>
                    <a:pt x="74" y="5"/>
                  </a:lnTo>
                  <a:lnTo>
                    <a:pt x="88" y="2"/>
                  </a:lnTo>
                  <a:lnTo>
                    <a:pt x="101" y="2"/>
                  </a:lnTo>
                  <a:lnTo>
                    <a:pt x="101" y="2"/>
                  </a:lnTo>
                  <a:lnTo>
                    <a:pt x="114" y="2"/>
                  </a:lnTo>
                  <a:lnTo>
                    <a:pt x="114" y="2"/>
                  </a:lnTo>
                  <a:lnTo>
                    <a:pt x="125" y="2"/>
                  </a:lnTo>
                  <a:lnTo>
                    <a:pt x="195" y="2"/>
                  </a:lnTo>
                  <a:lnTo>
                    <a:pt x="195" y="2"/>
                  </a:lnTo>
                  <a:lnTo>
                    <a:pt x="221" y="1"/>
                  </a:lnTo>
                  <a:lnTo>
                    <a:pt x="221" y="1"/>
                  </a:lnTo>
                  <a:lnTo>
                    <a:pt x="236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62" y="0"/>
                  </a:lnTo>
                  <a:lnTo>
                    <a:pt x="270" y="1"/>
                  </a:lnTo>
                  <a:lnTo>
                    <a:pt x="279" y="2"/>
                  </a:lnTo>
                  <a:lnTo>
                    <a:pt x="286" y="5"/>
                  </a:lnTo>
                  <a:lnTo>
                    <a:pt x="286" y="5"/>
                  </a:lnTo>
                  <a:lnTo>
                    <a:pt x="296" y="9"/>
                  </a:lnTo>
                  <a:lnTo>
                    <a:pt x="307" y="10"/>
                  </a:lnTo>
                  <a:lnTo>
                    <a:pt x="317" y="11"/>
                  </a:lnTo>
                  <a:lnTo>
                    <a:pt x="326" y="11"/>
                  </a:lnTo>
                  <a:lnTo>
                    <a:pt x="326" y="11"/>
                  </a:lnTo>
                  <a:lnTo>
                    <a:pt x="345" y="12"/>
                  </a:lnTo>
                  <a:lnTo>
                    <a:pt x="354" y="13"/>
                  </a:lnTo>
                  <a:lnTo>
                    <a:pt x="364" y="15"/>
                  </a:lnTo>
                  <a:lnTo>
                    <a:pt x="364" y="15"/>
                  </a:lnTo>
                  <a:lnTo>
                    <a:pt x="376" y="21"/>
                  </a:lnTo>
                  <a:lnTo>
                    <a:pt x="382" y="25"/>
                  </a:lnTo>
                  <a:lnTo>
                    <a:pt x="387" y="28"/>
                  </a:lnTo>
                  <a:lnTo>
                    <a:pt x="393" y="34"/>
                  </a:lnTo>
                  <a:lnTo>
                    <a:pt x="397" y="39"/>
                  </a:lnTo>
                  <a:lnTo>
                    <a:pt x="401" y="44"/>
                  </a:lnTo>
                  <a:lnTo>
                    <a:pt x="405" y="50"/>
                  </a:lnTo>
                  <a:lnTo>
                    <a:pt x="410" y="63"/>
                  </a:lnTo>
                  <a:lnTo>
                    <a:pt x="414" y="78"/>
                  </a:lnTo>
                  <a:lnTo>
                    <a:pt x="418" y="96"/>
                  </a:lnTo>
                  <a:lnTo>
                    <a:pt x="419" y="116"/>
                  </a:lnTo>
                  <a:lnTo>
                    <a:pt x="419" y="116"/>
                  </a:lnTo>
                  <a:lnTo>
                    <a:pt x="419" y="134"/>
                  </a:lnTo>
                  <a:lnTo>
                    <a:pt x="420" y="152"/>
                  </a:lnTo>
                  <a:lnTo>
                    <a:pt x="423" y="187"/>
                  </a:lnTo>
                  <a:lnTo>
                    <a:pt x="423" y="187"/>
                  </a:lnTo>
                  <a:lnTo>
                    <a:pt x="426" y="222"/>
                  </a:lnTo>
                  <a:lnTo>
                    <a:pt x="427" y="239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5" y="457"/>
                  </a:lnTo>
                  <a:lnTo>
                    <a:pt x="425" y="509"/>
                  </a:lnTo>
                  <a:lnTo>
                    <a:pt x="426" y="547"/>
                  </a:lnTo>
                  <a:lnTo>
                    <a:pt x="426" y="547"/>
                  </a:lnTo>
                  <a:lnTo>
                    <a:pt x="428" y="589"/>
                  </a:lnTo>
                  <a:lnTo>
                    <a:pt x="429" y="651"/>
                  </a:lnTo>
                  <a:lnTo>
                    <a:pt x="429" y="790"/>
                  </a:lnTo>
                  <a:lnTo>
                    <a:pt x="429" y="790"/>
                  </a:lnTo>
                  <a:lnTo>
                    <a:pt x="430" y="853"/>
                  </a:lnTo>
                  <a:lnTo>
                    <a:pt x="430" y="853"/>
                  </a:lnTo>
                  <a:lnTo>
                    <a:pt x="430" y="892"/>
                  </a:lnTo>
                  <a:lnTo>
                    <a:pt x="430" y="892"/>
                  </a:lnTo>
                  <a:lnTo>
                    <a:pt x="430" y="950"/>
                  </a:lnTo>
                  <a:lnTo>
                    <a:pt x="430" y="950"/>
                  </a:lnTo>
                  <a:lnTo>
                    <a:pt x="430" y="994"/>
                  </a:lnTo>
                  <a:lnTo>
                    <a:pt x="430" y="1016"/>
                  </a:lnTo>
                  <a:lnTo>
                    <a:pt x="430" y="1016"/>
                  </a:lnTo>
                  <a:lnTo>
                    <a:pt x="429" y="1029"/>
                  </a:lnTo>
                  <a:lnTo>
                    <a:pt x="428" y="1038"/>
                  </a:lnTo>
                  <a:lnTo>
                    <a:pt x="425" y="1046"/>
                  </a:lnTo>
                  <a:lnTo>
                    <a:pt x="422" y="1053"/>
                  </a:lnTo>
                  <a:lnTo>
                    <a:pt x="418" y="1059"/>
                  </a:lnTo>
                  <a:lnTo>
                    <a:pt x="413" y="1063"/>
                  </a:lnTo>
                  <a:lnTo>
                    <a:pt x="405" y="1070"/>
                  </a:lnTo>
                  <a:lnTo>
                    <a:pt x="404" y="1071"/>
                  </a:lnTo>
                  <a:lnTo>
                    <a:pt x="404" y="1071"/>
                  </a:lnTo>
                  <a:lnTo>
                    <a:pt x="398" y="1075"/>
                  </a:lnTo>
                  <a:lnTo>
                    <a:pt x="391" y="1078"/>
                  </a:lnTo>
                  <a:lnTo>
                    <a:pt x="383" y="1081"/>
                  </a:lnTo>
                  <a:lnTo>
                    <a:pt x="376" y="1085"/>
                  </a:lnTo>
                  <a:lnTo>
                    <a:pt x="359" y="1089"/>
                  </a:lnTo>
                  <a:lnTo>
                    <a:pt x="351" y="1090"/>
                  </a:lnTo>
                  <a:lnTo>
                    <a:pt x="343" y="1090"/>
                  </a:lnTo>
                  <a:lnTo>
                    <a:pt x="343" y="1090"/>
                  </a:lnTo>
                  <a:lnTo>
                    <a:pt x="302" y="1091"/>
                  </a:lnTo>
                  <a:lnTo>
                    <a:pt x="261" y="1093"/>
                  </a:lnTo>
                  <a:lnTo>
                    <a:pt x="261" y="1093"/>
                  </a:lnTo>
                  <a:lnTo>
                    <a:pt x="221" y="1095"/>
                  </a:lnTo>
                  <a:lnTo>
                    <a:pt x="179" y="1096"/>
                  </a:lnTo>
                  <a:lnTo>
                    <a:pt x="170" y="1096"/>
                  </a:lnTo>
                  <a:lnTo>
                    <a:pt x="170" y="1096"/>
                  </a:lnTo>
                  <a:lnTo>
                    <a:pt x="143" y="1097"/>
                  </a:lnTo>
                  <a:lnTo>
                    <a:pt x="143" y="1097"/>
                  </a:lnTo>
                  <a:close/>
                  <a:moveTo>
                    <a:pt x="140" y="39"/>
                  </a:moveTo>
                  <a:lnTo>
                    <a:pt x="140" y="39"/>
                  </a:lnTo>
                  <a:lnTo>
                    <a:pt x="109" y="39"/>
                  </a:lnTo>
                  <a:lnTo>
                    <a:pt x="109" y="39"/>
                  </a:lnTo>
                  <a:lnTo>
                    <a:pt x="93" y="40"/>
                  </a:lnTo>
                  <a:lnTo>
                    <a:pt x="80" y="43"/>
                  </a:lnTo>
                  <a:lnTo>
                    <a:pt x="68" y="48"/>
                  </a:lnTo>
                  <a:lnTo>
                    <a:pt x="63" y="51"/>
                  </a:lnTo>
                  <a:lnTo>
                    <a:pt x="59" y="54"/>
                  </a:lnTo>
                  <a:lnTo>
                    <a:pt x="55" y="58"/>
                  </a:lnTo>
                  <a:lnTo>
                    <a:pt x="52" y="63"/>
                  </a:lnTo>
                  <a:lnTo>
                    <a:pt x="48" y="68"/>
                  </a:lnTo>
                  <a:lnTo>
                    <a:pt x="45" y="74"/>
                  </a:lnTo>
                  <a:lnTo>
                    <a:pt x="41" y="86"/>
                  </a:lnTo>
                  <a:lnTo>
                    <a:pt x="38" y="101"/>
                  </a:lnTo>
                  <a:lnTo>
                    <a:pt x="38" y="103"/>
                  </a:lnTo>
                  <a:lnTo>
                    <a:pt x="40" y="105"/>
                  </a:lnTo>
                  <a:lnTo>
                    <a:pt x="40" y="105"/>
                  </a:lnTo>
                  <a:lnTo>
                    <a:pt x="42" y="108"/>
                  </a:lnTo>
                  <a:lnTo>
                    <a:pt x="44" y="112"/>
                  </a:lnTo>
                  <a:lnTo>
                    <a:pt x="44" y="115"/>
                  </a:lnTo>
                  <a:lnTo>
                    <a:pt x="44" y="119"/>
                  </a:lnTo>
                  <a:lnTo>
                    <a:pt x="43" y="122"/>
                  </a:lnTo>
                  <a:lnTo>
                    <a:pt x="42" y="125"/>
                  </a:lnTo>
                  <a:lnTo>
                    <a:pt x="42" y="125"/>
                  </a:lnTo>
                  <a:lnTo>
                    <a:pt x="38" y="133"/>
                  </a:lnTo>
                  <a:lnTo>
                    <a:pt x="35" y="142"/>
                  </a:lnTo>
                  <a:lnTo>
                    <a:pt x="34" y="154"/>
                  </a:lnTo>
                  <a:lnTo>
                    <a:pt x="33" y="166"/>
                  </a:lnTo>
                  <a:lnTo>
                    <a:pt x="34" y="191"/>
                  </a:lnTo>
                  <a:lnTo>
                    <a:pt x="36" y="217"/>
                  </a:lnTo>
                  <a:lnTo>
                    <a:pt x="36" y="217"/>
                  </a:lnTo>
                  <a:lnTo>
                    <a:pt x="37" y="233"/>
                  </a:lnTo>
                  <a:lnTo>
                    <a:pt x="38" y="244"/>
                  </a:lnTo>
                  <a:lnTo>
                    <a:pt x="38" y="535"/>
                  </a:lnTo>
                  <a:lnTo>
                    <a:pt x="38" y="535"/>
                  </a:lnTo>
                  <a:lnTo>
                    <a:pt x="38" y="576"/>
                  </a:lnTo>
                  <a:lnTo>
                    <a:pt x="40" y="637"/>
                  </a:lnTo>
                  <a:lnTo>
                    <a:pt x="45" y="774"/>
                  </a:lnTo>
                  <a:lnTo>
                    <a:pt x="45" y="774"/>
                  </a:lnTo>
                  <a:lnTo>
                    <a:pt x="49" y="844"/>
                  </a:lnTo>
                  <a:lnTo>
                    <a:pt x="49" y="844"/>
                  </a:lnTo>
                  <a:lnTo>
                    <a:pt x="49" y="859"/>
                  </a:lnTo>
                  <a:lnTo>
                    <a:pt x="49" y="873"/>
                  </a:lnTo>
                  <a:lnTo>
                    <a:pt x="46" y="901"/>
                  </a:lnTo>
                  <a:lnTo>
                    <a:pt x="46" y="901"/>
                  </a:lnTo>
                  <a:lnTo>
                    <a:pt x="44" y="924"/>
                  </a:lnTo>
                  <a:lnTo>
                    <a:pt x="43" y="948"/>
                  </a:lnTo>
                  <a:lnTo>
                    <a:pt x="43" y="949"/>
                  </a:lnTo>
                  <a:lnTo>
                    <a:pt x="44" y="950"/>
                  </a:lnTo>
                  <a:lnTo>
                    <a:pt x="44" y="950"/>
                  </a:lnTo>
                  <a:lnTo>
                    <a:pt x="44" y="952"/>
                  </a:lnTo>
                  <a:lnTo>
                    <a:pt x="44" y="952"/>
                  </a:lnTo>
                  <a:lnTo>
                    <a:pt x="44" y="961"/>
                  </a:lnTo>
                  <a:lnTo>
                    <a:pt x="45" y="975"/>
                  </a:lnTo>
                  <a:lnTo>
                    <a:pt x="48" y="990"/>
                  </a:lnTo>
                  <a:lnTo>
                    <a:pt x="50" y="999"/>
                  </a:lnTo>
                  <a:lnTo>
                    <a:pt x="52" y="1006"/>
                  </a:lnTo>
                  <a:lnTo>
                    <a:pt x="55" y="1014"/>
                  </a:lnTo>
                  <a:lnTo>
                    <a:pt x="59" y="1021"/>
                  </a:lnTo>
                  <a:lnTo>
                    <a:pt x="64" y="1029"/>
                  </a:lnTo>
                  <a:lnTo>
                    <a:pt x="70" y="1035"/>
                  </a:lnTo>
                  <a:lnTo>
                    <a:pt x="77" y="1041"/>
                  </a:lnTo>
                  <a:lnTo>
                    <a:pt x="85" y="1045"/>
                  </a:lnTo>
                  <a:lnTo>
                    <a:pt x="94" y="1049"/>
                  </a:lnTo>
                  <a:lnTo>
                    <a:pt x="106" y="1052"/>
                  </a:lnTo>
                  <a:lnTo>
                    <a:pt x="106" y="1052"/>
                  </a:lnTo>
                  <a:lnTo>
                    <a:pt x="131" y="1057"/>
                  </a:lnTo>
                  <a:lnTo>
                    <a:pt x="153" y="1059"/>
                  </a:lnTo>
                  <a:lnTo>
                    <a:pt x="174" y="1060"/>
                  </a:lnTo>
                  <a:lnTo>
                    <a:pt x="196" y="1061"/>
                  </a:lnTo>
                  <a:lnTo>
                    <a:pt x="231" y="1061"/>
                  </a:lnTo>
                  <a:lnTo>
                    <a:pt x="231" y="1061"/>
                  </a:lnTo>
                  <a:lnTo>
                    <a:pt x="247" y="1060"/>
                  </a:lnTo>
                  <a:lnTo>
                    <a:pt x="262" y="1059"/>
                  </a:lnTo>
                  <a:lnTo>
                    <a:pt x="293" y="1056"/>
                  </a:lnTo>
                  <a:lnTo>
                    <a:pt x="293" y="1056"/>
                  </a:lnTo>
                  <a:lnTo>
                    <a:pt x="302" y="1054"/>
                  </a:lnTo>
                  <a:lnTo>
                    <a:pt x="311" y="1054"/>
                  </a:lnTo>
                  <a:lnTo>
                    <a:pt x="322" y="1054"/>
                  </a:lnTo>
                  <a:lnTo>
                    <a:pt x="322" y="1054"/>
                  </a:lnTo>
                  <a:lnTo>
                    <a:pt x="335" y="1054"/>
                  </a:lnTo>
                  <a:lnTo>
                    <a:pt x="346" y="1053"/>
                  </a:lnTo>
                  <a:lnTo>
                    <a:pt x="357" y="1050"/>
                  </a:lnTo>
                  <a:lnTo>
                    <a:pt x="364" y="1047"/>
                  </a:lnTo>
                  <a:lnTo>
                    <a:pt x="369" y="1044"/>
                  </a:lnTo>
                  <a:lnTo>
                    <a:pt x="369" y="1044"/>
                  </a:lnTo>
                  <a:lnTo>
                    <a:pt x="378" y="1037"/>
                  </a:lnTo>
                  <a:lnTo>
                    <a:pt x="384" y="1032"/>
                  </a:lnTo>
                  <a:lnTo>
                    <a:pt x="386" y="1027"/>
                  </a:lnTo>
                  <a:lnTo>
                    <a:pt x="387" y="1019"/>
                  </a:lnTo>
                  <a:lnTo>
                    <a:pt x="387" y="1019"/>
                  </a:lnTo>
                  <a:lnTo>
                    <a:pt x="388" y="1014"/>
                  </a:lnTo>
                  <a:lnTo>
                    <a:pt x="390" y="1007"/>
                  </a:lnTo>
                  <a:lnTo>
                    <a:pt x="390" y="1007"/>
                  </a:lnTo>
                  <a:lnTo>
                    <a:pt x="390" y="997"/>
                  </a:lnTo>
                  <a:lnTo>
                    <a:pt x="390" y="978"/>
                  </a:lnTo>
                  <a:lnTo>
                    <a:pt x="390" y="978"/>
                  </a:lnTo>
                  <a:lnTo>
                    <a:pt x="388" y="965"/>
                  </a:lnTo>
                  <a:lnTo>
                    <a:pt x="388" y="964"/>
                  </a:lnTo>
                  <a:lnTo>
                    <a:pt x="388" y="964"/>
                  </a:lnTo>
                  <a:lnTo>
                    <a:pt x="390" y="939"/>
                  </a:lnTo>
                  <a:lnTo>
                    <a:pt x="392" y="916"/>
                  </a:lnTo>
                  <a:lnTo>
                    <a:pt x="392" y="916"/>
                  </a:lnTo>
                  <a:lnTo>
                    <a:pt x="393" y="890"/>
                  </a:lnTo>
                  <a:lnTo>
                    <a:pt x="394" y="863"/>
                  </a:lnTo>
                  <a:lnTo>
                    <a:pt x="394" y="863"/>
                  </a:lnTo>
                  <a:lnTo>
                    <a:pt x="388" y="529"/>
                  </a:lnTo>
                  <a:lnTo>
                    <a:pt x="388" y="529"/>
                  </a:lnTo>
                  <a:lnTo>
                    <a:pt x="390" y="479"/>
                  </a:lnTo>
                  <a:lnTo>
                    <a:pt x="391" y="410"/>
                  </a:lnTo>
                  <a:lnTo>
                    <a:pt x="391" y="410"/>
                  </a:lnTo>
                  <a:lnTo>
                    <a:pt x="392" y="312"/>
                  </a:lnTo>
                  <a:lnTo>
                    <a:pt x="392" y="270"/>
                  </a:lnTo>
                  <a:lnTo>
                    <a:pt x="391" y="239"/>
                  </a:lnTo>
                  <a:lnTo>
                    <a:pt x="391" y="239"/>
                  </a:lnTo>
                  <a:lnTo>
                    <a:pt x="390" y="214"/>
                  </a:lnTo>
                  <a:lnTo>
                    <a:pt x="386" y="189"/>
                  </a:lnTo>
                  <a:lnTo>
                    <a:pt x="386" y="189"/>
                  </a:lnTo>
                  <a:lnTo>
                    <a:pt x="383" y="153"/>
                  </a:lnTo>
                  <a:lnTo>
                    <a:pt x="382" y="134"/>
                  </a:lnTo>
                  <a:lnTo>
                    <a:pt x="382" y="115"/>
                  </a:lnTo>
                  <a:lnTo>
                    <a:pt x="382" y="115"/>
                  </a:lnTo>
                  <a:lnTo>
                    <a:pt x="381" y="104"/>
                  </a:lnTo>
                  <a:lnTo>
                    <a:pt x="380" y="94"/>
                  </a:lnTo>
                  <a:lnTo>
                    <a:pt x="378" y="85"/>
                  </a:lnTo>
                  <a:lnTo>
                    <a:pt x="375" y="77"/>
                  </a:lnTo>
                  <a:lnTo>
                    <a:pt x="372" y="71"/>
                  </a:lnTo>
                  <a:lnTo>
                    <a:pt x="367" y="65"/>
                  </a:lnTo>
                  <a:lnTo>
                    <a:pt x="362" y="59"/>
                  </a:lnTo>
                  <a:lnTo>
                    <a:pt x="356" y="56"/>
                  </a:lnTo>
                  <a:lnTo>
                    <a:pt x="350" y="53"/>
                  </a:lnTo>
                  <a:lnTo>
                    <a:pt x="343" y="50"/>
                  </a:lnTo>
                  <a:lnTo>
                    <a:pt x="336" y="48"/>
                  </a:lnTo>
                  <a:lnTo>
                    <a:pt x="327" y="47"/>
                  </a:lnTo>
                  <a:lnTo>
                    <a:pt x="311" y="46"/>
                  </a:lnTo>
                  <a:lnTo>
                    <a:pt x="292" y="45"/>
                  </a:lnTo>
                  <a:lnTo>
                    <a:pt x="292" y="45"/>
                  </a:lnTo>
                  <a:lnTo>
                    <a:pt x="282" y="44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58" y="40"/>
                  </a:lnTo>
                  <a:lnTo>
                    <a:pt x="244" y="39"/>
                  </a:lnTo>
                  <a:lnTo>
                    <a:pt x="195" y="39"/>
                  </a:lnTo>
                  <a:lnTo>
                    <a:pt x="195" y="39"/>
                  </a:lnTo>
                  <a:lnTo>
                    <a:pt x="159" y="39"/>
                  </a:lnTo>
                  <a:lnTo>
                    <a:pt x="159" y="39"/>
                  </a:lnTo>
                  <a:lnTo>
                    <a:pt x="140" y="39"/>
                  </a:lnTo>
                  <a:lnTo>
                    <a:pt x="140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9" name="chenying0907 342"/>
            <p:cNvSpPr>
              <a:spLocks noEditPoints="1"/>
            </p:cNvSpPr>
            <p:nvPr/>
          </p:nvSpPr>
          <p:spPr bwMode="auto">
            <a:xfrm>
              <a:off x="6242051" y="2995613"/>
              <a:ext cx="368300" cy="307975"/>
            </a:xfrm>
            <a:custGeom>
              <a:avLst/>
              <a:gdLst/>
              <a:ahLst/>
              <a:cxnLst>
                <a:cxn ang="0">
                  <a:pos x="22" y="571"/>
                </a:cxn>
                <a:cxn ang="0">
                  <a:pos x="1" y="548"/>
                </a:cxn>
                <a:cxn ang="0">
                  <a:pos x="19" y="511"/>
                </a:cxn>
                <a:cxn ang="0">
                  <a:pos x="57" y="496"/>
                </a:cxn>
                <a:cxn ang="0">
                  <a:pos x="80" y="477"/>
                </a:cxn>
                <a:cxn ang="0">
                  <a:pos x="154" y="422"/>
                </a:cxn>
                <a:cxn ang="0">
                  <a:pos x="211" y="365"/>
                </a:cxn>
                <a:cxn ang="0">
                  <a:pos x="262" y="274"/>
                </a:cxn>
                <a:cxn ang="0">
                  <a:pos x="252" y="240"/>
                </a:cxn>
                <a:cxn ang="0">
                  <a:pos x="181" y="224"/>
                </a:cxn>
                <a:cxn ang="0">
                  <a:pos x="150" y="186"/>
                </a:cxn>
                <a:cxn ang="0">
                  <a:pos x="184" y="142"/>
                </a:cxn>
                <a:cxn ang="0">
                  <a:pos x="230" y="100"/>
                </a:cxn>
                <a:cxn ang="0">
                  <a:pos x="272" y="76"/>
                </a:cxn>
                <a:cxn ang="0">
                  <a:pos x="399" y="5"/>
                </a:cxn>
                <a:cxn ang="0">
                  <a:pos x="469" y="11"/>
                </a:cxn>
                <a:cxn ang="0">
                  <a:pos x="553" y="63"/>
                </a:cxn>
                <a:cxn ang="0">
                  <a:pos x="670" y="145"/>
                </a:cxn>
                <a:cxn ang="0">
                  <a:pos x="694" y="187"/>
                </a:cxn>
                <a:cxn ang="0">
                  <a:pos x="681" y="225"/>
                </a:cxn>
                <a:cxn ang="0">
                  <a:pos x="632" y="242"/>
                </a:cxn>
                <a:cxn ang="0">
                  <a:pos x="574" y="241"/>
                </a:cxn>
                <a:cxn ang="0">
                  <a:pos x="545" y="271"/>
                </a:cxn>
                <a:cxn ang="0">
                  <a:pos x="529" y="323"/>
                </a:cxn>
                <a:cxn ang="0">
                  <a:pos x="457" y="422"/>
                </a:cxn>
                <a:cxn ang="0">
                  <a:pos x="309" y="522"/>
                </a:cxn>
                <a:cxn ang="0">
                  <a:pos x="200" y="561"/>
                </a:cxn>
                <a:cxn ang="0">
                  <a:pos x="89" y="583"/>
                </a:cxn>
                <a:cxn ang="0">
                  <a:pos x="318" y="201"/>
                </a:cxn>
                <a:cxn ang="0">
                  <a:pos x="321" y="218"/>
                </a:cxn>
                <a:cxn ang="0">
                  <a:pos x="314" y="239"/>
                </a:cxn>
                <a:cxn ang="0">
                  <a:pos x="292" y="296"/>
                </a:cxn>
                <a:cxn ang="0">
                  <a:pos x="256" y="360"/>
                </a:cxn>
                <a:cxn ang="0">
                  <a:pos x="187" y="443"/>
                </a:cxn>
                <a:cxn ang="0">
                  <a:pos x="99" y="509"/>
                </a:cxn>
                <a:cxn ang="0">
                  <a:pos x="78" y="546"/>
                </a:cxn>
                <a:cxn ang="0">
                  <a:pos x="141" y="539"/>
                </a:cxn>
                <a:cxn ang="0">
                  <a:pos x="265" y="502"/>
                </a:cxn>
                <a:cxn ang="0">
                  <a:pos x="396" y="426"/>
                </a:cxn>
                <a:cxn ang="0">
                  <a:pos x="472" y="344"/>
                </a:cxn>
                <a:cxn ang="0">
                  <a:pos x="509" y="272"/>
                </a:cxn>
                <a:cxn ang="0">
                  <a:pos x="533" y="219"/>
                </a:cxn>
                <a:cxn ang="0">
                  <a:pos x="547" y="204"/>
                </a:cxn>
                <a:cxn ang="0">
                  <a:pos x="609" y="207"/>
                </a:cxn>
                <a:cxn ang="0">
                  <a:pos x="657" y="193"/>
                </a:cxn>
                <a:cxn ang="0">
                  <a:pos x="635" y="164"/>
                </a:cxn>
                <a:cxn ang="0">
                  <a:pos x="587" y="130"/>
                </a:cxn>
                <a:cxn ang="0">
                  <a:pos x="495" y="65"/>
                </a:cxn>
                <a:cxn ang="0">
                  <a:pos x="417" y="41"/>
                </a:cxn>
                <a:cxn ang="0">
                  <a:pos x="339" y="74"/>
                </a:cxn>
                <a:cxn ang="0">
                  <a:pos x="281" y="117"/>
                </a:cxn>
                <a:cxn ang="0">
                  <a:pos x="253" y="130"/>
                </a:cxn>
                <a:cxn ang="0">
                  <a:pos x="219" y="163"/>
                </a:cxn>
                <a:cxn ang="0">
                  <a:pos x="203" y="197"/>
                </a:cxn>
                <a:cxn ang="0">
                  <a:pos x="240" y="205"/>
                </a:cxn>
                <a:cxn ang="0">
                  <a:pos x="308" y="197"/>
                </a:cxn>
              </a:cxnLst>
              <a:rect l="0" t="0" r="r" b="b"/>
              <a:pathLst>
                <a:path w="695" h="583">
                  <a:moveTo>
                    <a:pt x="83" y="583"/>
                  </a:moveTo>
                  <a:lnTo>
                    <a:pt x="83" y="583"/>
                  </a:lnTo>
                  <a:lnTo>
                    <a:pt x="67" y="582"/>
                  </a:lnTo>
                  <a:lnTo>
                    <a:pt x="52" y="580"/>
                  </a:lnTo>
                  <a:lnTo>
                    <a:pt x="36" y="576"/>
                  </a:lnTo>
                  <a:lnTo>
                    <a:pt x="29" y="574"/>
                  </a:lnTo>
                  <a:lnTo>
                    <a:pt x="22" y="571"/>
                  </a:lnTo>
                  <a:lnTo>
                    <a:pt x="22" y="571"/>
                  </a:lnTo>
                  <a:lnTo>
                    <a:pt x="16" y="568"/>
                  </a:lnTo>
                  <a:lnTo>
                    <a:pt x="11" y="564"/>
                  </a:lnTo>
                  <a:lnTo>
                    <a:pt x="7" y="561"/>
                  </a:lnTo>
                  <a:lnTo>
                    <a:pt x="4" y="557"/>
                  </a:lnTo>
                  <a:lnTo>
                    <a:pt x="2" y="553"/>
                  </a:lnTo>
                  <a:lnTo>
                    <a:pt x="1" y="548"/>
                  </a:lnTo>
                  <a:lnTo>
                    <a:pt x="0" y="543"/>
                  </a:lnTo>
                  <a:lnTo>
                    <a:pt x="1" y="539"/>
                  </a:lnTo>
                  <a:lnTo>
                    <a:pt x="1" y="539"/>
                  </a:lnTo>
                  <a:lnTo>
                    <a:pt x="3" y="532"/>
                  </a:lnTo>
                  <a:lnTo>
                    <a:pt x="6" y="525"/>
                  </a:lnTo>
                  <a:lnTo>
                    <a:pt x="11" y="517"/>
                  </a:lnTo>
                  <a:lnTo>
                    <a:pt x="19" y="511"/>
                  </a:lnTo>
                  <a:lnTo>
                    <a:pt x="26" y="506"/>
                  </a:lnTo>
                  <a:lnTo>
                    <a:pt x="34" y="502"/>
                  </a:lnTo>
                  <a:lnTo>
                    <a:pt x="42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8" y="495"/>
                  </a:lnTo>
                  <a:lnTo>
                    <a:pt x="58" y="495"/>
                  </a:lnTo>
                  <a:lnTo>
                    <a:pt x="67" y="487"/>
                  </a:lnTo>
                  <a:lnTo>
                    <a:pt x="67" y="487"/>
                  </a:lnTo>
                  <a:lnTo>
                    <a:pt x="73" y="482"/>
                  </a:lnTo>
                  <a:lnTo>
                    <a:pt x="80" y="477"/>
                  </a:lnTo>
                  <a:lnTo>
                    <a:pt x="80" y="477"/>
                  </a:lnTo>
                  <a:lnTo>
                    <a:pt x="104" y="462"/>
                  </a:lnTo>
                  <a:lnTo>
                    <a:pt x="115" y="453"/>
                  </a:lnTo>
                  <a:lnTo>
                    <a:pt x="126" y="444"/>
                  </a:lnTo>
                  <a:lnTo>
                    <a:pt x="126" y="444"/>
                  </a:lnTo>
                  <a:lnTo>
                    <a:pt x="140" y="432"/>
                  </a:lnTo>
                  <a:lnTo>
                    <a:pt x="154" y="422"/>
                  </a:lnTo>
                  <a:lnTo>
                    <a:pt x="154" y="422"/>
                  </a:lnTo>
                  <a:lnTo>
                    <a:pt x="170" y="410"/>
                  </a:lnTo>
                  <a:lnTo>
                    <a:pt x="184" y="397"/>
                  </a:lnTo>
                  <a:lnTo>
                    <a:pt x="192" y="390"/>
                  </a:lnTo>
                  <a:lnTo>
                    <a:pt x="199" y="383"/>
                  </a:lnTo>
                  <a:lnTo>
                    <a:pt x="205" y="374"/>
                  </a:lnTo>
                  <a:lnTo>
                    <a:pt x="211" y="365"/>
                  </a:lnTo>
                  <a:lnTo>
                    <a:pt x="211" y="365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34" y="330"/>
                  </a:lnTo>
                  <a:lnTo>
                    <a:pt x="244" y="311"/>
                  </a:lnTo>
                  <a:lnTo>
                    <a:pt x="254" y="292"/>
                  </a:lnTo>
                  <a:lnTo>
                    <a:pt x="262" y="274"/>
                  </a:lnTo>
                  <a:lnTo>
                    <a:pt x="262" y="274"/>
                  </a:lnTo>
                  <a:lnTo>
                    <a:pt x="266" y="260"/>
                  </a:lnTo>
                  <a:lnTo>
                    <a:pt x="266" y="260"/>
                  </a:lnTo>
                  <a:lnTo>
                    <a:pt x="270" y="246"/>
                  </a:lnTo>
                  <a:lnTo>
                    <a:pt x="274" y="238"/>
                  </a:lnTo>
                  <a:lnTo>
                    <a:pt x="265" y="239"/>
                  </a:lnTo>
                  <a:lnTo>
                    <a:pt x="265" y="239"/>
                  </a:lnTo>
                  <a:lnTo>
                    <a:pt x="252" y="240"/>
                  </a:lnTo>
                  <a:lnTo>
                    <a:pt x="240" y="240"/>
                  </a:lnTo>
                  <a:lnTo>
                    <a:pt x="240" y="240"/>
                  </a:lnTo>
                  <a:lnTo>
                    <a:pt x="224" y="239"/>
                  </a:lnTo>
                  <a:lnTo>
                    <a:pt x="209" y="237"/>
                  </a:lnTo>
                  <a:lnTo>
                    <a:pt x="195" y="231"/>
                  </a:lnTo>
                  <a:lnTo>
                    <a:pt x="181" y="224"/>
                  </a:lnTo>
                  <a:lnTo>
                    <a:pt x="181" y="224"/>
                  </a:lnTo>
                  <a:lnTo>
                    <a:pt x="171" y="218"/>
                  </a:lnTo>
                  <a:lnTo>
                    <a:pt x="162" y="209"/>
                  </a:lnTo>
                  <a:lnTo>
                    <a:pt x="157" y="203"/>
                  </a:lnTo>
                  <a:lnTo>
                    <a:pt x="153" y="197"/>
                  </a:lnTo>
                  <a:lnTo>
                    <a:pt x="151" y="192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79"/>
                  </a:lnTo>
                  <a:lnTo>
                    <a:pt x="152" y="172"/>
                  </a:lnTo>
                  <a:lnTo>
                    <a:pt x="155" y="167"/>
                  </a:lnTo>
                  <a:lnTo>
                    <a:pt x="161" y="161"/>
                  </a:lnTo>
                  <a:lnTo>
                    <a:pt x="161" y="161"/>
                  </a:lnTo>
                  <a:lnTo>
                    <a:pt x="172" y="152"/>
                  </a:lnTo>
                  <a:lnTo>
                    <a:pt x="184" y="142"/>
                  </a:lnTo>
                  <a:lnTo>
                    <a:pt x="184" y="142"/>
                  </a:lnTo>
                  <a:lnTo>
                    <a:pt x="195" y="134"/>
                  </a:lnTo>
                  <a:lnTo>
                    <a:pt x="206" y="126"/>
                  </a:lnTo>
                  <a:lnTo>
                    <a:pt x="215" y="116"/>
                  </a:lnTo>
                  <a:lnTo>
                    <a:pt x="225" y="105"/>
                  </a:lnTo>
                  <a:lnTo>
                    <a:pt x="225" y="105"/>
                  </a:lnTo>
                  <a:lnTo>
                    <a:pt x="230" y="100"/>
                  </a:lnTo>
                  <a:lnTo>
                    <a:pt x="236" y="96"/>
                  </a:lnTo>
                  <a:lnTo>
                    <a:pt x="250" y="89"/>
                  </a:lnTo>
                  <a:lnTo>
                    <a:pt x="250" y="89"/>
                  </a:lnTo>
                  <a:lnTo>
                    <a:pt x="261" y="84"/>
                  </a:lnTo>
                  <a:lnTo>
                    <a:pt x="267" y="80"/>
                  </a:lnTo>
                  <a:lnTo>
                    <a:pt x="272" y="76"/>
                  </a:lnTo>
                  <a:lnTo>
                    <a:pt x="272" y="76"/>
                  </a:lnTo>
                  <a:lnTo>
                    <a:pt x="287" y="64"/>
                  </a:lnTo>
                  <a:lnTo>
                    <a:pt x="303" y="52"/>
                  </a:lnTo>
                  <a:lnTo>
                    <a:pt x="320" y="41"/>
                  </a:lnTo>
                  <a:lnTo>
                    <a:pt x="339" y="30"/>
                  </a:lnTo>
                  <a:lnTo>
                    <a:pt x="358" y="20"/>
                  </a:lnTo>
                  <a:lnTo>
                    <a:pt x="379" y="12"/>
                  </a:lnTo>
                  <a:lnTo>
                    <a:pt x="399" y="5"/>
                  </a:lnTo>
                  <a:lnTo>
                    <a:pt x="420" y="1"/>
                  </a:lnTo>
                  <a:lnTo>
                    <a:pt x="420" y="1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42" y="2"/>
                  </a:lnTo>
                  <a:lnTo>
                    <a:pt x="456" y="5"/>
                  </a:lnTo>
                  <a:lnTo>
                    <a:pt x="469" y="11"/>
                  </a:lnTo>
                  <a:lnTo>
                    <a:pt x="483" y="17"/>
                  </a:lnTo>
                  <a:lnTo>
                    <a:pt x="496" y="24"/>
                  </a:lnTo>
                  <a:lnTo>
                    <a:pt x="509" y="32"/>
                  </a:lnTo>
                  <a:lnTo>
                    <a:pt x="533" y="49"/>
                  </a:lnTo>
                  <a:lnTo>
                    <a:pt x="533" y="49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88" y="85"/>
                  </a:lnTo>
                  <a:lnTo>
                    <a:pt x="588" y="85"/>
                  </a:lnTo>
                  <a:lnTo>
                    <a:pt x="610" y="99"/>
                  </a:lnTo>
                  <a:lnTo>
                    <a:pt x="631" y="113"/>
                  </a:lnTo>
                  <a:lnTo>
                    <a:pt x="652" y="129"/>
                  </a:lnTo>
                  <a:lnTo>
                    <a:pt x="661" y="137"/>
                  </a:lnTo>
                  <a:lnTo>
                    <a:pt x="670" y="145"/>
                  </a:lnTo>
                  <a:lnTo>
                    <a:pt x="670" y="145"/>
                  </a:lnTo>
                  <a:lnTo>
                    <a:pt x="676" y="152"/>
                  </a:lnTo>
                  <a:lnTo>
                    <a:pt x="681" y="157"/>
                  </a:lnTo>
                  <a:lnTo>
                    <a:pt x="685" y="164"/>
                  </a:lnTo>
                  <a:lnTo>
                    <a:pt x="689" y="171"/>
                  </a:lnTo>
                  <a:lnTo>
                    <a:pt x="692" y="178"/>
                  </a:lnTo>
                  <a:lnTo>
                    <a:pt x="694" y="187"/>
                  </a:lnTo>
                  <a:lnTo>
                    <a:pt x="695" y="194"/>
                  </a:lnTo>
                  <a:lnTo>
                    <a:pt x="695" y="201"/>
                  </a:lnTo>
                  <a:lnTo>
                    <a:pt x="695" y="201"/>
                  </a:lnTo>
                  <a:lnTo>
                    <a:pt x="694" y="209"/>
                  </a:lnTo>
                  <a:lnTo>
                    <a:pt x="691" y="215"/>
                  </a:lnTo>
                  <a:lnTo>
                    <a:pt x="687" y="220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75" y="229"/>
                  </a:lnTo>
                  <a:lnTo>
                    <a:pt x="667" y="232"/>
                  </a:lnTo>
                  <a:lnTo>
                    <a:pt x="659" y="235"/>
                  </a:lnTo>
                  <a:lnTo>
                    <a:pt x="651" y="238"/>
                  </a:lnTo>
                  <a:lnTo>
                    <a:pt x="641" y="240"/>
                  </a:lnTo>
                  <a:lnTo>
                    <a:pt x="632" y="242"/>
                  </a:lnTo>
                  <a:lnTo>
                    <a:pt x="610" y="243"/>
                  </a:lnTo>
                  <a:lnTo>
                    <a:pt x="610" y="243"/>
                  </a:lnTo>
                  <a:lnTo>
                    <a:pt x="610" y="243"/>
                  </a:lnTo>
                  <a:lnTo>
                    <a:pt x="610" y="243"/>
                  </a:lnTo>
                  <a:lnTo>
                    <a:pt x="592" y="242"/>
                  </a:lnTo>
                  <a:lnTo>
                    <a:pt x="574" y="241"/>
                  </a:lnTo>
                  <a:lnTo>
                    <a:pt x="574" y="241"/>
                  </a:lnTo>
                  <a:lnTo>
                    <a:pt x="557" y="240"/>
                  </a:lnTo>
                  <a:lnTo>
                    <a:pt x="555" y="243"/>
                  </a:lnTo>
                  <a:lnTo>
                    <a:pt x="554" y="244"/>
                  </a:lnTo>
                  <a:lnTo>
                    <a:pt x="554" y="244"/>
                  </a:lnTo>
                  <a:lnTo>
                    <a:pt x="550" y="252"/>
                  </a:lnTo>
                  <a:lnTo>
                    <a:pt x="547" y="261"/>
                  </a:lnTo>
                  <a:lnTo>
                    <a:pt x="545" y="271"/>
                  </a:lnTo>
                  <a:lnTo>
                    <a:pt x="544" y="280"/>
                  </a:lnTo>
                  <a:lnTo>
                    <a:pt x="544" y="280"/>
                  </a:lnTo>
                  <a:lnTo>
                    <a:pt x="541" y="295"/>
                  </a:lnTo>
                  <a:lnTo>
                    <a:pt x="540" y="302"/>
                  </a:lnTo>
                  <a:lnTo>
                    <a:pt x="537" y="308"/>
                  </a:lnTo>
                  <a:lnTo>
                    <a:pt x="537" y="308"/>
                  </a:lnTo>
                  <a:lnTo>
                    <a:pt x="529" y="323"/>
                  </a:lnTo>
                  <a:lnTo>
                    <a:pt x="521" y="335"/>
                  </a:lnTo>
                  <a:lnTo>
                    <a:pt x="504" y="362"/>
                  </a:lnTo>
                  <a:lnTo>
                    <a:pt x="500" y="366"/>
                  </a:lnTo>
                  <a:lnTo>
                    <a:pt x="500" y="366"/>
                  </a:lnTo>
                  <a:lnTo>
                    <a:pt x="483" y="390"/>
                  </a:lnTo>
                  <a:lnTo>
                    <a:pt x="466" y="412"/>
                  </a:lnTo>
                  <a:lnTo>
                    <a:pt x="457" y="422"/>
                  </a:lnTo>
                  <a:lnTo>
                    <a:pt x="448" y="431"/>
                  </a:lnTo>
                  <a:lnTo>
                    <a:pt x="437" y="440"/>
                  </a:lnTo>
                  <a:lnTo>
                    <a:pt x="427" y="448"/>
                  </a:lnTo>
                  <a:lnTo>
                    <a:pt x="427" y="448"/>
                  </a:lnTo>
                  <a:lnTo>
                    <a:pt x="396" y="469"/>
                  </a:lnTo>
                  <a:lnTo>
                    <a:pt x="366" y="487"/>
                  </a:lnTo>
                  <a:lnTo>
                    <a:pt x="309" y="522"/>
                  </a:lnTo>
                  <a:lnTo>
                    <a:pt x="309" y="522"/>
                  </a:lnTo>
                  <a:lnTo>
                    <a:pt x="289" y="531"/>
                  </a:lnTo>
                  <a:lnTo>
                    <a:pt x="268" y="539"/>
                  </a:lnTo>
                  <a:lnTo>
                    <a:pt x="247" y="546"/>
                  </a:lnTo>
                  <a:lnTo>
                    <a:pt x="225" y="553"/>
                  </a:lnTo>
                  <a:lnTo>
                    <a:pt x="225" y="553"/>
                  </a:lnTo>
                  <a:lnTo>
                    <a:pt x="200" y="561"/>
                  </a:lnTo>
                  <a:lnTo>
                    <a:pt x="176" y="569"/>
                  </a:lnTo>
                  <a:lnTo>
                    <a:pt x="176" y="569"/>
                  </a:lnTo>
                  <a:lnTo>
                    <a:pt x="166" y="572"/>
                  </a:lnTo>
                  <a:lnTo>
                    <a:pt x="155" y="575"/>
                  </a:lnTo>
                  <a:lnTo>
                    <a:pt x="133" y="580"/>
                  </a:lnTo>
                  <a:lnTo>
                    <a:pt x="110" y="582"/>
                  </a:lnTo>
                  <a:lnTo>
                    <a:pt x="89" y="583"/>
                  </a:lnTo>
                  <a:lnTo>
                    <a:pt x="89" y="583"/>
                  </a:lnTo>
                  <a:lnTo>
                    <a:pt x="83" y="583"/>
                  </a:lnTo>
                  <a:lnTo>
                    <a:pt x="83" y="583"/>
                  </a:lnTo>
                  <a:close/>
                  <a:moveTo>
                    <a:pt x="308" y="197"/>
                  </a:moveTo>
                  <a:lnTo>
                    <a:pt x="308" y="197"/>
                  </a:lnTo>
                  <a:lnTo>
                    <a:pt x="313" y="198"/>
                  </a:lnTo>
                  <a:lnTo>
                    <a:pt x="318" y="201"/>
                  </a:lnTo>
                  <a:lnTo>
                    <a:pt x="318" y="201"/>
                  </a:lnTo>
                  <a:lnTo>
                    <a:pt x="319" y="203"/>
                  </a:lnTo>
                  <a:lnTo>
                    <a:pt x="321" y="207"/>
                  </a:lnTo>
                  <a:lnTo>
                    <a:pt x="321" y="211"/>
                  </a:lnTo>
                  <a:lnTo>
                    <a:pt x="321" y="215"/>
                  </a:lnTo>
                  <a:lnTo>
                    <a:pt x="321" y="216"/>
                  </a:lnTo>
                  <a:lnTo>
                    <a:pt x="321" y="218"/>
                  </a:lnTo>
                  <a:lnTo>
                    <a:pt x="321" y="218"/>
                  </a:lnTo>
                  <a:lnTo>
                    <a:pt x="322" y="221"/>
                  </a:lnTo>
                  <a:lnTo>
                    <a:pt x="322" y="225"/>
                  </a:lnTo>
                  <a:lnTo>
                    <a:pt x="321" y="229"/>
                  </a:lnTo>
                  <a:lnTo>
                    <a:pt x="317" y="234"/>
                  </a:lnTo>
                  <a:lnTo>
                    <a:pt x="317" y="234"/>
                  </a:lnTo>
                  <a:lnTo>
                    <a:pt x="314" y="239"/>
                  </a:lnTo>
                  <a:lnTo>
                    <a:pt x="312" y="243"/>
                  </a:lnTo>
                  <a:lnTo>
                    <a:pt x="307" y="254"/>
                  </a:lnTo>
                  <a:lnTo>
                    <a:pt x="301" y="269"/>
                  </a:lnTo>
                  <a:lnTo>
                    <a:pt x="296" y="285"/>
                  </a:lnTo>
                  <a:lnTo>
                    <a:pt x="296" y="285"/>
                  </a:lnTo>
                  <a:lnTo>
                    <a:pt x="292" y="296"/>
                  </a:lnTo>
                  <a:lnTo>
                    <a:pt x="292" y="296"/>
                  </a:lnTo>
                  <a:lnTo>
                    <a:pt x="289" y="304"/>
                  </a:lnTo>
                  <a:lnTo>
                    <a:pt x="285" y="311"/>
                  </a:lnTo>
                  <a:lnTo>
                    <a:pt x="276" y="327"/>
                  </a:lnTo>
                  <a:lnTo>
                    <a:pt x="276" y="327"/>
                  </a:lnTo>
                  <a:lnTo>
                    <a:pt x="271" y="334"/>
                  </a:lnTo>
                  <a:lnTo>
                    <a:pt x="271" y="334"/>
                  </a:lnTo>
                  <a:lnTo>
                    <a:pt x="256" y="360"/>
                  </a:lnTo>
                  <a:lnTo>
                    <a:pt x="256" y="360"/>
                  </a:lnTo>
                  <a:lnTo>
                    <a:pt x="246" y="376"/>
                  </a:lnTo>
                  <a:lnTo>
                    <a:pt x="235" y="392"/>
                  </a:lnTo>
                  <a:lnTo>
                    <a:pt x="224" y="408"/>
                  </a:lnTo>
                  <a:lnTo>
                    <a:pt x="210" y="422"/>
                  </a:lnTo>
                  <a:lnTo>
                    <a:pt x="210" y="422"/>
                  </a:lnTo>
                  <a:lnTo>
                    <a:pt x="187" y="443"/>
                  </a:lnTo>
                  <a:lnTo>
                    <a:pt x="166" y="461"/>
                  </a:lnTo>
                  <a:lnTo>
                    <a:pt x="144" y="478"/>
                  </a:lnTo>
                  <a:lnTo>
                    <a:pt x="123" y="493"/>
                  </a:lnTo>
                  <a:lnTo>
                    <a:pt x="123" y="493"/>
                  </a:lnTo>
                  <a:lnTo>
                    <a:pt x="112" y="501"/>
                  </a:lnTo>
                  <a:lnTo>
                    <a:pt x="99" y="509"/>
                  </a:lnTo>
                  <a:lnTo>
                    <a:pt x="99" y="509"/>
                  </a:lnTo>
                  <a:lnTo>
                    <a:pt x="82" y="523"/>
                  </a:lnTo>
                  <a:lnTo>
                    <a:pt x="72" y="529"/>
                  </a:lnTo>
                  <a:lnTo>
                    <a:pt x="62" y="534"/>
                  </a:lnTo>
                  <a:lnTo>
                    <a:pt x="45" y="542"/>
                  </a:lnTo>
                  <a:lnTo>
                    <a:pt x="64" y="545"/>
                  </a:lnTo>
                  <a:lnTo>
                    <a:pt x="64" y="545"/>
                  </a:lnTo>
                  <a:lnTo>
                    <a:pt x="78" y="546"/>
                  </a:lnTo>
                  <a:lnTo>
                    <a:pt x="80" y="546"/>
                  </a:lnTo>
                  <a:lnTo>
                    <a:pt x="80" y="546"/>
                  </a:lnTo>
                  <a:lnTo>
                    <a:pt x="97" y="545"/>
                  </a:lnTo>
                  <a:lnTo>
                    <a:pt x="115" y="542"/>
                  </a:lnTo>
                  <a:lnTo>
                    <a:pt x="115" y="542"/>
                  </a:lnTo>
                  <a:lnTo>
                    <a:pt x="127" y="541"/>
                  </a:lnTo>
                  <a:lnTo>
                    <a:pt x="141" y="539"/>
                  </a:lnTo>
                  <a:lnTo>
                    <a:pt x="141" y="539"/>
                  </a:lnTo>
                  <a:lnTo>
                    <a:pt x="158" y="538"/>
                  </a:lnTo>
                  <a:lnTo>
                    <a:pt x="177" y="534"/>
                  </a:lnTo>
                  <a:lnTo>
                    <a:pt x="197" y="529"/>
                  </a:lnTo>
                  <a:lnTo>
                    <a:pt x="219" y="522"/>
                  </a:lnTo>
                  <a:lnTo>
                    <a:pt x="241" y="512"/>
                  </a:lnTo>
                  <a:lnTo>
                    <a:pt x="265" y="502"/>
                  </a:lnTo>
                  <a:lnTo>
                    <a:pt x="290" y="489"/>
                  </a:lnTo>
                  <a:lnTo>
                    <a:pt x="317" y="476"/>
                  </a:lnTo>
                  <a:lnTo>
                    <a:pt x="317" y="476"/>
                  </a:lnTo>
                  <a:lnTo>
                    <a:pt x="338" y="465"/>
                  </a:lnTo>
                  <a:lnTo>
                    <a:pt x="357" y="452"/>
                  </a:lnTo>
                  <a:lnTo>
                    <a:pt x="377" y="440"/>
                  </a:lnTo>
                  <a:lnTo>
                    <a:pt x="396" y="426"/>
                  </a:lnTo>
                  <a:lnTo>
                    <a:pt x="414" y="412"/>
                  </a:lnTo>
                  <a:lnTo>
                    <a:pt x="431" y="395"/>
                  </a:lnTo>
                  <a:lnTo>
                    <a:pt x="447" y="379"/>
                  </a:lnTo>
                  <a:lnTo>
                    <a:pt x="461" y="360"/>
                  </a:lnTo>
                  <a:lnTo>
                    <a:pt x="461" y="360"/>
                  </a:lnTo>
                  <a:lnTo>
                    <a:pt x="472" y="344"/>
                  </a:lnTo>
                  <a:lnTo>
                    <a:pt x="472" y="344"/>
                  </a:lnTo>
                  <a:lnTo>
                    <a:pt x="484" y="328"/>
                  </a:lnTo>
                  <a:lnTo>
                    <a:pt x="495" y="310"/>
                  </a:lnTo>
                  <a:lnTo>
                    <a:pt x="500" y="301"/>
                  </a:lnTo>
                  <a:lnTo>
                    <a:pt x="504" y="291"/>
                  </a:lnTo>
                  <a:lnTo>
                    <a:pt x="507" y="282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1" y="258"/>
                  </a:lnTo>
                  <a:lnTo>
                    <a:pt x="513" y="247"/>
                  </a:lnTo>
                  <a:lnTo>
                    <a:pt x="517" y="237"/>
                  </a:lnTo>
                  <a:lnTo>
                    <a:pt x="523" y="225"/>
                  </a:lnTo>
                  <a:lnTo>
                    <a:pt x="523" y="225"/>
                  </a:lnTo>
                  <a:lnTo>
                    <a:pt x="527" y="221"/>
                  </a:lnTo>
                  <a:lnTo>
                    <a:pt x="533" y="219"/>
                  </a:lnTo>
                  <a:lnTo>
                    <a:pt x="535" y="218"/>
                  </a:lnTo>
                  <a:lnTo>
                    <a:pt x="536" y="215"/>
                  </a:lnTo>
                  <a:lnTo>
                    <a:pt x="536" y="215"/>
                  </a:lnTo>
                  <a:lnTo>
                    <a:pt x="537" y="212"/>
                  </a:lnTo>
                  <a:lnTo>
                    <a:pt x="540" y="207"/>
                  </a:lnTo>
                  <a:lnTo>
                    <a:pt x="544" y="204"/>
                  </a:lnTo>
                  <a:lnTo>
                    <a:pt x="547" y="204"/>
                  </a:lnTo>
                  <a:lnTo>
                    <a:pt x="551" y="203"/>
                  </a:lnTo>
                  <a:lnTo>
                    <a:pt x="551" y="203"/>
                  </a:lnTo>
                  <a:lnTo>
                    <a:pt x="575" y="205"/>
                  </a:lnTo>
                  <a:lnTo>
                    <a:pt x="575" y="205"/>
                  </a:lnTo>
                  <a:lnTo>
                    <a:pt x="592" y="206"/>
                  </a:lnTo>
                  <a:lnTo>
                    <a:pt x="609" y="207"/>
                  </a:lnTo>
                  <a:lnTo>
                    <a:pt x="609" y="207"/>
                  </a:lnTo>
                  <a:lnTo>
                    <a:pt x="622" y="206"/>
                  </a:lnTo>
                  <a:lnTo>
                    <a:pt x="632" y="205"/>
                  </a:lnTo>
                  <a:lnTo>
                    <a:pt x="642" y="203"/>
                  </a:lnTo>
                  <a:lnTo>
                    <a:pt x="652" y="200"/>
                  </a:lnTo>
                  <a:lnTo>
                    <a:pt x="652" y="200"/>
                  </a:lnTo>
                  <a:lnTo>
                    <a:pt x="656" y="197"/>
                  </a:lnTo>
                  <a:lnTo>
                    <a:pt x="657" y="193"/>
                  </a:lnTo>
                  <a:lnTo>
                    <a:pt x="657" y="193"/>
                  </a:lnTo>
                  <a:lnTo>
                    <a:pt x="657" y="190"/>
                  </a:lnTo>
                  <a:lnTo>
                    <a:pt x="657" y="187"/>
                  </a:lnTo>
                  <a:lnTo>
                    <a:pt x="652" y="181"/>
                  </a:lnTo>
                  <a:lnTo>
                    <a:pt x="645" y="172"/>
                  </a:lnTo>
                  <a:lnTo>
                    <a:pt x="635" y="164"/>
                  </a:lnTo>
                  <a:lnTo>
                    <a:pt x="635" y="164"/>
                  </a:lnTo>
                  <a:lnTo>
                    <a:pt x="628" y="157"/>
                  </a:lnTo>
                  <a:lnTo>
                    <a:pt x="628" y="157"/>
                  </a:lnTo>
                  <a:lnTo>
                    <a:pt x="620" y="148"/>
                  </a:lnTo>
                  <a:lnTo>
                    <a:pt x="611" y="142"/>
                  </a:lnTo>
                  <a:lnTo>
                    <a:pt x="602" y="137"/>
                  </a:lnTo>
                  <a:lnTo>
                    <a:pt x="593" y="132"/>
                  </a:lnTo>
                  <a:lnTo>
                    <a:pt x="587" y="130"/>
                  </a:lnTo>
                  <a:lnTo>
                    <a:pt x="587" y="130"/>
                  </a:lnTo>
                  <a:lnTo>
                    <a:pt x="574" y="122"/>
                  </a:lnTo>
                  <a:lnTo>
                    <a:pt x="562" y="113"/>
                  </a:lnTo>
                  <a:lnTo>
                    <a:pt x="535" y="93"/>
                  </a:lnTo>
                  <a:lnTo>
                    <a:pt x="535" y="93"/>
                  </a:lnTo>
                  <a:lnTo>
                    <a:pt x="509" y="75"/>
                  </a:lnTo>
                  <a:lnTo>
                    <a:pt x="495" y="65"/>
                  </a:lnTo>
                  <a:lnTo>
                    <a:pt x="482" y="57"/>
                  </a:lnTo>
                  <a:lnTo>
                    <a:pt x="468" y="50"/>
                  </a:lnTo>
                  <a:lnTo>
                    <a:pt x="454" y="45"/>
                  </a:lnTo>
                  <a:lnTo>
                    <a:pt x="439" y="42"/>
                  </a:lnTo>
                  <a:lnTo>
                    <a:pt x="425" y="41"/>
                  </a:lnTo>
                  <a:lnTo>
                    <a:pt x="425" y="41"/>
                  </a:lnTo>
                  <a:lnTo>
                    <a:pt x="417" y="41"/>
                  </a:lnTo>
                  <a:lnTo>
                    <a:pt x="408" y="42"/>
                  </a:lnTo>
                  <a:lnTo>
                    <a:pt x="400" y="45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67" y="59"/>
                  </a:lnTo>
                  <a:lnTo>
                    <a:pt x="352" y="67"/>
                  </a:lnTo>
                  <a:lnTo>
                    <a:pt x="339" y="74"/>
                  </a:lnTo>
                  <a:lnTo>
                    <a:pt x="325" y="82"/>
                  </a:lnTo>
                  <a:lnTo>
                    <a:pt x="312" y="92"/>
                  </a:lnTo>
                  <a:lnTo>
                    <a:pt x="298" y="103"/>
                  </a:lnTo>
                  <a:lnTo>
                    <a:pt x="286" y="114"/>
                  </a:lnTo>
                  <a:lnTo>
                    <a:pt x="286" y="114"/>
                  </a:lnTo>
                  <a:lnTo>
                    <a:pt x="283" y="116"/>
                  </a:lnTo>
                  <a:lnTo>
                    <a:pt x="281" y="117"/>
                  </a:lnTo>
                  <a:lnTo>
                    <a:pt x="275" y="119"/>
                  </a:lnTo>
                  <a:lnTo>
                    <a:pt x="275" y="119"/>
                  </a:lnTo>
                  <a:lnTo>
                    <a:pt x="268" y="120"/>
                  </a:lnTo>
                  <a:lnTo>
                    <a:pt x="261" y="124"/>
                  </a:lnTo>
                  <a:lnTo>
                    <a:pt x="261" y="124"/>
                  </a:lnTo>
                  <a:lnTo>
                    <a:pt x="257" y="127"/>
                  </a:lnTo>
                  <a:lnTo>
                    <a:pt x="253" y="130"/>
                  </a:lnTo>
                  <a:lnTo>
                    <a:pt x="246" y="137"/>
                  </a:lnTo>
                  <a:lnTo>
                    <a:pt x="246" y="137"/>
                  </a:lnTo>
                  <a:lnTo>
                    <a:pt x="238" y="145"/>
                  </a:lnTo>
                  <a:lnTo>
                    <a:pt x="238" y="145"/>
                  </a:lnTo>
                  <a:lnTo>
                    <a:pt x="231" y="152"/>
                  </a:lnTo>
                  <a:lnTo>
                    <a:pt x="231" y="152"/>
                  </a:lnTo>
                  <a:lnTo>
                    <a:pt x="219" y="163"/>
                  </a:lnTo>
                  <a:lnTo>
                    <a:pt x="208" y="173"/>
                  </a:lnTo>
                  <a:lnTo>
                    <a:pt x="204" y="178"/>
                  </a:lnTo>
                  <a:lnTo>
                    <a:pt x="202" y="184"/>
                  </a:lnTo>
                  <a:lnTo>
                    <a:pt x="201" y="189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3" y="197"/>
                  </a:lnTo>
                  <a:lnTo>
                    <a:pt x="205" y="199"/>
                  </a:lnTo>
                  <a:lnTo>
                    <a:pt x="208" y="201"/>
                  </a:lnTo>
                  <a:lnTo>
                    <a:pt x="212" y="203"/>
                  </a:lnTo>
                  <a:lnTo>
                    <a:pt x="223" y="205"/>
                  </a:lnTo>
                  <a:lnTo>
                    <a:pt x="237" y="206"/>
                  </a:lnTo>
                  <a:lnTo>
                    <a:pt x="240" y="205"/>
                  </a:lnTo>
                  <a:lnTo>
                    <a:pt x="240" y="205"/>
                  </a:lnTo>
                  <a:lnTo>
                    <a:pt x="251" y="205"/>
                  </a:lnTo>
                  <a:lnTo>
                    <a:pt x="261" y="204"/>
                  </a:lnTo>
                  <a:lnTo>
                    <a:pt x="281" y="201"/>
                  </a:lnTo>
                  <a:lnTo>
                    <a:pt x="281" y="201"/>
                  </a:lnTo>
                  <a:lnTo>
                    <a:pt x="306" y="197"/>
                  </a:lnTo>
                  <a:lnTo>
                    <a:pt x="306" y="197"/>
                  </a:lnTo>
                  <a:lnTo>
                    <a:pt x="308" y="197"/>
                  </a:lnTo>
                  <a:lnTo>
                    <a:pt x="308" y="19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93" name="矩形 92"/>
          <p:cNvSpPr/>
          <p:nvPr/>
        </p:nvSpPr>
        <p:spPr>
          <a:xfrm>
            <a:off x="503548" y="232284"/>
            <a:ext cx="4608512" cy="68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395536" y="215392"/>
            <a:ext cx="226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Aa弯弯" panose="00020600040101010101" pitchFamily="18" charset="-122"/>
                <a:ea typeface="Aa弯弯" panose="00020600040101010101" pitchFamily="18" charset="-122"/>
              </a:rPr>
              <a:t>竞品分析</a:t>
            </a:r>
            <a:endParaRPr lang="zh-CN" altLang="en-US" sz="3200" dirty="0">
              <a:latin typeface="Aa弯弯" panose="00020600040101010101" pitchFamily="18" charset="-122"/>
              <a:ea typeface="Aa弯弯" panose="00020600040101010101" pitchFamily="18" charset="-122"/>
            </a:endParaRPr>
          </a:p>
        </p:txBody>
      </p:sp>
      <p:sp>
        <p:nvSpPr>
          <p:cNvPr id="96" name="文本框 16"/>
          <p:cNvSpPr txBox="1">
            <a:spLocks noChangeArrowheads="1"/>
          </p:cNvSpPr>
          <p:nvPr/>
        </p:nvSpPr>
        <p:spPr bwMode="auto">
          <a:xfrm>
            <a:off x="6107888" y="3302999"/>
            <a:ext cx="2169664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51308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rPr>
              <a:t>同类型的网站囊括了更多新闻</a:t>
            </a:r>
            <a:endParaRPr lang="en-US" altLang="zh-CN" sz="9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Arial" panose="020B0604020202020204" pitchFamily="34" charset="0"/>
            </a:endParaRPr>
          </a:p>
          <a:p>
            <a:pPr algn="r" defTabSz="51308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900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rPr>
              <a:t>质疑</a:t>
            </a:r>
            <a:r>
              <a:rPr lang="zh-CN" altLang="en-US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rPr>
              <a:t>权威性</a:t>
            </a:r>
            <a:endParaRPr lang="en-US" altLang="zh-CN" sz="9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Arial" panose="020B0604020202020204" pitchFamily="34" charset="0"/>
            </a:endParaRPr>
          </a:p>
          <a:p>
            <a:pPr algn="r" defTabSz="51308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900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rPr>
              <a:t>对男性</a:t>
            </a:r>
            <a:r>
              <a:rPr lang="zh-CN" altLang="en-US" sz="900" dirty="0" smtClean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anose="020B0604020202020204" pitchFamily="34" charset="0"/>
              </a:rPr>
              <a:t>用户去缺乏吸引力</a:t>
            </a:r>
            <a:endParaRPr lang="en-US" altLang="zh-CN" sz="9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Arial" panose="020B0604020202020204" pitchFamily="34" charset="0"/>
            </a:endParaRPr>
          </a:p>
          <a:p>
            <a:pPr algn="r" defTabSz="51308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900" dirty="0" smtClean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Arial" panose="020B0604020202020204" pitchFamily="34" charset="0"/>
            </a:endParaRPr>
          </a:p>
          <a:p>
            <a:pPr algn="r" defTabSz="51308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zh-CN" altLang="en-US" sz="900" dirty="0">
              <a:solidFill>
                <a:schemeClr val="accent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27542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83868" y="1960476"/>
            <a:ext cx="6084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a纸胶带" panose="00020600040101010101" pitchFamily="18" charset="-122"/>
                <a:ea typeface="Aa纸胶带" panose="00020600040101010101" pitchFamily="18" charset="-122"/>
              </a:rPr>
              <a:t>2.</a:t>
            </a:r>
            <a:r>
              <a:rPr lang="zh-CN" altLang="en-US" sz="4400" dirty="0" smtClean="0">
                <a:latin typeface="Aa纸胶带" panose="00020600040101010101" pitchFamily="18" charset="-122"/>
                <a:ea typeface="Aa纸胶带" panose="00020600040101010101" pitchFamily="18" charset="-122"/>
              </a:rPr>
              <a:t>结构层</a:t>
            </a:r>
            <a:endParaRPr lang="zh-CN" altLang="en-US" sz="4400" dirty="0">
              <a:latin typeface="Aa纸胶带" panose="00020600040101010101" pitchFamily="18" charset="-122"/>
              <a:ea typeface="Aa纸胶带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8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479</Words>
  <Application>Microsoft Office PowerPoint</Application>
  <PresentationFormat>自定义</PresentationFormat>
  <Paragraphs>125</Paragraphs>
  <Slides>24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方正静蕾简体</vt:lpstr>
      <vt:lpstr>FontAwesome</vt:lpstr>
      <vt:lpstr>Arial</vt:lpstr>
      <vt:lpstr>Calibri</vt:lpstr>
      <vt:lpstr>Aa弯弯</vt:lpstr>
      <vt:lpstr>hakuyoxingshu7000</vt:lpstr>
      <vt:lpstr>Bodoni MT Black</vt:lpstr>
      <vt:lpstr>Times New Roman</vt:lpstr>
      <vt:lpstr>宋体</vt:lpstr>
      <vt:lpstr>方正兰亭细黑_GBK</vt:lpstr>
      <vt:lpstr>微软雅黑</vt:lpstr>
      <vt:lpstr>Roboto Condensed</vt:lpstr>
      <vt:lpstr>Roboto Medium</vt:lpstr>
      <vt:lpstr>方正清刻本悦宋简体</vt:lpstr>
      <vt:lpstr>Aa纸胶带</vt:lpstr>
      <vt:lpstr>Office 主题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信息架构</vt:lpstr>
      <vt:lpstr>PowerPoint 演示文稿</vt:lpstr>
      <vt:lpstr>3.框架层</vt:lpstr>
      <vt:lpstr>页面布局</vt:lpstr>
      <vt:lpstr>标签</vt:lpstr>
      <vt:lpstr>4.表现层</vt:lpstr>
      <vt:lpstr>PowerPoint 演示文稿</vt:lpstr>
      <vt:lpstr>PowerPoint 演示文稿</vt:lpstr>
      <vt:lpstr>PowerPoint 演示文稿</vt:lpstr>
      <vt:lpstr>5.技术层</vt:lpstr>
      <vt:lpstr>技术特点</vt:lpstr>
      <vt:lpstr>从底层到高层: </vt:lpstr>
      <vt:lpstr>从个人到团队: </vt:lpstr>
      <vt:lpstr>从局部到整体： </vt:lpstr>
      <vt:lpstr>从表现到逻辑：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1</cp:lastModifiedBy>
  <cp:revision>352</cp:revision>
  <dcterms:created xsi:type="dcterms:W3CDTF">2017-03-25T02:22:00Z</dcterms:created>
  <dcterms:modified xsi:type="dcterms:W3CDTF">2019-01-10T05:13:33Z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